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83" r:id="rId4"/>
    <p:sldId id="284" r:id="rId5"/>
    <p:sldId id="286" r:id="rId6"/>
    <p:sldId id="295" r:id="rId7"/>
    <p:sldId id="294" r:id="rId8"/>
    <p:sldId id="297" r:id="rId9"/>
    <p:sldId id="298" r:id="rId10"/>
    <p:sldId id="296" r:id="rId11"/>
    <p:sldId id="287" r:id="rId12"/>
    <p:sldId id="288" r:id="rId13"/>
    <p:sldId id="292" r:id="rId14"/>
    <p:sldId id="278" r:id="rId1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0381"/>
    <a:srgbClr val="3A902C"/>
    <a:srgbClr val="0072CE"/>
    <a:srgbClr val="DBF3F9"/>
    <a:srgbClr val="B6E7F4"/>
    <a:srgbClr val="58C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3659B-2611-4044-A838-71DA85989AA9}" type="doc">
      <dgm:prSet loTypeId="urn:microsoft.com/office/officeart/2005/8/layout/chevron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5E39D33-15E5-4EE9-A7DB-230D7CECD299}">
      <dgm:prSet phldrT="[Texto]"/>
      <dgm:spPr/>
      <dgm:t>
        <a:bodyPr/>
        <a:lstStyle/>
        <a:p>
          <a:r>
            <a:rPr lang="es-ES" dirty="0"/>
            <a:t>Enero</a:t>
          </a:r>
        </a:p>
      </dgm:t>
    </dgm:pt>
    <dgm:pt modelId="{BD3617F6-0622-4B1E-A171-74AF4661C9ED}" type="parTrans" cxnId="{65BFA1A0-DE44-47D3-BCA9-B736A543CD11}">
      <dgm:prSet/>
      <dgm:spPr/>
      <dgm:t>
        <a:bodyPr/>
        <a:lstStyle/>
        <a:p>
          <a:endParaRPr lang="es-ES"/>
        </a:p>
      </dgm:t>
    </dgm:pt>
    <dgm:pt modelId="{6F9F9885-AA12-4BCB-81C6-4993EDDEADEC}" type="sibTrans" cxnId="{65BFA1A0-DE44-47D3-BCA9-B736A543CD11}">
      <dgm:prSet/>
      <dgm:spPr/>
      <dgm:t>
        <a:bodyPr/>
        <a:lstStyle/>
        <a:p>
          <a:endParaRPr lang="es-ES"/>
        </a:p>
      </dgm:t>
    </dgm:pt>
    <dgm:pt modelId="{6FA5367B-277C-4383-B075-4501D41BFBF4}">
      <dgm:prSet phldrT="[Texto]"/>
      <dgm:spPr/>
      <dgm:t>
        <a:bodyPr/>
        <a:lstStyle/>
        <a:p>
          <a:r>
            <a:rPr lang="es-ES" dirty="0"/>
            <a:t>Elaboración, presentación, revisión de informes</a:t>
          </a:r>
        </a:p>
      </dgm:t>
    </dgm:pt>
    <dgm:pt modelId="{E54C288F-821E-4FA5-8C25-99854365403A}" type="parTrans" cxnId="{7B8DA102-FEBE-4583-A516-81811EFCC7AC}">
      <dgm:prSet/>
      <dgm:spPr/>
      <dgm:t>
        <a:bodyPr/>
        <a:lstStyle/>
        <a:p>
          <a:endParaRPr lang="es-ES"/>
        </a:p>
      </dgm:t>
    </dgm:pt>
    <dgm:pt modelId="{A07E19E7-907E-4384-B886-6A20C34B4A53}" type="sibTrans" cxnId="{7B8DA102-FEBE-4583-A516-81811EFCC7AC}">
      <dgm:prSet/>
      <dgm:spPr/>
      <dgm:t>
        <a:bodyPr/>
        <a:lstStyle/>
        <a:p>
          <a:endParaRPr lang="es-ES"/>
        </a:p>
      </dgm:t>
    </dgm:pt>
    <dgm:pt modelId="{16FCA7E0-1BA4-47EE-BBA3-5F65CB3F0689}">
      <dgm:prSet phldrT="[Texto]"/>
      <dgm:spPr/>
      <dgm:t>
        <a:bodyPr/>
        <a:lstStyle/>
        <a:p>
          <a:r>
            <a:rPr lang="es-ES" dirty="0"/>
            <a:t>Febrero</a:t>
          </a:r>
        </a:p>
      </dgm:t>
    </dgm:pt>
    <dgm:pt modelId="{E8101D71-1695-49E9-B3F9-28F935FD258E}" type="parTrans" cxnId="{6CC8A6AD-6EBA-4237-A0A2-7BAED98E6898}">
      <dgm:prSet/>
      <dgm:spPr/>
      <dgm:t>
        <a:bodyPr/>
        <a:lstStyle/>
        <a:p>
          <a:endParaRPr lang="es-ES"/>
        </a:p>
      </dgm:t>
    </dgm:pt>
    <dgm:pt modelId="{42ADE7E9-B1E6-4625-9A01-92164F949635}" type="sibTrans" cxnId="{6CC8A6AD-6EBA-4237-A0A2-7BAED98E6898}">
      <dgm:prSet/>
      <dgm:spPr/>
      <dgm:t>
        <a:bodyPr/>
        <a:lstStyle/>
        <a:p>
          <a:endParaRPr lang="es-ES"/>
        </a:p>
      </dgm:t>
    </dgm:pt>
    <dgm:pt modelId="{AE563A43-1DF2-4BDD-BBB5-1A98A1D25BB6}">
      <dgm:prSet phldrT="[Texto]"/>
      <dgm:spPr/>
      <dgm:t>
        <a:bodyPr/>
        <a:lstStyle/>
        <a:p>
          <a:r>
            <a:rPr lang="es-ES" dirty="0"/>
            <a:t>Aprobación de Informes</a:t>
          </a:r>
        </a:p>
      </dgm:t>
    </dgm:pt>
    <dgm:pt modelId="{7DF58190-C75B-4CD6-B618-EC96F0FAAC0D}" type="parTrans" cxnId="{2F7FF516-E92B-4539-B468-3DA62B7C52CE}">
      <dgm:prSet/>
      <dgm:spPr/>
      <dgm:t>
        <a:bodyPr/>
        <a:lstStyle/>
        <a:p>
          <a:endParaRPr lang="es-ES"/>
        </a:p>
      </dgm:t>
    </dgm:pt>
    <dgm:pt modelId="{27F85DAB-1C38-4947-A9B3-5D0A0B809B9E}" type="sibTrans" cxnId="{2F7FF516-E92B-4539-B468-3DA62B7C52CE}">
      <dgm:prSet/>
      <dgm:spPr/>
      <dgm:t>
        <a:bodyPr/>
        <a:lstStyle/>
        <a:p>
          <a:endParaRPr lang="es-ES"/>
        </a:p>
      </dgm:t>
    </dgm:pt>
    <dgm:pt modelId="{CDE5A198-81CB-4FF7-AB33-E33D2C5B88D7}">
      <dgm:prSet phldrT="[Texto]"/>
      <dgm:spPr/>
      <dgm:t>
        <a:bodyPr/>
        <a:lstStyle/>
        <a:p>
          <a:r>
            <a:rPr lang="es-ES" dirty="0"/>
            <a:t>Revisión documental de Auditoría y Recepción de Borrador</a:t>
          </a:r>
        </a:p>
      </dgm:t>
    </dgm:pt>
    <dgm:pt modelId="{E8F81E61-E2AF-49DA-AB2F-BED217AA0ECE}" type="parTrans" cxnId="{B3A03498-53FB-4A5A-96FC-BC518160ABBA}">
      <dgm:prSet/>
      <dgm:spPr/>
      <dgm:t>
        <a:bodyPr/>
        <a:lstStyle/>
        <a:p>
          <a:endParaRPr lang="es-ES"/>
        </a:p>
      </dgm:t>
    </dgm:pt>
    <dgm:pt modelId="{10F65C4D-8B98-4879-88B7-1737F3206311}" type="sibTrans" cxnId="{B3A03498-53FB-4A5A-96FC-BC518160ABBA}">
      <dgm:prSet/>
      <dgm:spPr/>
      <dgm:t>
        <a:bodyPr/>
        <a:lstStyle/>
        <a:p>
          <a:endParaRPr lang="es-ES"/>
        </a:p>
      </dgm:t>
    </dgm:pt>
    <dgm:pt modelId="{140D47F1-2001-4449-89C2-4C1F72A4BEDD}">
      <dgm:prSet phldrT="[Texto]"/>
      <dgm:spPr/>
      <dgm:t>
        <a:bodyPr/>
        <a:lstStyle/>
        <a:p>
          <a:r>
            <a:rPr lang="es-ES" dirty="0"/>
            <a:t>Elaboración de PU y envío al FM</a:t>
          </a:r>
        </a:p>
      </dgm:t>
    </dgm:pt>
    <dgm:pt modelId="{5AF0B652-7023-490A-AADC-47429166EB18}" type="parTrans" cxnId="{3CBBD65E-FF15-4CFF-B426-A7BC23F01133}">
      <dgm:prSet/>
      <dgm:spPr/>
      <dgm:t>
        <a:bodyPr/>
        <a:lstStyle/>
        <a:p>
          <a:endParaRPr lang="es-ES"/>
        </a:p>
      </dgm:t>
    </dgm:pt>
    <dgm:pt modelId="{CFD4812C-C258-4B23-9F04-654AC48E9B79}" type="sibTrans" cxnId="{3CBBD65E-FF15-4CFF-B426-A7BC23F01133}">
      <dgm:prSet/>
      <dgm:spPr/>
      <dgm:t>
        <a:bodyPr/>
        <a:lstStyle/>
        <a:p>
          <a:endParaRPr lang="es-ES"/>
        </a:p>
      </dgm:t>
    </dgm:pt>
    <dgm:pt modelId="{4FE92314-D108-469F-8697-CAC5A943253A}">
      <dgm:prSet phldrT="[Texto]"/>
      <dgm:spPr/>
      <dgm:t>
        <a:bodyPr/>
        <a:lstStyle/>
        <a:p>
          <a:r>
            <a:rPr lang="es-ES" dirty="0"/>
            <a:t>Recepción de Requerimientos de Auditoría</a:t>
          </a:r>
        </a:p>
      </dgm:t>
    </dgm:pt>
    <dgm:pt modelId="{85C54DCE-DAC1-40DF-9F6B-D39AB41A775F}" type="parTrans" cxnId="{D56BA3BA-8B28-4C8A-AFB1-BC15845FA5A1}">
      <dgm:prSet/>
      <dgm:spPr/>
      <dgm:t>
        <a:bodyPr/>
        <a:lstStyle/>
        <a:p>
          <a:endParaRPr lang="es-ES"/>
        </a:p>
      </dgm:t>
    </dgm:pt>
    <dgm:pt modelId="{B188645C-1246-4C21-8B77-3D5D2C6A1534}" type="sibTrans" cxnId="{D56BA3BA-8B28-4C8A-AFB1-BC15845FA5A1}">
      <dgm:prSet/>
      <dgm:spPr/>
      <dgm:t>
        <a:bodyPr/>
        <a:lstStyle/>
        <a:p>
          <a:endParaRPr lang="es-ES"/>
        </a:p>
      </dgm:t>
    </dgm:pt>
    <dgm:pt modelId="{4D527E30-3643-4570-AD55-67835F4FD1CE}">
      <dgm:prSet phldrT="[Texto]"/>
      <dgm:spPr/>
      <dgm:t>
        <a:bodyPr/>
        <a:lstStyle/>
        <a:p>
          <a:r>
            <a:rPr lang="es-ES" dirty="0"/>
            <a:t>Presentación de propuesta de transferencia de Activos y distribución</a:t>
          </a:r>
        </a:p>
      </dgm:t>
    </dgm:pt>
    <dgm:pt modelId="{6E1B74AD-A824-4B46-BD3E-9482D3C81CCA}" type="parTrans" cxnId="{E74CD1BC-52BB-451E-A280-AB9FFE34B541}">
      <dgm:prSet/>
      <dgm:spPr/>
      <dgm:t>
        <a:bodyPr/>
        <a:lstStyle/>
        <a:p>
          <a:endParaRPr lang="es-ES"/>
        </a:p>
      </dgm:t>
    </dgm:pt>
    <dgm:pt modelId="{5EC67122-F499-4397-8D4B-CB230770B045}" type="sibTrans" cxnId="{E74CD1BC-52BB-451E-A280-AB9FFE34B541}">
      <dgm:prSet/>
      <dgm:spPr/>
      <dgm:t>
        <a:bodyPr/>
        <a:lstStyle/>
        <a:p>
          <a:endParaRPr lang="es-ES"/>
        </a:p>
      </dgm:t>
    </dgm:pt>
    <dgm:pt modelId="{4D5C38AB-B388-42A3-9777-2EF140277510}">
      <dgm:prSet phldrT="[Texto]"/>
      <dgm:spPr/>
      <dgm:t>
        <a:bodyPr/>
        <a:lstStyle/>
        <a:p>
          <a:r>
            <a:rPr lang="es-ES" dirty="0"/>
            <a:t>Presentación de existencia de insumos a ser trasladados a la nueva Subvención</a:t>
          </a:r>
        </a:p>
      </dgm:t>
    </dgm:pt>
    <dgm:pt modelId="{25AA70F9-7432-4C9F-8592-3BF7034A57A9}" type="parTrans" cxnId="{2260AC34-4D2A-4709-ACA1-CB9910CC7BFB}">
      <dgm:prSet/>
      <dgm:spPr/>
      <dgm:t>
        <a:bodyPr/>
        <a:lstStyle/>
        <a:p>
          <a:endParaRPr lang="es-ES"/>
        </a:p>
      </dgm:t>
    </dgm:pt>
    <dgm:pt modelId="{CBB0B277-F3BB-42F8-922B-31262610CE9A}" type="sibTrans" cxnId="{2260AC34-4D2A-4709-ACA1-CB9910CC7BFB}">
      <dgm:prSet/>
      <dgm:spPr/>
      <dgm:t>
        <a:bodyPr/>
        <a:lstStyle/>
        <a:p>
          <a:endParaRPr lang="es-ES"/>
        </a:p>
      </dgm:t>
    </dgm:pt>
    <dgm:pt modelId="{9CDF4F6D-9184-4A02-AE86-69187107AEDF}">
      <dgm:prSet phldrT="[Texto]"/>
      <dgm:spPr/>
      <dgm:t>
        <a:bodyPr/>
        <a:lstStyle/>
        <a:p>
          <a:r>
            <a:rPr lang="es-ES" dirty="0"/>
            <a:t>Selección de Organizaciones Sub </a:t>
          </a:r>
          <a:r>
            <a:rPr lang="es-ES" dirty="0" err="1"/>
            <a:t>Sub</a:t>
          </a:r>
          <a:r>
            <a:rPr lang="es-ES" dirty="0"/>
            <a:t> Receptoras y firma de acuerdos</a:t>
          </a:r>
        </a:p>
      </dgm:t>
    </dgm:pt>
    <dgm:pt modelId="{35DDB594-14D2-4AFD-AE06-8A64A9D07651}" type="parTrans" cxnId="{D0948574-1328-46B0-8C47-95AB57302472}">
      <dgm:prSet/>
      <dgm:spPr/>
      <dgm:t>
        <a:bodyPr/>
        <a:lstStyle/>
        <a:p>
          <a:endParaRPr lang="es-ES"/>
        </a:p>
      </dgm:t>
    </dgm:pt>
    <dgm:pt modelId="{EC68FEBE-47D0-4D03-87D7-A06AF5628A40}" type="sibTrans" cxnId="{D0948574-1328-46B0-8C47-95AB57302472}">
      <dgm:prSet/>
      <dgm:spPr/>
      <dgm:t>
        <a:bodyPr/>
        <a:lstStyle/>
        <a:p>
          <a:endParaRPr lang="es-ES"/>
        </a:p>
      </dgm:t>
    </dgm:pt>
    <dgm:pt modelId="{2BC4BEFA-620C-4B2C-AC2D-50E6C538A678}">
      <dgm:prSet phldrT="[Texto]"/>
      <dgm:spPr/>
      <dgm:t>
        <a:bodyPr/>
        <a:lstStyle/>
        <a:p>
          <a:r>
            <a:rPr lang="es-ES" dirty="0"/>
            <a:t>Cierre de CCPI (2)</a:t>
          </a:r>
        </a:p>
      </dgm:t>
    </dgm:pt>
    <dgm:pt modelId="{DF79F9A7-7127-48A4-B1E1-C865D2C3FFA2}" type="parTrans" cxnId="{BD16D872-3EA0-473B-B892-0B708D7E8C95}">
      <dgm:prSet/>
      <dgm:spPr/>
      <dgm:t>
        <a:bodyPr/>
        <a:lstStyle/>
        <a:p>
          <a:endParaRPr lang="es-ES"/>
        </a:p>
      </dgm:t>
    </dgm:pt>
    <dgm:pt modelId="{E1EFA249-FAA2-4D4D-A9B6-B45F601CF11B}" type="sibTrans" cxnId="{BD16D872-3EA0-473B-B892-0B708D7E8C95}">
      <dgm:prSet/>
      <dgm:spPr/>
      <dgm:t>
        <a:bodyPr/>
        <a:lstStyle/>
        <a:p>
          <a:endParaRPr lang="es-ES"/>
        </a:p>
      </dgm:t>
    </dgm:pt>
    <dgm:pt modelId="{3BC7A7D0-FEC8-48F7-B3D5-82C5498858EE}" type="pres">
      <dgm:prSet presAssocID="{2C53659B-2611-4044-A838-71DA85989AA9}" presName="linearFlow" presStyleCnt="0">
        <dgm:presLayoutVars>
          <dgm:dir/>
          <dgm:animLvl val="lvl"/>
          <dgm:resizeHandles val="exact"/>
        </dgm:presLayoutVars>
      </dgm:prSet>
      <dgm:spPr/>
    </dgm:pt>
    <dgm:pt modelId="{BBB139F0-8830-4F6B-A8B0-7AFBE397FCAB}" type="pres">
      <dgm:prSet presAssocID="{85E39D33-15E5-4EE9-A7DB-230D7CECD299}" presName="composite" presStyleCnt="0"/>
      <dgm:spPr/>
    </dgm:pt>
    <dgm:pt modelId="{535178BE-3456-43ED-BB53-6B5649EF695F}" type="pres">
      <dgm:prSet presAssocID="{85E39D33-15E5-4EE9-A7DB-230D7CECD299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344DB314-6E9A-481D-B6A2-281DE8C33270}" type="pres">
      <dgm:prSet presAssocID="{85E39D33-15E5-4EE9-A7DB-230D7CECD299}" presName="descendantText" presStyleLbl="alignAcc1" presStyleIdx="0" presStyleCnt="2">
        <dgm:presLayoutVars>
          <dgm:bulletEnabled val="1"/>
        </dgm:presLayoutVars>
      </dgm:prSet>
      <dgm:spPr/>
    </dgm:pt>
    <dgm:pt modelId="{B7D09001-5D04-4626-8FF0-0124BDB2C973}" type="pres">
      <dgm:prSet presAssocID="{6F9F9885-AA12-4BCB-81C6-4993EDDEADEC}" presName="sp" presStyleCnt="0"/>
      <dgm:spPr/>
    </dgm:pt>
    <dgm:pt modelId="{E33E8B10-E386-41F8-BACE-DFAF0689442D}" type="pres">
      <dgm:prSet presAssocID="{16FCA7E0-1BA4-47EE-BBA3-5F65CB3F0689}" presName="composite" presStyleCnt="0"/>
      <dgm:spPr/>
    </dgm:pt>
    <dgm:pt modelId="{1C5DAEE3-14E7-4B45-94AE-BAD9AD99E42C}" type="pres">
      <dgm:prSet presAssocID="{16FCA7E0-1BA4-47EE-BBA3-5F65CB3F0689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51FED02A-8067-40E5-93BC-8FF1CA3C48C9}" type="pres">
      <dgm:prSet presAssocID="{16FCA7E0-1BA4-47EE-BBA3-5F65CB3F0689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B8DA102-FEBE-4583-A516-81811EFCC7AC}" srcId="{85E39D33-15E5-4EE9-A7DB-230D7CECD299}" destId="{6FA5367B-277C-4383-B075-4501D41BFBF4}" srcOrd="0" destOrd="0" parTransId="{E54C288F-821E-4FA5-8C25-99854365403A}" sibTransId="{A07E19E7-907E-4384-B886-6A20C34B4A53}"/>
    <dgm:cxn modelId="{99D49904-A1A4-419B-BF87-1BCB7E9B58D7}" type="presOf" srcId="{6FA5367B-277C-4383-B075-4501D41BFBF4}" destId="{344DB314-6E9A-481D-B6A2-281DE8C33270}" srcOrd="0" destOrd="0" presId="urn:microsoft.com/office/officeart/2005/8/layout/chevron2"/>
    <dgm:cxn modelId="{2C318C0C-5495-4127-99EF-39438781B7B1}" type="presOf" srcId="{9CDF4F6D-9184-4A02-AE86-69187107AEDF}" destId="{344DB314-6E9A-481D-B6A2-281DE8C33270}" srcOrd="0" destOrd="3" presId="urn:microsoft.com/office/officeart/2005/8/layout/chevron2"/>
    <dgm:cxn modelId="{2F7FF516-E92B-4539-B468-3DA62B7C52CE}" srcId="{16FCA7E0-1BA4-47EE-BBA3-5F65CB3F0689}" destId="{AE563A43-1DF2-4BDD-BBB5-1A98A1D25BB6}" srcOrd="0" destOrd="0" parTransId="{7DF58190-C75B-4CD6-B618-EC96F0FAAC0D}" sibTransId="{27F85DAB-1C38-4947-A9B3-5D0A0B809B9E}"/>
    <dgm:cxn modelId="{C6906718-7BEC-406A-AC84-A444A0EB78F8}" type="presOf" srcId="{4D5C38AB-B388-42A3-9777-2EF140277510}" destId="{344DB314-6E9A-481D-B6A2-281DE8C33270}" srcOrd="0" destOrd="2" presId="urn:microsoft.com/office/officeart/2005/8/layout/chevron2"/>
    <dgm:cxn modelId="{B0A78E28-F87A-49CC-AD32-CF769458C060}" type="presOf" srcId="{140D47F1-2001-4449-89C2-4C1F72A4BEDD}" destId="{51FED02A-8067-40E5-93BC-8FF1CA3C48C9}" srcOrd="0" destOrd="1" presId="urn:microsoft.com/office/officeart/2005/8/layout/chevron2"/>
    <dgm:cxn modelId="{9B8E312B-E46E-4FB1-8910-DFA6B87BA8EB}" type="presOf" srcId="{CDE5A198-81CB-4FF7-AB33-E33D2C5B88D7}" destId="{51FED02A-8067-40E5-93BC-8FF1CA3C48C9}" srcOrd="0" destOrd="2" presId="urn:microsoft.com/office/officeart/2005/8/layout/chevron2"/>
    <dgm:cxn modelId="{2260AC34-4D2A-4709-ACA1-CB9910CC7BFB}" srcId="{85E39D33-15E5-4EE9-A7DB-230D7CECD299}" destId="{4D5C38AB-B388-42A3-9777-2EF140277510}" srcOrd="2" destOrd="0" parTransId="{25AA70F9-7432-4C9F-8592-3BF7034A57A9}" sibTransId="{CBB0B277-F3BB-42F8-922B-31262610CE9A}"/>
    <dgm:cxn modelId="{4C96543F-69C7-4844-9910-5AFCFF3DBA3F}" type="presOf" srcId="{16FCA7E0-1BA4-47EE-BBA3-5F65CB3F0689}" destId="{1C5DAEE3-14E7-4B45-94AE-BAD9AD99E42C}" srcOrd="0" destOrd="0" presId="urn:microsoft.com/office/officeart/2005/8/layout/chevron2"/>
    <dgm:cxn modelId="{3CBBD65E-FF15-4CFF-B426-A7BC23F01133}" srcId="{16FCA7E0-1BA4-47EE-BBA3-5F65CB3F0689}" destId="{140D47F1-2001-4449-89C2-4C1F72A4BEDD}" srcOrd="1" destOrd="0" parTransId="{5AF0B652-7023-490A-AADC-47429166EB18}" sibTransId="{CFD4812C-C258-4B23-9F04-654AC48E9B79}"/>
    <dgm:cxn modelId="{3F60F047-462F-47D1-9662-2D43DF9880C7}" type="presOf" srcId="{2C53659B-2611-4044-A838-71DA85989AA9}" destId="{3BC7A7D0-FEC8-48F7-B3D5-82C5498858EE}" srcOrd="0" destOrd="0" presId="urn:microsoft.com/office/officeart/2005/8/layout/chevron2"/>
    <dgm:cxn modelId="{0206AB6C-5B40-4442-A4AF-E072A0427EFC}" type="presOf" srcId="{4D527E30-3643-4570-AD55-67835F4FD1CE}" destId="{51FED02A-8067-40E5-93BC-8FF1CA3C48C9}" srcOrd="0" destOrd="3" presId="urn:microsoft.com/office/officeart/2005/8/layout/chevron2"/>
    <dgm:cxn modelId="{BD16D872-3EA0-473B-B892-0B708D7E8C95}" srcId="{16FCA7E0-1BA4-47EE-BBA3-5F65CB3F0689}" destId="{2BC4BEFA-620C-4B2C-AC2D-50E6C538A678}" srcOrd="4" destOrd="0" parTransId="{DF79F9A7-7127-48A4-B1E1-C865D2C3FFA2}" sibTransId="{E1EFA249-FAA2-4D4D-A9B6-B45F601CF11B}"/>
    <dgm:cxn modelId="{D0948574-1328-46B0-8C47-95AB57302472}" srcId="{85E39D33-15E5-4EE9-A7DB-230D7CECD299}" destId="{9CDF4F6D-9184-4A02-AE86-69187107AEDF}" srcOrd="3" destOrd="0" parTransId="{35DDB594-14D2-4AFD-AE06-8A64A9D07651}" sibTransId="{EC68FEBE-47D0-4D03-87D7-A06AF5628A40}"/>
    <dgm:cxn modelId="{A3743579-F21D-4672-B1BE-2172FF6FA229}" type="presOf" srcId="{2BC4BEFA-620C-4B2C-AC2D-50E6C538A678}" destId="{51FED02A-8067-40E5-93BC-8FF1CA3C48C9}" srcOrd="0" destOrd="4" presId="urn:microsoft.com/office/officeart/2005/8/layout/chevron2"/>
    <dgm:cxn modelId="{2E80058C-941C-4663-AF36-F7C312B47C88}" type="presOf" srcId="{AE563A43-1DF2-4BDD-BBB5-1A98A1D25BB6}" destId="{51FED02A-8067-40E5-93BC-8FF1CA3C48C9}" srcOrd="0" destOrd="0" presId="urn:microsoft.com/office/officeart/2005/8/layout/chevron2"/>
    <dgm:cxn modelId="{B3A03498-53FB-4A5A-96FC-BC518160ABBA}" srcId="{16FCA7E0-1BA4-47EE-BBA3-5F65CB3F0689}" destId="{CDE5A198-81CB-4FF7-AB33-E33D2C5B88D7}" srcOrd="2" destOrd="0" parTransId="{E8F81E61-E2AF-49DA-AB2F-BED217AA0ECE}" sibTransId="{10F65C4D-8B98-4879-88B7-1737F3206311}"/>
    <dgm:cxn modelId="{65BFA1A0-DE44-47D3-BCA9-B736A543CD11}" srcId="{2C53659B-2611-4044-A838-71DA85989AA9}" destId="{85E39D33-15E5-4EE9-A7DB-230D7CECD299}" srcOrd="0" destOrd="0" parTransId="{BD3617F6-0622-4B1E-A171-74AF4661C9ED}" sibTransId="{6F9F9885-AA12-4BCB-81C6-4993EDDEADEC}"/>
    <dgm:cxn modelId="{6CC8A6AD-6EBA-4237-A0A2-7BAED98E6898}" srcId="{2C53659B-2611-4044-A838-71DA85989AA9}" destId="{16FCA7E0-1BA4-47EE-BBA3-5F65CB3F0689}" srcOrd="1" destOrd="0" parTransId="{E8101D71-1695-49E9-B3F9-28F935FD258E}" sibTransId="{42ADE7E9-B1E6-4625-9A01-92164F949635}"/>
    <dgm:cxn modelId="{D56BA3BA-8B28-4C8A-AFB1-BC15845FA5A1}" srcId="{85E39D33-15E5-4EE9-A7DB-230D7CECD299}" destId="{4FE92314-D108-469F-8697-CAC5A943253A}" srcOrd="1" destOrd="0" parTransId="{85C54DCE-DAC1-40DF-9F6B-D39AB41A775F}" sibTransId="{B188645C-1246-4C21-8B77-3D5D2C6A1534}"/>
    <dgm:cxn modelId="{E74CD1BC-52BB-451E-A280-AB9FFE34B541}" srcId="{16FCA7E0-1BA4-47EE-BBA3-5F65CB3F0689}" destId="{4D527E30-3643-4570-AD55-67835F4FD1CE}" srcOrd="3" destOrd="0" parTransId="{6E1B74AD-A824-4B46-BD3E-9482D3C81CCA}" sibTransId="{5EC67122-F499-4397-8D4B-CB230770B045}"/>
    <dgm:cxn modelId="{7D585FE9-C024-4F5C-BCBD-CAC7419606CA}" type="presOf" srcId="{85E39D33-15E5-4EE9-A7DB-230D7CECD299}" destId="{535178BE-3456-43ED-BB53-6B5649EF695F}" srcOrd="0" destOrd="0" presId="urn:microsoft.com/office/officeart/2005/8/layout/chevron2"/>
    <dgm:cxn modelId="{74C2AFF0-42DF-404E-A235-709DFE8F305D}" type="presOf" srcId="{4FE92314-D108-469F-8697-CAC5A943253A}" destId="{344DB314-6E9A-481D-B6A2-281DE8C33270}" srcOrd="0" destOrd="1" presId="urn:microsoft.com/office/officeart/2005/8/layout/chevron2"/>
    <dgm:cxn modelId="{30A78D30-68AA-4814-AB7A-4E88BB29B487}" type="presParOf" srcId="{3BC7A7D0-FEC8-48F7-B3D5-82C5498858EE}" destId="{BBB139F0-8830-4F6B-A8B0-7AFBE397FCAB}" srcOrd="0" destOrd="0" presId="urn:microsoft.com/office/officeart/2005/8/layout/chevron2"/>
    <dgm:cxn modelId="{72275438-3AC5-4034-96DA-5CC192DD3FF6}" type="presParOf" srcId="{BBB139F0-8830-4F6B-A8B0-7AFBE397FCAB}" destId="{535178BE-3456-43ED-BB53-6B5649EF695F}" srcOrd="0" destOrd="0" presId="urn:microsoft.com/office/officeart/2005/8/layout/chevron2"/>
    <dgm:cxn modelId="{0B9FBC07-669C-45C1-A155-83A4A1406A4E}" type="presParOf" srcId="{BBB139F0-8830-4F6B-A8B0-7AFBE397FCAB}" destId="{344DB314-6E9A-481D-B6A2-281DE8C33270}" srcOrd="1" destOrd="0" presId="urn:microsoft.com/office/officeart/2005/8/layout/chevron2"/>
    <dgm:cxn modelId="{625444C1-EC52-4C95-8FC9-32061FB8B977}" type="presParOf" srcId="{3BC7A7D0-FEC8-48F7-B3D5-82C5498858EE}" destId="{B7D09001-5D04-4626-8FF0-0124BDB2C973}" srcOrd="1" destOrd="0" presId="urn:microsoft.com/office/officeart/2005/8/layout/chevron2"/>
    <dgm:cxn modelId="{7DB94A3A-E524-4772-9269-4A7632122E18}" type="presParOf" srcId="{3BC7A7D0-FEC8-48F7-B3D5-82C5498858EE}" destId="{E33E8B10-E386-41F8-BACE-DFAF0689442D}" srcOrd="2" destOrd="0" presId="urn:microsoft.com/office/officeart/2005/8/layout/chevron2"/>
    <dgm:cxn modelId="{DF631B6D-8B0B-4E30-AFF1-402A61667D21}" type="presParOf" srcId="{E33E8B10-E386-41F8-BACE-DFAF0689442D}" destId="{1C5DAEE3-14E7-4B45-94AE-BAD9AD99E42C}" srcOrd="0" destOrd="0" presId="urn:microsoft.com/office/officeart/2005/8/layout/chevron2"/>
    <dgm:cxn modelId="{2433C75D-9470-4104-9E8A-48D83F7A62C6}" type="presParOf" srcId="{E33E8B10-E386-41F8-BACE-DFAF0689442D}" destId="{51FED02A-8067-40E5-93BC-8FF1CA3C48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31F31-0413-4D99-A9B0-54EC45E4FB77}" type="doc">
      <dgm:prSet loTypeId="urn:microsoft.com/office/officeart/2005/8/layout/chevron2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13D6573-B02A-41FF-BFD7-0DF839FB3567}">
      <dgm:prSet phldrT="[Texto]"/>
      <dgm:spPr/>
      <dgm:t>
        <a:bodyPr/>
        <a:lstStyle/>
        <a:p>
          <a:r>
            <a:rPr lang="es-ES" dirty="0"/>
            <a:t>Marzo</a:t>
          </a:r>
        </a:p>
        <a:p>
          <a:endParaRPr lang="es-ES" dirty="0"/>
        </a:p>
      </dgm:t>
    </dgm:pt>
    <dgm:pt modelId="{EF2AD910-47FC-4AB1-8DF0-4AF94347E544}" type="parTrans" cxnId="{AF2B5350-09A3-48AC-A3AB-6004C1DBDA86}">
      <dgm:prSet/>
      <dgm:spPr/>
      <dgm:t>
        <a:bodyPr/>
        <a:lstStyle/>
        <a:p>
          <a:endParaRPr lang="es-ES"/>
        </a:p>
      </dgm:t>
    </dgm:pt>
    <dgm:pt modelId="{2EB6D4DF-BB93-4FC0-A592-159D233647EE}" type="sibTrans" cxnId="{AF2B5350-09A3-48AC-A3AB-6004C1DBDA86}">
      <dgm:prSet/>
      <dgm:spPr/>
      <dgm:t>
        <a:bodyPr/>
        <a:lstStyle/>
        <a:p>
          <a:endParaRPr lang="es-ES"/>
        </a:p>
      </dgm:t>
    </dgm:pt>
    <dgm:pt modelId="{08446708-887E-4569-B7E2-41DDAA9CBA44}">
      <dgm:prSet phldrT="[Texto]"/>
      <dgm:spPr/>
      <dgm:t>
        <a:bodyPr/>
        <a:lstStyle/>
        <a:p>
          <a:r>
            <a:rPr lang="es-ES" dirty="0"/>
            <a:t>Revisión de PU por parte del ALF</a:t>
          </a:r>
        </a:p>
      </dgm:t>
    </dgm:pt>
    <dgm:pt modelId="{E055E64E-B2DC-4CD7-91D4-B779CD84ACE6}" type="parTrans" cxnId="{30AD4C5A-5076-44C0-B732-5D546F6705F4}">
      <dgm:prSet/>
      <dgm:spPr/>
      <dgm:t>
        <a:bodyPr/>
        <a:lstStyle/>
        <a:p>
          <a:endParaRPr lang="es-ES"/>
        </a:p>
      </dgm:t>
    </dgm:pt>
    <dgm:pt modelId="{FD3390DF-FDE3-495A-A211-F67EF76C13EE}" type="sibTrans" cxnId="{30AD4C5A-5076-44C0-B732-5D546F6705F4}">
      <dgm:prSet/>
      <dgm:spPr/>
      <dgm:t>
        <a:bodyPr/>
        <a:lstStyle/>
        <a:p>
          <a:endParaRPr lang="es-ES"/>
        </a:p>
      </dgm:t>
    </dgm:pt>
    <dgm:pt modelId="{02E82EA8-60D2-4558-88E9-72A2FC76CAEB}">
      <dgm:prSet phldrT="[Texto]"/>
      <dgm:spPr/>
      <dgm:t>
        <a:bodyPr/>
        <a:lstStyle/>
        <a:p>
          <a:r>
            <a:rPr lang="es-ES" dirty="0"/>
            <a:t>Abril</a:t>
          </a:r>
        </a:p>
      </dgm:t>
    </dgm:pt>
    <dgm:pt modelId="{37E8FFD6-6E2A-41FE-B6E3-BF653FA165A5}" type="parTrans" cxnId="{403506AD-CD29-4335-9C23-792EADE8C4A4}">
      <dgm:prSet/>
      <dgm:spPr/>
      <dgm:t>
        <a:bodyPr/>
        <a:lstStyle/>
        <a:p>
          <a:endParaRPr lang="es-ES"/>
        </a:p>
      </dgm:t>
    </dgm:pt>
    <dgm:pt modelId="{566DA368-A50C-4A96-AF42-508FA81C6418}" type="sibTrans" cxnId="{403506AD-CD29-4335-9C23-792EADE8C4A4}">
      <dgm:prSet/>
      <dgm:spPr/>
      <dgm:t>
        <a:bodyPr/>
        <a:lstStyle/>
        <a:p>
          <a:endParaRPr lang="es-ES"/>
        </a:p>
      </dgm:t>
    </dgm:pt>
    <dgm:pt modelId="{4E22E3D6-BFDE-4FBE-9292-F1560DD3699F}">
      <dgm:prSet phldrT="[Texto]"/>
      <dgm:spPr/>
      <dgm:t>
        <a:bodyPr/>
        <a:lstStyle/>
        <a:p>
          <a:r>
            <a:rPr lang="es-CO" dirty="0"/>
            <a:t>Recepción de documentos autorizados para tramite de pagos correspondiente a compromisos y obligaciones Enero- mayo 2019</a:t>
          </a:r>
          <a:endParaRPr lang="es-ES" dirty="0"/>
        </a:p>
      </dgm:t>
    </dgm:pt>
    <dgm:pt modelId="{D85F18CF-57B1-4C43-A21D-8BE1D6DA34F9}" type="parTrans" cxnId="{E31D3286-ACBD-41AC-85A3-8BA57EA6D7D5}">
      <dgm:prSet/>
      <dgm:spPr/>
      <dgm:t>
        <a:bodyPr/>
        <a:lstStyle/>
        <a:p>
          <a:endParaRPr lang="es-ES"/>
        </a:p>
      </dgm:t>
    </dgm:pt>
    <dgm:pt modelId="{D3674789-CC36-45C7-BAE9-618CD8CBD0EE}" type="sibTrans" cxnId="{E31D3286-ACBD-41AC-85A3-8BA57EA6D7D5}">
      <dgm:prSet/>
      <dgm:spPr/>
      <dgm:t>
        <a:bodyPr/>
        <a:lstStyle/>
        <a:p>
          <a:endParaRPr lang="es-ES"/>
        </a:p>
      </dgm:t>
    </dgm:pt>
    <dgm:pt modelId="{E52BD6E4-B4AE-4459-8605-BF05BB20E174}">
      <dgm:prSet phldrT="[Texto]"/>
      <dgm:spPr/>
      <dgm:t>
        <a:bodyPr/>
        <a:lstStyle/>
        <a:p>
          <a:r>
            <a:rPr lang="es-ES" dirty="0"/>
            <a:t>Recepción de Liquidaciones correspondientes al Plan de cierre</a:t>
          </a:r>
        </a:p>
      </dgm:t>
    </dgm:pt>
    <dgm:pt modelId="{5F6943B7-EDE8-4193-A8F1-DDF46BA42F4D}" type="parTrans" cxnId="{E042DE45-9A51-446A-A348-69A7CC5B57BB}">
      <dgm:prSet/>
      <dgm:spPr/>
      <dgm:t>
        <a:bodyPr/>
        <a:lstStyle/>
        <a:p>
          <a:endParaRPr lang="es-ES"/>
        </a:p>
      </dgm:t>
    </dgm:pt>
    <dgm:pt modelId="{C488E087-4623-41D4-84DF-293A5EABE01F}" type="sibTrans" cxnId="{E042DE45-9A51-446A-A348-69A7CC5B57BB}">
      <dgm:prSet/>
      <dgm:spPr/>
      <dgm:t>
        <a:bodyPr/>
        <a:lstStyle/>
        <a:p>
          <a:endParaRPr lang="es-ES"/>
        </a:p>
      </dgm:t>
    </dgm:pt>
    <dgm:pt modelId="{450E8164-3F47-41DA-95EE-87C5A8352420}">
      <dgm:prSet/>
      <dgm:spPr/>
      <dgm:t>
        <a:bodyPr/>
        <a:lstStyle/>
        <a:p>
          <a:r>
            <a:rPr lang="es-ES" dirty="0"/>
            <a:t>Remisión al FM  de Reporte de Auditoría</a:t>
          </a:r>
        </a:p>
      </dgm:t>
    </dgm:pt>
    <dgm:pt modelId="{8F8F078F-D6B1-4466-A797-FB59C1C838E2}" type="parTrans" cxnId="{54047EC3-E3E4-4666-A166-C1321D3EADD7}">
      <dgm:prSet/>
      <dgm:spPr/>
      <dgm:t>
        <a:bodyPr/>
        <a:lstStyle/>
        <a:p>
          <a:endParaRPr lang="es-ES"/>
        </a:p>
      </dgm:t>
    </dgm:pt>
    <dgm:pt modelId="{FAB0893B-5FDF-4409-BD55-62EB8C74A925}" type="sibTrans" cxnId="{54047EC3-E3E4-4666-A166-C1321D3EADD7}">
      <dgm:prSet/>
      <dgm:spPr/>
      <dgm:t>
        <a:bodyPr/>
        <a:lstStyle/>
        <a:p>
          <a:endParaRPr lang="es-ES"/>
        </a:p>
      </dgm:t>
    </dgm:pt>
    <dgm:pt modelId="{4A804F80-82C2-4F02-A5D5-08D7C6A6C6D1}" type="pres">
      <dgm:prSet presAssocID="{1FC31F31-0413-4D99-A9B0-54EC45E4FB77}" presName="linearFlow" presStyleCnt="0">
        <dgm:presLayoutVars>
          <dgm:dir/>
          <dgm:animLvl val="lvl"/>
          <dgm:resizeHandles val="exact"/>
        </dgm:presLayoutVars>
      </dgm:prSet>
      <dgm:spPr/>
    </dgm:pt>
    <dgm:pt modelId="{649C2C6E-528B-40A6-A08C-197A4A9AB284}" type="pres">
      <dgm:prSet presAssocID="{713D6573-B02A-41FF-BFD7-0DF839FB3567}" presName="composite" presStyleCnt="0"/>
      <dgm:spPr/>
    </dgm:pt>
    <dgm:pt modelId="{B5C9D804-61DB-45FA-8D68-64F277391417}" type="pres">
      <dgm:prSet presAssocID="{713D6573-B02A-41FF-BFD7-0DF839FB3567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CD739B9-52D1-4F59-954F-5FABDABAAC68}" type="pres">
      <dgm:prSet presAssocID="{713D6573-B02A-41FF-BFD7-0DF839FB3567}" presName="descendantText" presStyleLbl="alignAcc1" presStyleIdx="0" presStyleCnt="2">
        <dgm:presLayoutVars>
          <dgm:bulletEnabled val="1"/>
        </dgm:presLayoutVars>
      </dgm:prSet>
      <dgm:spPr/>
    </dgm:pt>
    <dgm:pt modelId="{C90EBEB2-42AB-4814-BAD4-FDE354F1D494}" type="pres">
      <dgm:prSet presAssocID="{2EB6D4DF-BB93-4FC0-A592-159D233647EE}" presName="sp" presStyleCnt="0"/>
      <dgm:spPr/>
    </dgm:pt>
    <dgm:pt modelId="{FD36A3CA-C42E-4501-851A-C00168A8D8CC}" type="pres">
      <dgm:prSet presAssocID="{02E82EA8-60D2-4558-88E9-72A2FC76CAEB}" presName="composite" presStyleCnt="0"/>
      <dgm:spPr/>
    </dgm:pt>
    <dgm:pt modelId="{F8831855-513E-4887-AA3A-D81090C923C3}" type="pres">
      <dgm:prSet presAssocID="{02E82EA8-60D2-4558-88E9-72A2FC76CAEB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794D786E-F229-462D-A556-CFB1BEFCF1E1}" type="pres">
      <dgm:prSet presAssocID="{02E82EA8-60D2-4558-88E9-72A2FC76CAEB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E667E00-D8FE-40B8-81C7-BDC52AC9A063}" type="presOf" srcId="{713D6573-B02A-41FF-BFD7-0DF839FB3567}" destId="{B5C9D804-61DB-45FA-8D68-64F277391417}" srcOrd="0" destOrd="0" presId="urn:microsoft.com/office/officeart/2005/8/layout/chevron2"/>
    <dgm:cxn modelId="{FF77871F-92BF-464B-BDBE-F2C8C273E9E5}" type="presOf" srcId="{4E22E3D6-BFDE-4FBE-9292-F1560DD3699F}" destId="{794D786E-F229-462D-A556-CFB1BEFCF1E1}" srcOrd="0" destOrd="0" presId="urn:microsoft.com/office/officeart/2005/8/layout/chevron2"/>
    <dgm:cxn modelId="{45B2E932-F65A-4F86-8BC1-DE97B52E29FA}" type="presOf" srcId="{450E8164-3F47-41DA-95EE-87C5A8352420}" destId="{5CD739B9-52D1-4F59-954F-5FABDABAAC68}" srcOrd="0" destOrd="1" presId="urn:microsoft.com/office/officeart/2005/8/layout/chevron2"/>
    <dgm:cxn modelId="{58974A36-6BD3-4062-9AA0-A66AF9C7285B}" type="presOf" srcId="{E52BD6E4-B4AE-4459-8605-BF05BB20E174}" destId="{794D786E-F229-462D-A556-CFB1BEFCF1E1}" srcOrd="0" destOrd="1" presId="urn:microsoft.com/office/officeart/2005/8/layout/chevron2"/>
    <dgm:cxn modelId="{0AC75864-391C-43FF-B475-941DAB31AB50}" type="presOf" srcId="{08446708-887E-4569-B7E2-41DDAA9CBA44}" destId="{5CD739B9-52D1-4F59-954F-5FABDABAAC68}" srcOrd="0" destOrd="0" presId="urn:microsoft.com/office/officeart/2005/8/layout/chevron2"/>
    <dgm:cxn modelId="{E042DE45-9A51-446A-A348-69A7CC5B57BB}" srcId="{02E82EA8-60D2-4558-88E9-72A2FC76CAEB}" destId="{E52BD6E4-B4AE-4459-8605-BF05BB20E174}" srcOrd="1" destOrd="0" parTransId="{5F6943B7-EDE8-4193-A8F1-DDF46BA42F4D}" sibTransId="{C488E087-4623-41D4-84DF-293A5EABE01F}"/>
    <dgm:cxn modelId="{AF2B5350-09A3-48AC-A3AB-6004C1DBDA86}" srcId="{1FC31F31-0413-4D99-A9B0-54EC45E4FB77}" destId="{713D6573-B02A-41FF-BFD7-0DF839FB3567}" srcOrd="0" destOrd="0" parTransId="{EF2AD910-47FC-4AB1-8DF0-4AF94347E544}" sibTransId="{2EB6D4DF-BB93-4FC0-A592-159D233647EE}"/>
    <dgm:cxn modelId="{85A00653-0CB8-4791-A593-4DBEE856E0A4}" type="presOf" srcId="{1FC31F31-0413-4D99-A9B0-54EC45E4FB77}" destId="{4A804F80-82C2-4F02-A5D5-08D7C6A6C6D1}" srcOrd="0" destOrd="0" presId="urn:microsoft.com/office/officeart/2005/8/layout/chevron2"/>
    <dgm:cxn modelId="{30AD4C5A-5076-44C0-B732-5D546F6705F4}" srcId="{713D6573-B02A-41FF-BFD7-0DF839FB3567}" destId="{08446708-887E-4569-B7E2-41DDAA9CBA44}" srcOrd="0" destOrd="0" parTransId="{E055E64E-B2DC-4CD7-91D4-B779CD84ACE6}" sibTransId="{FD3390DF-FDE3-495A-A211-F67EF76C13EE}"/>
    <dgm:cxn modelId="{E31D3286-ACBD-41AC-85A3-8BA57EA6D7D5}" srcId="{02E82EA8-60D2-4558-88E9-72A2FC76CAEB}" destId="{4E22E3D6-BFDE-4FBE-9292-F1560DD3699F}" srcOrd="0" destOrd="0" parTransId="{D85F18CF-57B1-4C43-A21D-8BE1D6DA34F9}" sibTransId="{D3674789-CC36-45C7-BAE9-618CD8CBD0EE}"/>
    <dgm:cxn modelId="{403506AD-CD29-4335-9C23-792EADE8C4A4}" srcId="{1FC31F31-0413-4D99-A9B0-54EC45E4FB77}" destId="{02E82EA8-60D2-4558-88E9-72A2FC76CAEB}" srcOrd="1" destOrd="0" parTransId="{37E8FFD6-6E2A-41FE-B6E3-BF653FA165A5}" sibTransId="{566DA368-A50C-4A96-AF42-508FA81C6418}"/>
    <dgm:cxn modelId="{54047EC3-E3E4-4666-A166-C1321D3EADD7}" srcId="{713D6573-B02A-41FF-BFD7-0DF839FB3567}" destId="{450E8164-3F47-41DA-95EE-87C5A8352420}" srcOrd="1" destOrd="0" parTransId="{8F8F078F-D6B1-4466-A797-FB59C1C838E2}" sibTransId="{FAB0893B-5FDF-4409-BD55-62EB8C74A925}"/>
    <dgm:cxn modelId="{3F73BAEF-0F31-45B7-B916-D03DFC9778C5}" type="presOf" srcId="{02E82EA8-60D2-4558-88E9-72A2FC76CAEB}" destId="{F8831855-513E-4887-AA3A-D81090C923C3}" srcOrd="0" destOrd="0" presId="urn:microsoft.com/office/officeart/2005/8/layout/chevron2"/>
    <dgm:cxn modelId="{430B92B4-5BD9-47E7-84D0-3C063E2C70EB}" type="presParOf" srcId="{4A804F80-82C2-4F02-A5D5-08D7C6A6C6D1}" destId="{649C2C6E-528B-40A6-A08C-197A4A9AB284}" srcOrd="0" destOrd="0" presId="urn:microsoft.com/office/officeart/2005/8/layout/chevron2"/>
    <dgm:cxn modelId="{B6C5B984-CA30-4016-BD95-7147E5B2B402}" type="presParOf" srcId="{649C2C6E-528B-40A6-A08C-197A4A9AB284}" destId="{B5C9D804-61DB-45FA-8D68-64F277391417}" srcOrd="0" destOrd="0" presId="urn:microsoft.com/office/officeart/2005/8/layout/chevron2"/>
    <dgm:cxn modelId="{3832ABA3-6086-4D63-953A-3D616EB7E695}" type="presParOf" srcId="{649C2C6E-528B-40A6-A08C-197A4A9AB284}" destId="{5CD739B9-52D1-4F59-954F-5FABDABAAC68}" srcOrd="1" destOrd="0" presId="urn:microsoft.com/office/officeart/2005/8/layout/chevron2"/>
    <dgm:cxn modelId="{D53BFB78-BFCD-40FB-AF08-CD99208E1E63}" type="presParOf" srcId="{4A804F80-82C2-4F02-A5D5-08D7C6A6C6D1}" destId="{C90EBEB2-42AB-4814-BAD4-FDE354F1D494}" srcOrd="1" destOrd="0" presId="urn:microsoft.com/office/officeart/2005/8/layout/chevron2"/>
    <dgm:cxn modelId="{4BEB040F-75DD-47BA-9490-878279B759B5}" type="presParOf" srcId="{4A804F80-82C2-4F02-A5D5-08D7C6A6C6D1}" destId="{FD36A3CA-C42E-4501-851A-C00168A8D8CC}" srcOrd="2" destOrd="0" presId="urn:microsoft.com/office/officeart/2005/8/layout/chevron2"/>
    <dgm:cxn modelId="{FB850C6E-68A6-4AE4-9B0A-0C8E68C1291A}" type="presParOf" srcId="{FD36A3CA-C42E-4501-851A-C00168A8D8CC}" destId="{F8831855-513E-4887-AA3A-D81090C923C3}" srcOrd="0" destOrd="0" presId="urn:microsoft.com/office/officeart/2005/8/layout/chevron2"/>
    <dgm:cxn modelId="{4D210287-AF0C-43AC-860F-7CF599DEB4E4}" type="presParOf" srcId="{FD36A3CA-C42E-4501-851A-C00168A8D8CC}" destId="{794D786E-F229-462D-A556-CFB1BEFCF1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0AE19-EDA6-4BE5-BFAD-8088E0F0D1D2}" type="doc">
      <dgm:prSet loTypeId="urn:microsoft.com/office/officeart/2005/8/layout/chevron2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E6FA509-41D5-4060-BEE8-DFA46A0F11AD}">
      <dgm:prSet phldrT="[Texto]"/>
      <dgm:spPr/>
      <dgm:t>
        <a:bodyPr/>
        <a:lstStyle/>
        <a:p>
          <a:r>
            <a:rPr lang="es-ES" dirty="0"/>
            <a:t>Mayo</a:t>
          </a:r>
        </a:p>
      </dgm:t>
    </dgm:pt>
    <dgm:pt modelId="{CD5B8148-7393-4EEE-9B00-C5239BF99350}" type="parTrans" cxnId="{957A6EE8-067C-4442-B4D7-D745C79552D4}">
      <dgm:prSet/>
      <dgm:spPr/>
      <dgm:t>
        <a:bodyPr/>
        <a:lstStyle/>
        <a:p>
          <a:endParaRPr lang="es-ES"/>
        </a:p>
      </dgm:t>
    </dgm:pt>
    <dgm:pt modelId="{7705E6BA-0E27-4B9A-86F5-43B4FE1B1F79}" type="sibTrans" cxnId="{957A6EE8-067C-4442-B4D7-D745C79552D4}">
      <dgm:prSet/>
      <dgm:spPr/>
      <dgm:t>
        <a:bodyPr/>
        <a:lstStyle/>
        <a:p>
          <a:endParaRPr lang="es-ES"/>
        </a:p>
      </dgm:t>
    </dgm:pt>
    <dgm:pt modelId="{7BB29DC3-3C49-4AB5-A9A9-897608FF2515}">
      <dgm:prSet phldrT="[Texto]"/>
      <dgm:spPr/>
      <dgm:t>
        <a:bodyPr/>
        <a:lstStyle/>
        <a:p>
          <a:r>
            <a:rPr lang="es-CO" dirty="0"/>
            <a:t>Revisión y gestión de aprobaciones para emisión de cheques para pagos de compromisos y obligaciones </a:t>
          </a:r>
          <a:endParaRPr lang="es-ES" dirty="0"/>
        </a:p>
      </dgm:t>
    </dgm:pt>
    <dgm:pt modelId="{09212BEF-2203-461F-9AEB-BA37F3DCEE75}" type="parTrans" cxnId="{0E84580D-CC0E-4F08-88B3-D0C4FA47B02E}">
      <dgm:prSet/>
      <dgm:spPr/>
      <dgm:t>
        <a:bodyPr/>
        <a:lstStyle/>
        <a:p>
          <a:endParaRPr lang="es-ES"/>
        </a:p>
      </dgm:t>
    </dgm:pt>
    <dgm:pt modelId="{6239B892-3CC4-4C52-8296-5D1A0BBA1420}" type="sibTrans" cxnId="{0E84580D-CC0E-4F08-88B3-D0C4FA47B02E}">
      <dgm:prSet/>
      <dgm:spPr/>
      <dgm:t>
        <a:bodyPr/>
        <a:lstStyle/>
        <a:p>
          <a:endParaRPr lang="es-ES"/>
        </a:p>
      </dgm:t>
    </dgm:pt>
    <dgm:pt modelId="{9D6D34F0-25CC-4F11-A9DE-DF008416386D}">
      <dgm:prSet phldrT="[Texto]"/>
      <dgm:spPr/>
      <dgm:t>
        <a:bodyPr/>
        <a:lstStyle/>
        <a:p>
          <a:r>
            <a:rPr lang="es-ES" dirty="0"/>
            <a:t>Pago de obligaciones y compromisos</a:t>
          </a:r>
        </a:p>
      </dgm:t>
    </dgm:pt>
    <dgm:pt modelId="{049B359B-F5FB-41A0-9D2D-5DBF0D09BDA4}" type="parTrans" cxnId="{F3DA383C-1CCF-4514-8A80-7FE256061CD7}">
      <dgm:prSet/>
      <dgm:spPr/>
      <dgm:t>
        <a:bodyPr/>
        <a:lstStyle/>
        <a:p>
          <a:endParaRPr lang="es-ES"/>
        </a:p>
      </dgm:t>
    </dgm:pt>
    <dgm:pt modelId="{F06469BB-79E5-4FCB-8983-17630930B6BD}" type="sibTrans" cxnId="{F3DA383C-1CCF-4514-8A80-7FE256061CD7}">
      <dgm:prSet/>
      <dgm:spPr/>
      <dgm:t>
        <a:bodyPr/>
        <a:lstStyle/>
        <a:p>
          <a:endParaRPr lang="es-ES"/>
        </a:p>
      </dgm:t>
    </dgm:pt>
    <dgm:pt modelId="{DDF48336-56E7-488C-A647-C49CF843ADB5}">
      <dgm:prSet phldrT="[Texto]"/>
      <dgm:spPr/>
      <dgm:t>
        <a:bodyPr/>
        <a:lstStyle/>
        <a:p>
          <a:r>
            <a:rPr lang="es-ES" dirty="0"/>
            <a:t>Junio</a:t>
          </a:r>
        </a:p>
      </dgm:t>
    </dgm:pt>
    <dgm:pt modelId="{62A938FD-EC07-4567-98D0-5CE0D1982E5D}" type="parTrans" cxnId="{F12B8CAA-24CD-4E65-B7F1-EA8EA9E87AC3}">
      <dgm:prSet/>
      <dgm:spPr/>
      <dgm:t>
        <a:bodyPr/>
        <a:lstStyle/>
        <a:p>
          <a:endParaRPr lang="es-ES"/>
        </a:p>
      </dgm:t>
    </dgm:pt>
    <dgm:pt modelId="{3DC6C629-4CEB-4CB6-9C19-FB6A617E479A}" type="sibTrans" cxnId="{F12B8CAA-24CD-4E65-B7F1-EA8EA9E87AC3}">
      <dgm:prSet/>
      <dgm:spPr/>
      <dgm:t>
        <a:bodyPr/>
        <a:lstStyle/>
        <a:p>
          <a:endParaRPr lang="es-ES"/>
        </a:p>
      </dgm:t>
    </dgm:pt>
    <dgm:pt modelId="{97EFFEAF-1D79-4A48-8E5D-B01F895568CC}">
      <dgm:prSet phldrT="[Texto]"/>
      <dgm:spPr/>
      <dgm:t>
        <a:bodyPr/>
        <a:lstStyle/>
        <a:p>
          <a:r>
            <a:rPr lang="es-ES" dirty="0"/>
            <a:t>Emisión de Pagos finales</a:t>
          </a:r>
        </a:p>
      </dgm:t>
    </dgm:pt>
    <dgm:pt modelId="{A5AF03D2-469B-462A-AFDF-C39358B89691}" type="parTrans" cxnId="{99735707-7ED3-4C34-9825-850AC258E932}">
      <dgm:prSet/>
      <dgm:spPr/>
      <dgm:t>
        <a:bodyPr/>
        <a:lstStyle/>
        <a:p>
          <a:endParaRPr lang="es-ES"/>
        </a:p>
      </dgm:t>
    </dgm:pt>
    <dgm:pt modelId="{D78009D1-4CF7-431D-BCA4-238826E42A1F}" type="sibTrans" cxnId="{99735707-7ED3-4C34-9825-850AC258E932}">
      <dgm:prSet/>
      <dgm:spPr/>
      <dgm:t>
        <a:bodyPr/>
        <a:lstStyle/>
        <a:p>
          <a:endParaRPr lang="es-ES"/>
        </a:p>
      </dgm:t>
    </dgm:pt>
    <dgm:pt modelId="{997286BA-BF0D-45AA-9D32-C82CCAA35CCD}">
      <dgm:prSet phldrT="[Texto]"/>
      <dgm:spPr/>
      <dgm:t>
        <a:bodyPr/>
        <a:lstStyle/>
        <a:p>
          <a:r>
            <a:rPr lang="es-ES" dirty="0"/>
            <a:t>Reporte de conciliaciones</a:t>
          </a:r>
        </a:p>
      </dgm:t>
    </dgm:pt>
    <dgm:pt modelId="{BB27ABC3-0DF1-4B32-AB53-6AD7E5F40C3A}" type="parTrans" cxnId="{09D4E607-852F-47F0-B383-3036D4E5E824}">
      <dgm:prSet/>
      <dgm:spPr/>
      <dgm:t>
        <a:bodyPr/>
        <a:lstStyle/>
        <a:p>
          <a:endParaRPr lang="es-ES"/>
        </a:p>
      </dgm:t>
    </dgm:pt>
    <dgm:pt modelId="{2B53D85D-F5A6-4683-ADF5-1432B12009B3}" type="sibTrans" cxnId="{09D4E607-852F-47F0-B383-3036D4E5E824}">
      <dgm:prSet/>
      <dgm:spPr/>
      <dgm:t>
        <a:bodyPr/>
        <a:lstStyle/>
        <a:p>
          <a:endParaRPr lang="es-ES"/>
        </a:p>
      </dgm:t>
    </dgm:pt>
    <dgm:pt modelId="{0D302217-FC12-446B-8274-CE4BEB23AEA9}">
      <dgm:prSet phldrT="[Texto]"/>
      <dgm:spPr/>
      <dgm:t>
        <a:bodyPr/>
        <a:lstStyle/>
        <a:p>
          <a:r>
            <a:rPr lang="es-ES" dirty="0"/>
            <a:t>Confirmación de cierre de parte del FM </a:t>
          </a:r>
        </a:p>
      </dgm:t>
    </dgm:pt>
    <dgm:pt modelId="{CA76F229-E9A3-4192-95B4-4A648638A8CA}" type="parTrans" cxnId="{213E0CB9-F83E-48AA-8F38-35B7E3D478B1}">
      <dgm:prSet/>
      <dgm:spPr/>
      <dgm:t>
        <a:bodyPr/>
        <a:lstStyle/>
        <a:p>
          <a:endParaRPr lang="es-ES"/>
        </a:p>
      </dgm:t>
    </dgm:pt>
    <dgm:pt modelId="{A80AF695-7516-43ED-BD30-0E9130761B58}" type="sibTrans" cxnId="{213E0CB9-F83E-48AA-8F38-35B7E3D478B1}">
      <dgm:prSet/>
      <dgm:spPr/>
      <dgm:t>
        <a:bodyPr/>
        <a:lstStyle/>
        <a:p>
          <a:endParaRPr lang="es-ES"/>
        </a:p>
      </dgm:t>
    </dgm:pt>
    <dgm:pt modelId="{A350C591-25F2-4F85-B772-E37D8B69A85F}" type="pres">
      <dgm:prSet presAssocID="{6430AE19-EDA6-4BE5-BFAD-8088E0F0D1D2}" presName="linearFlow" presStyleCnt="0">
        <dgm:presLayoutVars>
          <dgm:dir/>
          <dgm:animLvl val="lvl"/>
          <dgm:resizeHandles val="exact"/>
        </dgm:presLayoutVars>
      </dgm:prSet>
      <dgm:spPr/>
    </dgm:pt>
    <dgm:pt modelId="{55873B5D-C9CE-4EFE-90A4-750EB5121CA2}" type="pres">
      <dgm:prSet presAssocID="{DE6FA509-41D5-4060-BEE8-DFA46A0F11AD}" presName="composite" presStyleCnt="0"/>
      <dgm:spPr/>
    </dgm:pt>
    <dgm:pt modelId="{F0AFBBB1-281E-4163-9E68-0915E30C992D}" type="pres">
      <dgm:prSet presAssocID="{DE6FA509-41D5-4060-BEE8-DFA46A0F11AD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B6AB877-9876-45F1-AC5D-42CA7050CA6D}" type="pres">
      <dgm:prSet presAssocID="{DE6FA509-41D5-4060-BEE8-DFA46A0F11AD}" presName="descendantText" presStyleLbl="alignAcc1" presStyleIdx="0" presStyleCnt="2">
        <dgm:presLayoutVars>
          <dgm:bulletEnabled val="1"/>
        </dgm:presLayoutVars>
      </dgm:prSet>
      <dgm:spPr/>
    </dgm:pt>
    <dgm:pt modelId="{EFFAB958-5095-4EF1-B5A6-07EDA152E088}" type="pres">
      <dgm:prSet presAssocID="{7705E6BA-0E27-4B9A-86F5-43B4FE1B1F79}" presName="sp" presStyleCnt="0"/>
      <dgm:spPr/>
    </dgm:pt>
    <dgm:pt modelId="{C7F5D812-9B62-49C5-9D10-9FC10369E514}" type="pres">
      <dgm:prSet presAssocID="{DDF48336-56E7-488C-A647-C49CF843ADB5}" presName="composite" presStyleCnt="0"/>
      <dgm:spPr/>
    </dgm:pt>
    <dgm:pt modelId="{89D5F4FB-7D68-4ED1-A425-B16DBA0CCF61}" type="pres">
      <dgm:prSet presAssocID="{DDF48336-56E7-488C-A647-C49CF843ADB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94D49ED1-12BF-401F-BD3C-240E039B338A}" type="pres">
      <dgm:prSet presAssocID="{DDF48336-56E7-488C-A647-C49CF843ADB5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99735707-7ED3-4C34-9825-850AC258E932}" srcId="{DDF48336-56E7-488C-A647-C49CF843ADB5}" destId="{97EFFEAF-1D79-4A48-8E5D-B01F895568CC}" srcOrd="0" destOrd="0" parTransId="{A5AF03D2-469B-462A-AFDF-C39358B89691}" sibTransId="{D78009D1-4CF7-431D-BCA4-238826E42A1F}"/>
    <dgm:cxn modelId="{09D4E607-852F-47F0-B383-3036D4E5E824}" srcId="{DDF48336-56E7-488C-A647-C49CF843ADB5}" destId="{997286BA-BF0D-45AA-9D32-C82CCAA35CCD}" srcOrd="1" destOrd="0" parTransId="{BB27ABC3-0DF1-4B32-AB53-6AD7E5F40C3A}" sibTransId="{2B53D85D-F5A6-4683-ADF5-1432B12009B3}"/>
    <dgm:cxn modelId="{0E84580D-CC0E-4F08-88B3-D0C4FA47B02E}" srcId="{DE6FA509-41D5-4060-BEE8-DFA46A0F11AD}" destId="{7BB29DC3-3C49-4AB5-A9A9-897608FF2515}" srcOrd="0" destOrd="0" parTransId="{09212BEF-2203-461F-9AEB-BA37F3DCEE75}" sibTransId="{6239B892-3CC4-4C52-8296-5D1A0BBA1420}"/>
    <dgm:cxn modelId="{E43D0C0F-DA94-4E46-B7A9-BCC624CA5C84}" type="presOf" srcId="{0D302217-FC12-446B-8274-CE4BEB23AEA9}" destId="{94D49ED1-12BF-401F-BD3C-240E039B338A}" srcOrd="0" destOrd="2" presId="urn:microsoft.com/office/officeart/2005/8/layout/chevron2"/>
    <dgm:cxn modelId="{2C94E321-BF3B-46AA-821D-64D852DA3426}" type="presOf" srcId="{9D6D34F0-25CC-4F11-A9DE-DF008416386D}" destId="{6B6AB877-9876-45F1-AC5D-42CA7050CA6D}" srcOrd="0" destOrd="1" presId="urn:microsoft.com/office/officeart/2005/8/layout/chevron2"/>
    <dgm:cxn modelId="{0F5EE426-F4ED-49A3-A1CF-5553B2D4C045}" type="presOf" srcId="{6430AE19-EDA6-4BE5-BFAD-8088E0F0D1D2}" destId="{A350C591-25F2-4F85-B772-E37D8B69A85F}" srcOrd="0" destOrd="0" presId="urn:microsoft.com/office/officeart/2005/8/layout/chevron2"/>
    <dgm:cxn modelId="{40B42135-5E88-4F60-BBA0-B0B023153AF1}" type="presOf" srcId="{DDF48336-56E7-488C-A647-C49CF843ADB5}" destId="{89D5F4FB-7D68-4ED1-A425-B16DBA0CCF61}" srcOrd="0" destOrd="0" presId="urn:microsoft.com/office/officeart/2005/8/layout/chevron2"/>
    <dgm:cxn modelId="{F3DA383C-1CCF-4514-8A80-7FE256061CD7}" srcId="{DE6FA509-41D5-4060-BEE8-DFA46A0F11AD}" destId="{9D6D34F0-25CC-4F11-A9DE-DF008416386D}" srcOrd="1" destOrd="0" parTransId="{049B359B-F5FB-41A0-9D2D-5DBF0D09BDA4}" sibTransId="{F06469BB-79E5-4FCB-8983-17630930B6BD}"/>
    <dgm:cxn modelId="{6E7C6147-2E27-4BB8-BAD0-BEE745C214E9}" type="presOf" srcId="{97EFFEAF-1D79-4A48-8E5D-B01F895568CC}" destId="{94D49ED1-12BF-401F-BD3C-240E039B338A}" srcOrd="0" destOrd="0" presId="urn:microsoft.com/office/officeart/2005/8/layout/chevron2"/>
    <dgm:cxn modelId="{B58C1173-6000-419F-9EDF-61CC8BE2334F}" type="presOf" srcId="{997286BA-BF0D-45AA-9D32-C82CCAA35CCD}" destId="{94D49ED1-12BF-401F-BD3C-240E039B338A}" srcOrd="0" destOrd="1" presId="urn:microsoft.com/office/officeart/2005/8/layout/chevron2"/>
    <dgm:cxn modelId="{1E311A81-823B-4C5E-BB84-DB383D65C8D0}" type="presOf" srcId="{7BB29DC3-3C49-4AB5-A9A9-897608FF2515}" destId="{6B6AB877-9876-45F1-AC5D-42CA7050CA6D}" srcOrd="0" destOrd="0" presId="urn:microsoft.com/office/officeart/2005/8/layout/chevron2"/>
    <dgm:cxn modelId="{F12B8CAA-24CD-4E65-B7F1-EA8EA9E87AC3}" srcId="{6430AE19-EDA6-4BE5-BFAD-8088E0F0D1D2}" destId="{DDF48336-56E7-488C-A647-C49CF843ADB5}" srcOrd="1" destOrd="0" parTransId="{62A938FD-EC07-4567-98D0-5CE0D1982E5D}" sibTransId="{3DC6C629-4CEB-4CB6-9C19-FB6A617E479A}"/>
    <dgm:cxn modelId="{D37424AF-E4A8-4B13-B7F3-3B479CB461DF}" type="presOf" srcId="{DE6FA509-41D5-4060-BEE8-DFA46A0F11AD}" destId="{F0AFBBB1-281E-4163-9E68-0915E30C992D}" srcOrd="0" destOrd="0" presId="urn:microsoft.com/office/officeart/2005/8/layout/chevron2"/>
    <dgm:cxn modelId="{213E0CB9-F83E-48AA-8F38-35B7E3D478B1}" srcId="{DDF48336-56E7-488C-A647-C49CF843ADB5}" destId="{0D302217-FC12-446B-8274-CE4BEB23AEA9}" srcOrd="2" destOrd="0" parTransId="{CA76F229-E9A3-4192-95B4-4A648638A8CA}" sibTransId="{A80AF695-7516-43ED-BD30-0E9130761B58}"/>
    <dgm:cxn modelId="{957A6EE8-067C-4442-B4D7-D745C79552D4}" srcId="{6430AE19-EDA6-4BE5-BFAD-8088E0F0D1D2}" destId="{DE6FA509-41D5-4060-BEE8-DFA46A0F11AD}" srcOrd="0" destOrd="0" parTransId="{CD5B8148-7393-4EEE-9B00-C5239BF99350}" sibTransId="{7705E6BA-0E27-4B9A-86F5-43B4FE1B1F79}"/>
    <dgm:cxn modelId="{E10F2B96-F983-4B93-9E7B-FEF40EE7EB81}" type="presParOf" srcId="{A350C591-25F2-4F85-B772-E37D8B69A85F}" destId="{55873B5D-C9CE-4EFE-90A4-750EB5121CA2}" srcOrd="0" destOrd="0" presId="urn:microsoft.com/office/officeart/2005/8/layout/chevron2"/>
    <dgm:cxn modelId="{342D9889-750C-4E45-9552-19CB80EA8660}" type="presParOf" srcId="{55873B5D-C9CE-4EFE-90A4-750EB5121CA2}" destId="{F0AFBBB1-281E-4163-9E68-0915E30C992D}" srcOrd="0" destOrd="0" presId="urn:microsoft.com/office/officeart/2005/8/layout/chevron2"/>
    <dgm:cxn modelId="{66DF6B0F-BB9B-4836-8997-C8C3986E822E}" type="presParOf" srcId="{55873B5D-C9CE-4EFE-90A4-750EB5121CA2}" destId="{6B6AB877-9876-45F1-AC5D-42CA7050CA6D}" srcOrd="1" destOrd="0" presId="urn:microsoft.com/office/officeart/2005/8/layout/chevron2"/>
    <dgm:cxn modelId="{D2797A5D-CB29-4574-8A47-9B89204B746A}" type="presParOf" srcId="{A350C591-25F2-4F85-B772-E37D8B69A85F}" destId="{EFFAB958-5095-4EF1-B5A6-07EDA152E088}" srcOrd="1" destOrd="0" presId="urn:microsoft.com/office/officeart/2005/8/layout/chevron2"/>
    <dgm:cxn modelId="{B4E2AD59-8BC5-4643-9614-0F7C3391D0F0}" type="presParOf" srcId="{A350C591-25F2-4F85-B772-E37D8B69A85F}" destId="{C7F5D812-9B62-49C5-9D10-9FC10369E514}" srcOrd="2" destOrd="0" presId="urn:microsoft.com/office/officeart/2005/8/layout/chevron2"/>
    <dgm:cxn modelId="{ED4C3F56-EAF9-4277-8649-601E22E33C61}" type="presParOf" srcId="{C7F5D812-9B62-49C5-9D10-9FC10369E514}" destId="{89D5F4FB-7D68-4ED1-A425-B16DBA0CCF61}" srcOrd="0" destOrd="0" presId="urn:microsoft.com/office/officeart/2005/8/layout/chevron2"/>
    <dgm:cxn modelId="{13EB74D0-12B1-46B5-999A-4C775EC6DBD2}" type="presParOf" srcId="{C7F5D812-9B62-49C5-9D10-9FC10369E514}" destId="{94D49ED1-12BF-401F-BD3C-240E039B33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178BE-3456-43ED-BB53-6B5649EF695F}">
      <dsp:nvSpPr>
        <dsp:cNvPr id="0" name=""/>
        <dsp:cNvSpPr/>
      </dsp:nvSpPr>
      <dsp:spPr>
        <a:xfrm rot="5400000">
          <a:off x="-347384" y="349707"/>
          <a:ext cx="2315897" cy="162112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Enero</a:t>
          </a:r>
        </a:p>
      </dsp:txBody>
      <dsp:txXfrm rot="-5400000">
        <a:off x="1" y="812886"/>
        <a:ext cx="1621128" cy="694769"/>
      </dsp:txXfrm>
    </dsp:sp>
    <dsp:sp modelId="{344DB314-6E9A-481D-B6A2-281DE8C33270}">
      <dsp:nvSpPr>
        <dsp:cNvPr id="0" name=""/>
        <dsp:cNvSpPr/>
      </dsp:nvSpPr>
      <dsp:spPr>
        <a:xfrm rot="5400000">
          <a:off x="5315697" y="-3692246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Elaboración, presentación, revisión de informes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Recepción de Requerimientos de Auditoría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Presentación de existencia de insumos a ser trasladados a la nueva Subvención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Selección de Organizaciones Sub </a:t>
          </a:r>
          <a:r>
            <a:rPr lang="es-ES" sz="1600" kern="1200" dirty="0" err="1"/>
            <a:t>Sub</a:t>
          </a:r>
          <a:r>
            <a:rPr lang="es-ES" sz="1600" kern="1200" dirty="0"/>
            <a:t> Receptoras y firma de acuerdos</a:t>
          </a:r>
        </a:p>
      </dsp:txBody>
      <dsp:txXfrm rot="-5400000">
        <a:off x="1621128" y="75807"/>
        <a:ext cx="8820987" cy="1358365"/>
      </dsp:txXfrm>
    </dsp:sp>
    <dsp:sp modelId="{1C5DAEE3-14E7-4B45-94AE-BAD9AD99E42C}">
      <dsp:nvSpPr>
        <dsp:cNvPr id="0" name=""/>
        <dsp:cNvSpPr/>
      </dsp:nvSpPr>
      <dsp:spPr>
        <a:xfrm rot="5400000">
          <a:off x="-347384" y="2380502"/>
          <a:ext cx="2315897" cy="1621128"/>
        </a:xfrm>
        <a:prstGeom prst="chevr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Febrero</a:t>
          </a:r>
        </a:p>
      </dsp:txBody>
      <dsp:txXfrm rot="-5400000">
        <a:off x="1" y="2843681"/>
        <a:ext cx="1621128" cy="694769"/>
      </dsp:txXfrm>
    </dsp:sp>
    <dsp:sp modelId="{51FED02A-8067-40E5-93BC-8FF1CA3C48C9}">
      <dsp:nvSpPr>
        <dsp:cNvPr id="0" name=""/>
        <dsp:cNvSpPr/>
      </dsp:nvSpPr>
      <dsp:spPr>
        <a:xfrm rot="5400000">
          <a:off x="5315697" y="-1661451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Aprobación de Informes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Elaboración de PU y envío al FM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Revisión documental de Auditoría y Recepción de Borrador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Presentación de propuesta de transferencia de Activos y distribución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Cierre de CCPI (2)</a:t>
          </a:r>
        </a:p>
      </dsp:txBody>
      <dsp:txXfrm rot="-5400000">
        <a:off x="1621128" y="2106602"/>
        <a:ext cx="8820987" cy="1358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9D804-61DB-45FA-8D68-64F277391417}">
      <dsp:nvSpPr>
        <dsp:cNvPr id="0" name=""/>
        <dsp:cNvSpPr/>
      </dsp:nvSpPr>
      <dsp:spPr>
        <a:xfrm rot="5400000">
          <a:off x="-347384" y="349707"/>
          <a:ext cx="2315897" cy="162112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Marzo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</dsp:txBody>
      <dsp:txXfrm rot="-5400000">
        <a:off x="1" y="812886"/>
        <a:ext cx="1621128" cy="694769"/>
      </dsp:txXfrm>
    </dsp:sp>
    <dsp:sp modelId="{5CD739B9-52D1-4F59-954F-5FABDABAAC68}">
      <dsp:nvSpPr>
        <dsp:cNvPr id="0" name=""/>
        <dsp:cNvSpPr/>
      </dsp:nvSpPr>
      <dsp:spPr>
        <a:xfrm rot="5400000">
          <a:off x="5315697" y="-3692246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Revisión de PU por parte del ALF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Remisión al FM  de Reporte de Auditoría</a:t>
          </a:r>
        </a:p>
      </dsp:txBody>
      <dsp:txXfrm rot="-5400000">
        <a:off x="1621128" y="75807"/>
        <a:ext cx="8820987" cy="1358365"/>
      </dsp:txXfrm>
    </dsp:sp>
    <dsp:sp modelId="{F8831855-513E-4887-AA3A-D81090C923C3}">
      <dsp:nvSpPr>
        <dsp:cNvPr id="0" name=""/>
        <dsp:cNvSpPr/>
      </dsp:nvSpPr>
      <dsp:spPr>
        <a:xfrm rot="5400000">
          <a:off x="-347384" y="2380502"/>
          <a:ext cx="2315897" cy="162112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Abril</a:t>
          </a:r>
        </a:p>
      </dsp:txBody>
      <dsp:txXfrm rot="-5400000">
        <a:off x="1" y="2843681"/>
        <a:ext cx="1621128" cy="694769"/>
      </dsp:txXfrm>
    </dsp:sp>
    <dsp:sp modelId="{794D786E-F229-462D-A556-CFB1BEFCF1E1}">
      <dsp:nvSpPr>
        <dsp:cNvPr id="0" name=""/>
        <dsp:cNvSpPr/>
      </dsp:nvSpPr>
      <dsp:spPr>
        <a:xfrm rot="5400000">
          <a:off x="5315697" y="-1661451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kern="1200" dirty="0"/>
            <a:t>Recepción de documentos autorizados para tramite de pagos correspondiente a compromisos y obligaciones Enero- mayo 2019</a:t>
          </a: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Recepción de Liquidaciones correspondientes al Plan de cierre</a:t>
          </a:r>
        </a:p>
      </dsp:txBody>
      <dsp:txXfrm rot="-5400000">
        <a:off x="1621128" y="2106602"/>
        <a:ext cx="8820987" cy="1358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FBBB1-281E-4163-9E68-0915E30C992D}">
      <dsp:nvSpPr>
        <dsp:cNvPr id="0" name=""/>
        <dsp:cNvSpPr/>
      </dsp:nvSpPr>
      <dsp:spPr>
        <a:xfrm rot="5400000">
          <a:off x="-347384" y="349707"/>
          <a:ext cx="2315897" cy="162112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/>
            <a:t>Mayo</a:t>
          </a:r>
        </a:p>
      </dsp:txBody>
      <dsp:txXfrm rot="-5400000">
        <a:off x="1" y="812886"/>
        <a:ext cx="1621128" cy="694769"/>
      </dsp:txXfrm>
    </dsp:sp>
    <dsp:sp modelId="{6B6AB877-9876-45F1-AC5D-42CA7050CA6D}">
      <dsp:nvSpPr>
        <dsp:cNvPr id="0" name=""/>
        <dsp:cNvSpPr/>
      </dsp:nvSpPr>
      <dsp:spPr>
        <a:xfrm rot="5400000">
          <a:off x="5315697" y="-3692246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800" kern="1200" dirty="0"/>
            <a:t>Revisión y gestión de aprobaciones para emisión de cheques para pagos de compromisos y obligaciones 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Pago de obligaciones y compromisos</a:t>
          </a:r>
        </a:p>
      </dsp:txBody>
      <dsp:txXfrm rot="-5400000">
        <a:off x="1621128" y="75807"/>
        <a:ext cx="8820987" cy="1358365"/>
      </dsp:txXfrm>
    </dsp:sp>
    <dsp:sp modelId="{89D5F4FB-7D68-4ED1-A425-B16DBA0CCF61}">
      <dsp:nvSpPr>
        <dsp:cNvPr id="0" name=""/>
        <dsp:cNvSpPr/>
      </dsp:nvSpPr>
      <dsp:spPr>
        <a:xfrm rot="5400000">
          <a:off x="-347384" y="2380502"/>
          <a:ext cx="2315897" cy="1621128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/>
            <a:t>Junio</a:t>
          </a:r>
        </a:p>
      </dsp:txBody>
      <dsp:txXfrm rot="-5400000">
        <a:off x="1" y="2843681"/>
        <a:ext cx="1621128" cy="694769"/>
      </dsp:txXfrm>
    </dsp:sp>
    <dsp:sp modelId="{94D49ED1-12BF-401F-BD3C-240E039B338A}">
      <dsp:nvSpPr>
        <dsp:cNvPr id="0" name=""/>
        <dsp:cNvSpPr/>
      </dsp:nvSpPr>
      <dsp:spPr>
        <a:xfrm rot="5400000">
          <a:off x="5315697" y="-1661451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Emisión de Pagos finales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Reporte de conciliaciones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Confirmación de cierre de parte del FM </a:t>
          </a:r>
        </a:p>
      </dsp:txBody>
      <dsp:txXfrm rot="-5400000">
        <a:off x="1621128" y="2106602"/>
        <a:ext cx="8820987" cy="1358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0B495-F243-4AA5-8404-70EE6D87C96F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1B66-8311-4D7F-98FA-C701D37DF7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18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602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7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912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64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457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1528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6777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74654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1007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527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797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44781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675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7336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6133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42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530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5745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484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22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07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7508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0DC7-9868-4423-B2C3-2E0098E3D00C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743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4520E-14C4-4F8E-A75D-612785B47028}" type="datetimeFigureOut">
              <a:rPr lang="es-SV" smtClean="0"/>
              <a:t>28/1/2019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87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6" r="25761" b="57545"/>
          <a:stretch/>
        </p:blipFill>
        <p:spPr>
          <a:xfrm rot="5400000" flipV="1">
            <a:off x="6504507" y="1131838"/>
            <a:ext cx="6780662" cy="4594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ángulo 3"/>
          <p:cNvSpPr/>
          <p:nvPr/>
        </p:nvSpPr>
        <p:spPr>
          <a:xfrm>
            <a:off x="1123405" y="1071155"/>
            <a:ext cx="89219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dirty="0">
                <a:solidFill>
                  <a:schemeClr val="accent5"/>
                </a:solidFill>
                <a:latin typeface="Veneer" panose="02000806000000000000" pitchFamily="50" charset="0"/>
              </a:rPr>
              <a:t>Plan de Cierre de Subvención   </a:t>
            </a:r>
            <a:r>
              <a:rPr lang="es-CO" sz="4400" b="1" dirty="0">
                <a:solidFill>
                  <a:schemeClr val="bg1"/>
                </a:solidFill>
                <a:latin typeface="Veneer" panose="02000806000000000000" pitchFamily="50" charset="0"/>
              </a:rPr>
              <a:t>2017-2018</a:t>
            </a:r>
            <a:endParaRPr lang="es-SV" sz="4400" dirty="0">
              <a:solidFill>
                <a:schemeClr val="bg1"/>
              </a:solidFill>
              <a:latin typeface="Veneer" panose="02000806000000000000" pitchFamily="50" charset="0"/>
            </a:endParaRPr>
          </a:p>
          <a:p>
            <a:pPr algn="ctr"/>
            <a:r>
              <a:rPr lang="es-CO" sz="4400" b="1" dirty="0">
                <a:solidFill>
                  <a:schemeClr val="accent5"/>
                </a:solidFill>
                <a:latin typeface="Veneer" panose="02000806000000000000" pitchFamily="50" charset="0"/>
              </a:rPr>
              <a:t>Plan International, INC - El S</a:t>
            </a:r>
            <a:r>
              <a:rPr lang="es-CO" sz="4400" b="1" dirty="0">
                <a:solidFill>
                  <a:schemeClr val="bg1"/>
                </a:solidFill>
                <a:latin typeface="Veneer" panose="02000806000000000000" pitchFamily="50" charset="0"/>
              </a:rPr>
              <a:t>alvador</a:t>
            </a:r>
            <a:endParaRPr lang="es-SV" sz="4400" dirty="0">
              <a:solidFill>
                <a:schemeClr val="bg1"/>
              </a:solidFill>
              <a:latin typeface="Veneer" panose="02000806000000000000" pitchFamily="50" charset="0"/>
            </a:endParaRPr>
          </a:p>
          <a:p>
            <a:pPr algn="ctr"/>
            <a:r>
              <a:rPr lang="es-CO" sz="4400" b="1" dirty="0">
                <a:solidFill>
                  <a:schemeClr val="accent5"/>
                </a:solidFill>
                <a:latin typeface="Veneer" panose="02000806000000000000" pitchFamily="50" charset="0"/>
              </a:rPr>
              <a:t>Subvención SLV-H-Plan</a:t>
            </a:r>
            <a:endParaRPr lang="es-SV" sz="4400" dirty="0">
              <a:solidFill>
                <a:schemeClr val="accent5"/>
              </a:solidFill>
              <a:latin typeface="Veneer" panose="02000806000000000000" pitchFamily="50" charset="0"/>
            </a:endParaRPr>
          </a:p>
        </p:txBody>
      </p:sp>
      <p:pic>
        <p:nvPicPr>
          <p:cNvPr id="10" name="Imagen 9" descr="D:\Ligia Carmona\Personales\Plan Emprendimiento\logo mcp plan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36899" r="7640" b="37974"/>
          <a:stretch/>
        </p:blipFill>
        <p:spPr bwMode="auto">
          <a:xfrm>
            <a:off x="4066015" y="5603175"/>
            <a:ext cx="3221831" cy="7929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637212" y="3721885"/>
            <a:ext cx="6409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dirty="0"/>
              <a:t>Proyecto “Innovando servicios, reduciendo riesgos y renovando vidas en El Salvador”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3443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Notas relevantes en relación al plan de cierre y proceso de transición a la nueva subvención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Se trabajara junto a las organizaciones SSR, para obtener la exención de impuestos en los primeros meses del año 2019, ya que ese proceso es necesario realizarlo en función de los nuevos acuerdos.</a:t>
            </a:r>
            <a:endParaRPr lang="es-SV" dirty="0"/>
          </a:p>
          <a:p>
            <a:pPr algn="just"/>
            <a:r>
              <a:rPr lang="es-CO" dirty="0"/>
              <a:t>Se brindará seguimiento a la cancelación de la exención para las entidades SR actuales que ya no continúen como SSR ante el Ministerio de Hacienda, a su vez garantizar que estas notifiquen a las empresas que actualmente les facturan exento para que esta condición no persista en el tiempo si ya no reciben y pagan facturas con fondos del FM, esto con el objeto de no poner en riesgo las exenciones futuras ni la nueva subvención.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6319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presupuesto</a:t>
            </a:r>
            <a:endParaRPr lang="es-SV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359" t="-649" r="19408" b="11179"/>
          <a:stretch/>
        </p:blipFill>
        <p:spPr>
          <a:xfrm>
            <a:off x="2849526" y="1509823"/>
            <a:ext cx="6592186" cy="435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3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263" y="283400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9600" dirty="0">
                <a:solidFill>
                  <a:srgbClr val="0070C0"/>
                </a:solidFill>
                <a:latin typeface="Veneer" panose="02000806000000000000" pitchFamily="50" charset="0"/>
              </a:rPr>
              <a:t>Preguntas</a:t>
            </a:r>
            <a:r>
              <a:rPr lang="es-MX" dirty="0">
                <a:solidFill>
                  <a:srgbClr val="0070C0"/>
                </a:solidFill>
                <a:latin typeface="Veneer" panose="02000806000000000000" pitchFamily="50" charset="0"/>
              </a:rPr>
              <a:t>??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0244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 txBox="1">
            <a:spLocks/>
          </p:cNvSpPr>
          <p:nvPr/>
        </p:nvSpPr>
        <p:spPr>
          <a:xfrm>
            <a:off x="1994647" y="941787"/>
            <a:ext cx="8511990" cy="273095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7" rtl="0" eaLnBrk="1" latinLnBrk="0" hangingPunct="1">
              <a:lnSpc>
                <a:spcPct val="80000"/>
              </a:lnSpc>
              <a:spcBef>
                <a:spcPts val="0"/>
              </a:spcBef>
              <a:buFontTx/>
              <a:buNone/>
              <a:defRPr sz="12600" kern="1200" spc="-300">
                <a:solidFill>
                  <a:schemeClr val="accent1"/>
                </a:solidFill>
                <a:latin typeface="Veneer" panose="02000806000000000000" pitchFamily="50" charset="0"/>
                <a:ea typeface="+mn-ea"/>
                <a:cs typeface="+mn-cs"/>
              </a:defRPr>
            </a:lvl1pPr>
            <a:lvl2pPr marL="250819" indent="-250819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―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3852" indent="-163509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8311" indent="-153984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2295" indent="-153984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7200" dirty="0" err="1">
                <a:solidFill>
                  <a:srgbClr val="004EB6"/>
                </a:solidFill>
              </a:rPr>
              <a:t>Muchas</a:t>
            </a:r>
            <a:r>
              <a:rPr lang="en-GB" sz="7200" dirty="0">
                <a:solidFill>
                  <a:srgbClr val="004EB6"/>
                </a:solidFill>
              </a:rPr>
              <a:t> </a:t>
            </a:r>
            <a:r>
              <a:rPr lang="en-GB" sz="7200" dirty="0" err="1">
                <a:solidFill>
                  <a:srgbClr val="004EB6"/>
                </a:solidFill>
              </a:rPr>
              <a:t>gracias</a:t>
            </a:r>
            <a:endParaRPr lang="en-GB" sz="7200" dirty="0">
              <a:solidFill>
                <a:srgbClr val="004E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rgbClr val="0070C0"/>
                </a:solidFill>
                <a:latin typeface="Veneer" panose="02000806000000000000" pitchFamily="50" charset="0"/>
              </a:rPr>
              <a:t>Periodo y objetivo del Plan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SV" dirty="0"/>
          </a:p>
          <a:p>
            <a:pPr marL="0" indent="0" algn="just">
              <a:buNone/>
            </a:pPr>
            <a:r>
              <a:rPr lang="es-MX" dirty="0"/>
              <a:t>-</a:t>
            </a:r>
            <a:r>
              <a:rPr lang="es-MX" sz="4000" dirty="0"/>
              <a:t>R</a:t>
            </a:r>
            <a:r>
              <a:rPr lang="es-CO" sz="4000" dirty="0" err="1"/>
              <a:t>ealizar</a:t>
            </a:r>
            <a:r>
              <a:rPr lang="es-CO" sz="4000" dirty="0"/>
              <a:t> las actividades de cierre de la subvención finalizada al 31 de diciembre 2018, que garantizarán un proceso exitoso de cierre durante el 1 de enero al 30 de junio de 2019 tanto del RP como de los Sub Receptores.</a:t>
            </a:r>
            <a:endParaRPr lang="es-MX" sz="4000" dirty="0"/>
          </a:p>
          <a:p>
            <a:pPr marL="0" indent="0">
              <a:buNone/>
            </a:pP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6459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Principales Componentes </a:t>
            </a:r>
            <a:endParaRPr lang="es-SV" dirty="0"/>
          </a:p>
        </p:txBody>
      </p:sp>
      <p:sp>
        <p:nvSpPr>
          <p:cNvPr id="7" name="Bocadillo: rectángulo 3">
            <a:extLst>
              <a:ext uri="{FF2B5EF4-FFF2-40B4-BE49-F238E27FC236}">
                <a16:creationId xmlns:a16="http://schemas.microsoft.com/office/drawing/2014/main" id="{763F74CA-23D8-41CA-9ED1-B7B613596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1" y="2006352"/>
            <a:ext cx="3239845" cy="1422648"/>
          </a:xfrm>
          <a:prstGeom prst="wedgeRectCallou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s-SV" sz="2400" dirty="0"/>
              <a:t>Reporte de Subvención PU/AFR</a:t>
            </a:r>
          </a:p>
        </p:txBody>
      </p:sp>
      <p:sp>
        <p:nvSpPr>
          <p:cNvPr id="9" name="Bocadillo: rectángulo 4">
            <a:extLst>
              <a:ext uri="{FF2B5EF4-FFF2-40B4-BE49-F238E27FC236}">
                <a16:creationId xmlns:a16="http://schemas.microsoft.com/office/drawing/2014/main" id="{04EF2E63-452F-411B-A5E6-5D4CC45A509D}"/>
              </a:ext>
            </a:extLst>
          </p:cNvPr>
          <p:cNvSpPr/>
          <p:nvPr/>
        </p:nvSpPr>
        <p:spPr>
          <a:xfrm>
            <a:off x="1477876" y="4357227"/>
            <a:ext cx="3120250" cy="1730064"/>
          </a:xfrm>
          <a:prstGeom prst="wedgeRectCallout">
            <a:avLst/>
          </a:prstGeom>
          <a:solidFill>
            <a:srgbClr val="3A902C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Cierre de compromisos y obligaciones Financieras</a:t>
            </a:r>
            <a:endParaRPr lang="es-SV" sz="2400" dirty="0"/>
          </a:p>
        </p:txBody>
      </p:sp>
      <p:sp>
        <p:nvSpPr>
          <p:cNvPr id="11" name="Bocadillo: rectángulo 6">
            <a:extLst>
              <a:ext uri="{FF2B5EF4-FFF2-40B4-BE49-F238E27FC236}">
                <a16:creationId xmlns:a16="http://schemas.microsoft.com/office/drawing/2014/main" id="{F1DE106C-FFC8-4272-94C3-F640BB7D3035}"/>
              </a:ext>
            </a:extLst>
          </p:cNvPr>
          <p:cNvSpPr/>
          <p:nvPr/>
        </p:nvSpPr>
        <p:spPr>
          <a:xfrm>
            <a:off x="7137647" y="2006351"/>
            <a:ext cx="3234262" cy="1520619"/>
          </a:xfrm>
          <a:prstGeom prst="wedgeRectCallout">
            <a:avLst/>
          </a:prstGeom>
          <a:solidFill>
            <a:srgbClr val="9F0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dirty="0"/>
              <a:t>Reporte de Auditoría</a:t>
            </a:r>
          </a:p>
          <a:p>
            <a:pPr algn="ctr"/>
            <a:endParaRPr lang="es-SV" dirty="0"/>
          </a:p>
        </p:txBody>
      </p:sp>
      <p:sp>
        <p:nvSpPr>
          <p:cNvPr id="12" name="Bocadillo: rectángulo 7">
            <a:extLst>
              <a:ext uri="{FF2B5EF4-FFF2-40B4-BE49-F238E27FC236}">
                <a16:creationId xmlns:a16="http://schemas.microsoft.com/office/drawing/2014/main" id="{F0952A55-49BF-4306-9896-0E314F717482}"/>
              </a:ext>
            </a:extLst>
          </p:cNvPr>
          <p:cNvSpPr/>
          <p:nvPr/>
        </p:nvSpPr>
        <p:spPr>
          <a:xfrm>
            <a:off x="7242149" y="4389884"/>
            <a:ext cx="3247325" cy="1592905"/>
          </a:xfrm>
          <a:prstGeom prst="wedge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dirty="0"/>
              <a:t>Cierre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37260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Cronograma de ejecución</a:t>
            </a:r>
            <a:endParaRPr lang="es-SV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418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9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Cronograma de ejecución</a:t>
            </a:r>
            <a:endParaRPr lang="es-SV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7240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233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Cronograma de ejecución</a:t>
            </a:r>
            <a:endParaRPr lang="es-SV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6863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206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1952" y="88680"/>
            <a:ext cx="10515600" cy="1325563"/>
          </a:xfrm>
        </p:spPr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Recursos Humanos </a:t>
            </a:r>
            <a:endParaRPr lang="es-SV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14324"/>
              </p:ext>
            </p:extLst>
          </p:nvPr>
        </p:nvGraphicFramePr>
        <p:xfrm>
          <a:off x="1990190" y="1049973"/>
          <a:ext cx="7563943" cy="580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o" r:id="rId3" imgW="5940026" imgH="4573755" progId="Word.Document.12">
                  <p:embed/>
                </p:oleObj>
              </mc:Choice>
              <mc:Fallback>
                <p:oleObj name="Documento" r:id="rId3" imgW="5940026" imgH="45737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0190" y="1049973"/>
                        <a:ext cx="7563943" cy="5808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1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Recursos Humanos </a:t>
            </a:r>
            <a:endParaRPr lang="es-SV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58484"/>
              </p:ext>
            </p:extLst>
          </p:nvPr>
        </p:nvGraphicFramePr>
        <p:xfrm>
          <a:off x="3087008" y="1322660"/>
          <a:ext cx="5624513" cy="583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o" r:id="rId3" imgW="5623788" imgH="5831645" progId="Word.Document.12">
                  <p:embed/>
                </p:oleObj>
              </mc:Choice>
              <mc:Fallback>
                <p:oleObj name="Documento" r:id="rId3" imgW="5623788" imgH="58316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7008" y="1322660"/>
                        <a:ext cx="5624513" cy="583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219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>
                <a:solidFill>
                  <a:srgbClr val="0070C0"/>
                </a:solidFill>
                <a:latin typeface="Veneer" panose="02000806000000000000" pitchFamily="50" charset="0"/>
              </a:rPr>
              <a:t>Notas relevantes en relación al plan de cierre y proceso de transición a la nueva subvención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El presupuesto del Plan de Cierre para el Recurso Humano de Plan, no incluye indemnizaciones, debido a que el presupuesto de la subvención 2019-2021 del MINSAL, incluye estos mismos puestos, por lo cual serán pagadas a la fecha de finalización del Convenio entre Plan y MINSAL.</a:t>
            </a:r>
          </a:p>
          <a:p>
            <a:pPr algn="just"/>
            <a:r>
              <a:rPr lang="es-MX" dirty="0"/>
              <a:t>Proceso de selección de los nuevos SSR, se realizo por invitación a las ya existentes según lo planteado en la SF, sección 3.1, numeral 2 del presentada al FM el 30 de Abril del 2018.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84959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497</Words>
  <Application>Microsoft Office PowerPoint</Application>
  <PresentationFormat>Panorámica</PresentationFormat>
  <Paragraphs>51</Paragraphs>
  <Slides>13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Veneer</vt:lpstr>
      <vt:lpstr>Tema de Office</vt:lpstr>
      <vt:lpstr>1_Tema de Office</vt:lpstr>
      <vt:lpstr>Documento</vt:lpstr>
      <vt:lpstr>Presentación de PowerPoint</vt:lpstr>
      <vt:lpstr>Periodo y objetivo del Plan</vt:lpstr>
      <vt:lpstr>Principales Componentes </vt:lpstr>
      <vt:lpstr>Cronograma de ejecución</vt:lpstr>
      <vt:lpstr>Cronograma de ejecución</vt:lpstr>
      <vt:lpstr>Cronograma de ejecución</vt:lpstr>
      <vt:lpstr>Recursos Humanos </vt:lpstr>
      <vt:lpstr>Recursos Humanos </vt:lpstr>
      <vt:lpstr>Notas relevantes en relación al plan de cierre y proceso de transición a la nueva subvención</vt:lpstr>
      <vt:lpstr>Notas relevantes en relación al plan de cierre y proceso de transición a la nueva subvención</vt:lpstr>
      <vt:lpstr>presupuesto</vt:lpstr>
      <vt:lpstr>Preguntas??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Karla Eugenia Rivera Arévalo</cp:lastModifiedBy>
  <cp:revision>73</cp:revision>
  <dcterms:created xsi:type="dcterms:W3CDTF">2018-07-13T15:20:15Z</dcterms:created>
  <dcterms:modified xsi:type="dcterms:W3CDTF">2019-01-28T16:52:00Z</dcterms:modified>
</cp:coreProperties>
</file>