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DC7F-5856-47A5-8343-34C8594D8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EA9121-8B01-44D0-88BA-FF5274F5F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AF959-0E2D-4273-9B6A-7F78CFDC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B0E7D-E4A7-4D88-8201-0BF9A4CF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D3C15-F8E5-4C6C-8075-B4B182DD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1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31BBA-F190-4335-8038-D5E63433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2BC8B-25F7-4AE3-86CC-1BF74F547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AB347-83B8-4124-85A6-1104F5405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DB66B-238D-4F0E-9F3D-DBF66E41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3F934-5027-4DF2-B9AE-A81CCDEE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9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933461-DEEC-4EDF-8515-4F634249B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AD9A9-FD4C-4BE8-A914-C08A442C1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2D364-3F06-4739-B62D-0497BD54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47B48-623F-458F-994E-114A8CB2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00310-2DCE-4F3A-A407-E4847047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7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81D8C-356A-4DDF-9643-A8E66CDA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66163-BDA8-4F5F-9560-4E16B054E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7C5E7-A6E4-4AB9-AC46-AC8B434F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7C8D-6782-4FE6-AB93-179523DCB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437FC-0AE4-4557-B00D-74EBE482B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D1A2-C2A5-45BC-B982-C9DDA67E9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E9E39-55A3-441B-A52E-BD2F47D16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9A9EA-A877-453A-8C91-49C93F72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4AB5A-4661-4529-9902-82583322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33C32-3B0F-491A-BE62-75722830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8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6219-710C-489F-9B9D-912690CA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8DDC9-7397-41BB-A5F2-51B65BA2C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EAA7B-2041-4935-9262-A6E2A62CA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E6E1C-D069-465C-9F08-06E81C62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9C1B5-8EBA-4469-9297-20C380CD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2445C-4B98-4C70-8E50-597719EA3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FAA1-7DB4-46A2-BE27-FEBA38C88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F1703-6D1E-452E-9E17-C6C7BB2E2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78FB8-F82B-4E8E-BD6E-B9939B989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0BFC2-03BE-4878-9B01-A317BF504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23E6E-E1C0-4AA6-9CB0-AF09FE528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2CD04-C5D4-471D-8DB9-FC8872EF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2C84EC-6F6B-4784-AC7E-0302F4A5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EC7E13-6B14-456B-8CB5-A7629802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9113-4C56-43CE-8E2D-BE7964CA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8CE38-18D5-4B1F-AB4C-EBAD75CD1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B4A0F-51C7-4F0C-9BDB-4952BE19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CAB57-227D-4FBF-ADE6-52F0E2F4B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9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C0F332-BF5F-47CA-9F2B-9C42AF8C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5D52A7-5A4E-447D-A7FD-9E154209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87355-76D4-47C0-A637-3C8CCA6D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0B99D-E224-4C70-AD15-F82521AE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A2F55-7894-4ABD-AD9E-8B1DD9B77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F4DF6-1E88-4991-8D1C-022179A39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24F94-CDF1-4BEF-9C55-BF6C56D2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61007-6AC0-4711-94BD-89A29547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AE2CB-615D-486A-9EFA-C35CAF9F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0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E330-5CAB-4CD0-9042-9B3A27292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D9679-C804-4C67-9542-B3C2CDB0E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36B55-C23D-4C44-8C3A-A5A598DFA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53953-2526-4BA2-ACB0-25DD61B0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FFE7E-6A4F-40B9-81C5-7CF5FB02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08207-B5F5-4D41-A85E-B3603AEE4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6D7D3-ADF5-4B61-A7BE-9F6002A4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11796-0390-4D18-9BDC-A821A5E8B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558CA-90FC-4F73-BA97-498A28444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D09C-E305-44AC-8C6B-6FB81E1405BD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C017C-EB1E-47C9-A5AD-1CA6FDCAA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E491F-565E-4769-BE9A-6AB36B278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755D-D693-4AD9-9831-E33E32C91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7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73C28A5-85D7-447F-9B98-6CFF4C780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15" y="0"/>
            <a:ext cx="11163869" cy="5753100"/>
          </a:xfrm>
          <a:prstGeom prst="rect">
            <a:avLst/>
          </a:prstGeom>
          <a:solidFill>
            <a:srgbClr val="78BCC1"/>
          </a:solidFill>
          <a:ln>
            <a:noFill/>
          </a:ln>
        </p:spPr>
        <p:txBody>
          <a:bodyPr wrap="none" lIns="180000" t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6" name="Picture 5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D2E5725-00D9-4FC1-AACA-C4B53EEFD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50" y="5987671"/>
            <a:ext cx="4445000" cy="7239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5868DD5-73A8-435F-8AE5-1B453DD65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2038"/>
            <a:ext cx="9144000" cy="1046826"/>
          </a:xfrm>
        </p:spPr>
        <p:txBody>
          <a:bodyPr>
            <a:normAutofit fontScale="90000"/>
          </a:bodyPr>
          <a:lstStyle/>
          <a:p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bg1"/>
                </a:solidFill>
              </a:rPr>
              <a:t>El tema del Día Mundial del VIH</a:t>
            </a:r>
            <a:br>
              <a:rPr lang="es-ES" b="1" dirty="0">
                <a:solidFill>
                  <a:schemeClr val="bg1"/>
                </a:solidFill>
              </a:rPr>
            </a:br>
            <a:r>
              <a:rPr lang="es-ES" sz="8000" b="1" dirty="0">
                <a:solidFill>
                  <a:schemeClr val="bg1"/>
                </a:solidFill>
              </a:rPr>
              <a:t>2018</a:t>
            </a:r>
            <a:br>
              <a:rPr lang="en-US" sz="8000" b="1" dirty="0">
                <a:solidFill>
                  <a:schemeClr val="bg1"/>
                </a:solidFill>
              </a:rPr>
            </a:br>
            <a:br>
              <a:rPr lang="en-US" sz="8000" b="1" dirty="0">
                <a:solidFill>
                  <a:schemeClr val="bg1"/>
                </a:solidFill>
              </a:rPr>
            </a:br>
            <a:br>
              <a:rPr lang="es-ES" sz="80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F1C0F49-CCE4-4708-B075-B9A57E0E74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Dra. Celina de Miranda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6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D59C95D2-F801-4B7B-91D6-05780E331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138" y="6297487"/>
            <a:ext cx="2436125" cy="39674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9A84AC2-FF33-4FAF-A698-D48DCC898A6C}"/>
              </a:ext>
            </a:extLst>
          </p:cNvPr>
          <p:cNvSpPr/>
          <p:nvPr/>
        </p:nvSpPr>
        <p:spPr>
          <a:xfrm>
            <a:off x="1926609" y="831094"/>
            <a:ext cx="8338782" cy="602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30 ° aniversario del Día Mundial de la Lucha contra el SIDA se celebrará el 1 de diciembre de 2018.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 1988, la respuesta al sida ha progresado significativamente y hoy millones de personas que viven con el VIH llevan vidas saludables y productivas.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 todavía nos quedan muchas millas por recorrer, como lo muestra el último informe de ONUSIDA, y uno de los desafíos restantes es el conocimiento del estado serológico respecto del VIH.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4F9FCA-2F1B-4229-B618-63435D056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66" y="831094"/>
            <a:ext cx="298370" cy="51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328E93-DB44-4FBC-96F9-5A19494B1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242" y="2645407"/>
            <a:ext cx="298370" cy="51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7D267B-8A6F-4B6F-AE2B-F773C05D3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242" y="4742309"/>
            <a:ext cx="298370" cy="5189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D59C95D2-F801-4B7B-91D6-05780E331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50" y="5987671"/>
            <a:ext cx="4445000" cy="7239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729A3C-27AE-47CF-869D-FE573D718F48}"/>
              </a:ext>
            </a:extLst>
          </p:cNvPr>
          <p:cNvSpPr/>
          <p:nvPr/>
        </p:nvSpPr>
        <p:spPr>
          <a:xfrm>
            <a:off x="1514901" y="2069461"/>
            <a:ext cx="9730854" cy="1657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tema del Día Mundial del SIDA de este año es: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s-E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"Conoce tu estado".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6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D59C95D2-F801-4B7B-91D6-05780E331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950" y="5987671"/>
            <a:ext cx="4445000" cy="723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1B244C-FF48-4E61-9F4B-DBD4208D3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755" y="3169548"/>
            <a:ext cx="298370" cy="51890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DFD17C-47E6-4C69-920B-B1EE64E85588}"/>
              </a:ext>
            </a:extLst>
          </p:cNvPr>
          <p:cNvSpPr/>
          <p:nvPr/>
        </p:nvSpPr>
        <p:spPr>
          <a:xfrm>
            <a:off x="1856095" y="1398751"/>
            <a:ext cx="8011236" cy="3292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prueba del VIH es esencial para ampliar el tratamiento y alcanzar los objetivos 90-90-90.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También permite a las personas tomar decisiones sobre la prevención del VIH, para que puedan protegerse a sí mismas y a sus seres queridos.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583B1E-1E34-48BE-A468-ABE25144E5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590" y="1465928"/>
            <a:ext cx="328207" cy="57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4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D59C95D2-F801-4B7B-91D6-05780E331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459" y="255611"/>
            <a:ext cx="3039572" cy="4950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776F78-8979-4699-AC9F-72A5427D3D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076" y="3769906"/>
            <a:ext cx="298370" cy="5189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E61725-15C8-4CC6-98FA-FE8CEFE69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16" y="5728219"/>
            <a:ext cx="298370" cy="51890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DFD17C-47E6-4C69-920B-B1EE64E85588}"/>
              </a:ext>
            </a:extLst>
          </p:cNvPr>
          <p:cNvSpPr/>
          <p:nvPr/>
        </p:nvSpPr>
        <p:spPr>
          <a:xfrm>
            <a:off x="1856095" y="1398751"/>
            <a:ext cx="80112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Todavía quedan muchas barreras para las pruebas del VIH y  ONUSIDA estima que </a:t>
            </a:r>
            <a:r>
              <a:rPr lang="es-ES" sz="2800" u="sng" dirty="0"/>
              <a:t>más de </a:t>
            </a:r>
            <a:r>
              <a:rPr lang="es-ES" sz="2800" b="1" u="sng" dirty="0">
                <a:solidFill>
                  <a:srgbClr val="FF0000"/>
                </a:solidFill>
              </a:rPr>
              <a:t>9.4 millones </a:t>
            </a:r>
            <a:r>
              <a:rPr lang="es-ES" sz="2800" u="sng" dirty="0"/>
              <a:t>de personas que viven con el VIH aún desconocen su estado.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El estigma y la discriminación impiden que las personas se hagan una prueba de VIH. El acceso a pruebas confidenciales de VIH sigue siendo motivo de preocupación.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Mucha gente se hace la prueba solo después de enfermarse y estar sintomático.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Esto lleva a que el tratamiento del VIH se inicie tarde, lo que socava sus múltiples beneficios tanto para el tratamiento como para la prevención.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583B1E-1E34-48BE-A468-ABE25144E5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590" y="1465928"/>
            <a:ext cx="328207" cy="57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3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F14F1F-0C03-4A56-A99A-BE3845BBC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20" y="339156"/>
            <a:ext cx="10918208" cy="60191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2F5FBE-EB4A-4C72-B9F4-4CA97B7C6680}"/>
              </a:ext>
            </a:extLst>
          </p:cNvPr>
          <p:cNvSpPr txBox="1"/>
          <p:nvPr/>
        </p:nvSpPr>
        <p:spPr>
          <a:xfrm>
            <a:off x="4749421" y="6127845"/>
            <a:ext cx="6660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 de noviembre, Salón de Honor, Ministerio de Relaciones Exteriores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5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258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Times New Roman</vt:lpstr>
      <vt:lpstr>Office Theme</vt:lpstr>
      <vt:lpstr>            El tema del Día Mundial del VIH 2018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tema del Día Mundial del VIH 2018</dc:title>
  <dc:creator>MARTINEZ DE MIRANDA, Celina</dc:creator>
  <cp:lastModifiedBy>MARTINEZ DE MIRANDA, Celina</cp:lastModifiedBy>
  <cp:revision>4</cp:revision>
  <dcterms:created xsi:type="dcterms:W3CDTF">2018-09-14T16:54:51Z</dcterms:created>
  <dcterms:modified xsi:type="dcterms:W3CDTF">2018-11-15T17:12:54Z</dcterms:modified>
</cp:coreProperties>
</file>