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handoutMasterIdLst>
    <p:handoutMasterId r:id="rId14"/>
  </p:handoutMasterIdLst>
  <p:sldIdLst>
    <p:sldId id="256" r:id="rId3"/>
    <p:sldId id="303" r:id="rId4"/>
    <p:sldId id="301" r:id="rId5"/>
    <p:sldId id="306" r:id="rId6"/>
    <p:sldId id="307" r:id="rId7"/>
    <p:sldId id="308" r:id="rId8"/>
    <p:sldId id="309" r:id="rId9"/>
    <p:sldId id="310" r:id="rId10"/>
    <p:sldId id="304" r:id="rId11"/>
    <p:sldId id="258" r:id="rId12"/>
  </p:sldIdLst>
  <p:sldSz cx="9144000" cy="6858000" type="screen4x3"/>
  <p:notesSz cx="6858000" cy="9144000"/>
  <p:defaultTextStyle>
    <a:defPPr>
      <a:defRPr lang="es-SV"/>
    </a:defPPr>
    <a:lvl1pPr algn="l"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35" autoAdjust="0"/>
    <p:restoredTop sz="94630" autoAdjust="0"/>
  </p:normalViewPr>
  <p:slideViewPr>
    <p:cSldViewPr>
      <p:cViewPr varScale="1">
        <p:scale>
          <a:sx n="84" d="100"/>
          <a:sy n="84" d="100"/>
        </p:scale>
        <p:origin x="1709" y="8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27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1F3CCD-5C8B-4407-A096-D0F7532A5C8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SV"/>
        </a:p>
      </dgm:t>
    </dgm:pt>
    <dgm:pt modelId="{23B458EB-AC99-4F6B-BDE7-CB2D930794AE}">
      <dgm:prSet/>
      <dgm:spPr/>
      <dgm:t>
        <a:bodyPr/>
        <a:lstStyle/>
        <a:p>
          <a:pPr rtl="0"/>
          <a:r>
            <a:rPr lang="es-SV" dirty="0" smtClean="0"/>
            <a:t>Operativización de la Propuesta de Extensión.</a:t>
          </a:r>
          <a:endParaRPr lang="es-SV" dirty="0"/>
        </a:p>
      </dgm:t>
    </dgm:pt>
    <dgm:pt modelId="{F26F9A72-2726-44C0-BCF0-5CF5BD852B25}" type="parTrans" cxnId="{28F457B9-B8EA-4317-B66E-396CCFFE2180}">
      <dgm:prSet/>
      <dgm:spPr/>
      <dgm:t>
        <a:bodyPr/>
        <a:lstStyle/>
        <a:p>
          <a:endParaRPr lang="es-SV"/>
        </a:p>
      </dgm:t>
    </dgm:pt>
    <dgm:pt modelId="{F0D7FEA4-9A10-4C9C-A256-DE0F6CD030D3}" type="sibTrans" cxnId="{28F457B9-B8EA-4317-B66E-396CCFFE2180}">
      <dgm:prSet/>
      <dgm:spPr/>
      <dgm:t>
        <a:bodyPr/>
        <a:lstStyle/>
        <a:p>
          <a:endParaRPr lang="es-SV"/>
        </a:p>
      </dgm:t>
    </dgm:pt>
    <dgm:pt modelId="{2672D155-01B0-4C5C-820C-B4C68B58421C}" type="pres">
      <dgm:prSet presAssocID="{161F3CCD-5C8B-4407-A096-D0F7532A5C89}" presName="linear" presStyleCnt="0">
        <dgm:presLayoutVars>
          <dgm:animLvl val="lvl"/>
          <dgm:resizeHandles val="exact"/>
        </dgm:presLayoutVars>
      </dgm:prSet>
      <dgm:spPr/>
      <dgm:t>
        <a:bodyPr/>
        <a:lstStyle/>
        <a:p>
          <a:endParaRPr lang="es-SV"/>
        </a:p>
      </dgm:t>
    </dgm:pt>
    <dgm:pt modelId="{5F37E14B-1DFD-42CB-8E12-676BCDFC7069}" type="pres">
      <dgm:prSet presAssocID="{23B458EB-AC99-4F6B-BDE7-CB2D930794AE}" presName="parentText" presStyleLbl="node1" presStyleIdx="0" presStyleCnt="1">
        <dgm:presLayoutVars>
          <dgm:chMax val="0"/>
          <dgm:bulletEnabled val="1"/>
        </dgm:presLayoutVars>
      </dgm:prSet>
      <dgm:spPr/>
      <dgm:t>
        <a:bodyPr/>
        <a:lstStyle/>
        <a:p>
          <a:endParaRPr lang="es-SV"/>
        </a:p>
      </dgm:t>
    </dgm:pt>
  </dgm:ptLst>
  <dgm:cxnLst>
    <dgm:cxn modelId="{0FABEA10-52F9-4BC6-ADA4-B5B7A6C9917C}" type="presOf" srcId="{23B458EB-AC99-4F6B-BDE7-CB2D930794AE}" destId="{5F37E14B-1DFD-42CB-8E12-676BCDFC7069}" srcOrd="0" destOrd="0" presId="urn:microsoft.com/office/officeart/2005/8/layout/vList2"/>
    <dgm:cxn modelId="{2DF4E2D3-D82D-4031-A5DF-6F829CC36EB4}" type="presOf" srcId="{161F3CCD-5C8B-4407-A096-D0F7532A5C89}" destId="{2672D155-01B0-4C5C-820C-B4C68B58421C}" srcOrd="0" destOrd="0" presId="urn:microsoft.com/office/officeart/2005/8/layout/vList2"/>
    <dgm:cxn modelId="{28F457B9-B8EA-4317-B66E-396CCFFE2180}" srcId="{161F3CCD-5C8B-4407-A096-D0F7532A5C89}" destId="{23B458EB-AC99-4F6B-BDE7-CB2D930794AE}" srcOrd="0" destOrd="0" parTransId="{F26F9A72-2726-44C0-BCF0-5CF5BD852B25}" sibTransId="{F0D7FEA4-9A10-4C9C-A256-DE0F6CD030D3}"/>
    <dgm:cxn modelId="{6CD79295-B493-4FEA-9754-CFE6BC45A2A5}" type="presParOf" srcId="{2672D155-01B0-4C5C-820C-B4C68B58421C}" destId="{5F37E14B-1DFD-42CB-8E12-676BCDFC706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ED0774-5AD1-4422-A32B-E6B46F1823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SV"/>
        </a:p>
      </dgm:t>
    </dgm:pt>
    <dgm:pt modelId="{3607E36D-5B41-4ACF-B031-90B374672C72}">
      <dgm:prSet/>
      <dgm:spPr/>
      <dgm:t>
        <a:bodyPr/>
        <a:lstStyle/>
        <a:p>
          <a:pPr rtl="0"/>
          <a:r>
            <a:rPr lang="es-SV" dirty="0" smtClean="0"/>
            <a:t>Planificación Programática año 2017.</a:t>
          </a:r>
          <a:endParaRPr lang="es-SV" dirty="0"/>
        </a:p>
      </dgm:t>
    </dgm:pt>
    <dgm:pt modelId="{DF5C6D80-0AA4-47F0-A6EC-A770E4555895}" type="parTrans" cxnId="{EC0F70EB-C8A8-459C-9485-7F00F1AC6256}">
      <dgm:prSet/>
      <dgm:spPr/>
      <dgm:t>
        <a:bodyPr/>
        <a:lstStyle/>
        <a:p>
          <a:endParaRPr lang="es-SV"/>
        </a:p>
      </dgm:t>
    </dgm:pt>
    <dgm:pt modelId="{C3D19FBE-3564-418B-AF44-9FB789D06A82}" type="sibTrans" cxnId="{EC0F70EB-C8A8-459C-9485-7F00F1AC6256}">
      <dgm:prSet/>
      <dgm:spPr/>
      <dgm:t>
        <a:bodyPr/>
        <a:lstStyle/>
        <a:p>
          <a:endParaRPr lang="es-SV"/>
        </a:p>
      </dgm:t>
    </dgm:pt>
    <dgm:pt modelId="{780AB58D-1FCA-4AD5-893D-D89764298969}" type="pres">
      <dgm:prSet presAssocID="{05ED0774-5AD1-4422-A32B-E6B46F182356}" presName="linear" presStyleCnt="0">
        <dgm:presLayoutVars>
          <dgm:animLvl val="lvl"/>
          <dgm:resizeHandles val="exact"/>
        </dgm:presLayoutVars>
      </dgm:prSet>
      <dgm:spPr/>
      <dgm:t>
        <a:bodyPr/>
        <a:lstStyle/>
        <a:p>
          <a:endParaRPr lang="es-SV"/>
        </a:p>
      </dgm:t>
    </dgm:pt>
    <dgm:pt modelId="{DB94559D-ED81-4B15-8DFA-A396B8709D2C}" type="pres">
      <dgm:prSet presAssocID="{3607E36D-5B41-4ACF-B031-90B374672C72}" presName="parentText" presStyleLbl="node1" presStyleIdx="0" presStyleCnt="1">
        <dgm:presLayoutVars>
          <dgm:chMax val="0"/>
          <dgm:bulletEnabled val="1"/>
        </dgm:presLayoutVars>
      </dgm:prSet>
      <dgm:spPr/>
      <dgm:t>
        <a:bodyPr/>
        <a:lstStyle/>
        <a:p>
          <a:endParaRPr lang="es-SV"/>
        </a:p>
      </dgm:t>
    </dgm:pt>
  </dgm:ptLst>
  <dgm:cxnLst>
    <dgm:cxn modelId="{E5DA10F4-5F81-438F-9CA8-0EDAC6FC73A1}" type="presOf" srcId="{05ED0774-5AD1-4422-A32B-E6B46F182356}" destId="{780AB58D-1FCA-4AD5-893D-D89764298969}" srcOrd="0" destOrd="0" presId="urn:microsoft.com/office/officeart/2005/8/layout/vList2"/>
    <dgm:cxn modelId="{EC0F70EB-C8A8-459C-9485-7F00F1AC6256}" srcId="{05ED0774-5AD1-4422-A32B-E6B46F182356}" destId="{3607E36D-5B41-4ACF-B031-90B374672C72}" srcOrd="0" destOrd="0" parTransId="{DF5C6D80-0AA4-47F0-A6EC-A770E4555895}" sibTransId="{C3D19FBE-3564-418B-AF44-9FB789D06A82}"/>
    <dgm:cxn modelId="{2D29B753-4366-42DA-A8FE-DF6FF00220BC}" type="presOf" srcId="{3607E36D-5B41-4ACF-B031-90B374672C72}" destId="{DB94559D-ED81-4B15-8DFA-A396B8709D2C}" srcOrd="0" destOrd="0" presId="urn:microsoft.com/office/officeart/2005/8/layout/vList2"/>
    <dgm:cxn modelId="{27FE9223-6FB0-42B8-8EF0-4AA5B16BEC95}" type="presParOf" srcId="{780AB58D-1FCA-4AD5-893D-D89764298969}" destId="{DB94559D-ED81-4B15-8DFA-A396B8709D2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5ED0774-5AD1-4422-A32B-E6B46F1823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SV"/>
        </a:p>
      </dgm:t>
    </dgm:pt>
    <dgm:pt modelId="{3607E36D-5B41-4ACF-B031-90B374672C72}">
      <dgm:prSet/>
      <dgm:spPr/>
      <dgm:t>
        <a:bodyPr/>
        <a:lstStyle/>
        <a:p>
          <a:pPr rtl="0"/>
          <a:r>
            <a:rPr lang="es-SV" dirty="0" smtClean="0"/>
            <a:t>Planificación Programática año 2017.</a:t>
          </a:r>
          <a:endParaRPr lang="es-SV" dirty="0"/>
        </a:p>
      </dgm:t>
    </dgm:pt>
    <dgm:pt modelId="{DF5C6D80-0AA4-47F0-A6EC-A770E4555895}" type="parTrans" cxnId="{EC0F70EB-C8A8-459C-9485-7F00F1AC6256}">
      <dgm:prSet/>
      <dgm:spPr/>
      <dgm:t>
        <a:bodyPr/>
        <a:lstStyle/>
        <a:p>
          <a:endParaRPr lang="es-SV"/>
        </a:p>
      </dgm:t>
    </dgm:pt>
    <dgm:pt modelId="{C3D19FBE-3564-418B-AF44-9FB789D06A82}" type="sibTrans" cxnId="{EC0F70EB-C8A8-459C-9485-7F00F1AC6256}">
      <dgm:prSet/>
      <dgm:spPr/>
      <dgm:t>
        <a:bodyPr/>
        <a:lstStyle/>
        <a:p>
          <a:endParaRPr lang="es-SV"/>
        </a:p>
      </dgm:t>
    </dgm:pt>
    <dgm:pt modelId="{780AB58D-1FCA-4AD5-893D-D89764298969}" type="pres">
      <dgm:prSet presAssocID="{05ED0774-5AD1-4422-A32B-E6B46F182356}" presName="linear" presStyleCnt="0">
        <dgm:presLayoutVars>
          <dgm:animLvl val="lvl"/>
          <dgm:resizeHandles val="exact"/>
        </dgm:presLayoutVars>
      </dgm:prSet>
      <dgm:spPr/>
      <dgm:t>
        <a:bodyPr/>
        <a:lstStyle/>
        <a:p>
          <a:endParaRPr lang="es-SV"/>
        </a:p>
      </dgm:t>
    </dgm:pt>
    <dgm:pt modelId="{DB94559D-ED81-4B15-8DFA-A396B8709D2C}" type="pres">
      <dgm:prSet presAssocID="{3607E36D-5B41-4ACF-B031-90B374672C72}" presName="parentText" presStyleLbl="node1" presStyleIdx="0" presStyleCnt="1">
        <dgm:presLayoutVars>
          <dgm:chMax val="0"/>
          <dgm:bulletEnabled val="1"/>
        </dgm:presLayoutVars>
      </dgm:prSet>
      <dgm:spPr/>
      <dgm:t>
        <a:bodyPr/>
        <a:lstStyle/>
        <a:p>
          <a:endParaRPr lang="es-SV"/>
        </a:p>
      </dgm:t>
    </dgm:pt>
  </dgm:ptLst>
  <dgm:cxnLst>
    <dgm:cxn modelId="{31F1C27B-C3CE-4C1D-A3BB-87C72E2F2A24}" type="presOf" srcId="{3607E36D-5B41-4ACF-B031-90B374672C72}" destId="{DB94559D-ED81-4B15-8DFA-A396B8709D2C}" srcOrd="0" destOrd="0" presId="urn:microsoft.com/office/officeart/2005/8/layout/vList2"/>
    <dgm:cxn modelId="{691A24BF-CBD0-4F18-821C-B91A484385CE}" type="presOf" srcId="{05ED0774-5AD1-4422-A32B-E6B46F182356}" destId="{780AB58D-1FCA-4AD5-893D-D89764298969}" srcOrd="0" destOrd="0" presId="urn:microsoft.com/office/officeart/2005/8/layout/vList2"/>
    <dgm:cxn modelId="{EC0F70EB-C8A8-459C-9485-7F00F1AC6256}" srcId="{05ED0774-5AD1-4422-A32B-E6B46F182356}" destId="{3607E36D-5B41-4ACF-B031-90B374672C72}" srcOrd="0" destOrd="0" parTransId="{DF5C6D80-0AA4-47F0-A6EC-A770E4555895}" sibTransId="{C3D19FBE-3564-418B-AF44-9FB789D06A82}"/>
    <dgm:cxn modelId="{481EDB28-5084-43B3-A941-585693FBC454}" type="presParOf" srcId="{780AB58D-1FCA-4AD5-893D-D89764298969}" destId="{DB94559D-ED81-4B15-8DFA-A396B8709D2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ED0774-5AD1-4422-A32B-E6B46F1823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SV"/>
        </a:p>
      </dgm:t>
    </dgm:pt>
    <dgm:pt modelId="{3607E36D-5B41-4ACF-B031-90B374672C72}">
      <dgm:prSet/>
      <dgm:spPr/>
      <dgm:t>
        <a:bodyPr/>
        <a:lstStyle/>
        <a:p>
          <a:pPr rtl="0"/>
          <a:r>
            <a:rPr lang="es-SV" dirty="0" smtClean="0"/>
            <a:t>Planificación Programática año 2017.</a:t>
          </a:r>
          <a:endParaRPr lang="es-SV" dirty="0"/>
        </a:p>
      </dgm:t>
    </dgm:pt>
    <dgm:pt modelId="{DF5C6D80-0AA4-47F0-A6EC-A770E4555895}" type="parTrans" cxnId="{EC0F70EB-C8A8-459C-9485-7F00F1AC6256}">
      <dgm:prSet/>
      <dgm:spPr/>
      <dgm:t>
        <a:bodyPr/>
        <a:lstStyle/>
        <a:p>
          <a:endParaRPr lang="es-SV"/>
        </a:p>
      </dgm:t>
    </dgm:pt>
    <dgm:pt modelId="{C3D19FBE-3564-418B-AF44-9FB789D06A82}" type="sibTrans" cxnId="{EC0F70EB-C8A8-459C-9485-7F00F1AC6256}">
      <dgm:prSet/>
      <dgm:spPr/>
      <dgm:t>
        <a:bodyPr/>
        <a:lstStyle/>
        <a:p>
          <a:endParaRPr lang="es-SV"/>
        </a:p>
      </dgm:t>
    </dgm:pt>
    <dgm:pt modelId="{780AB58D-1FCA-4AD5-893D-D89764298969}" type="pres">
      <dgm:prSet presAssocID="{05ED0774-5AD1-4422-A32B-E6B46F182356}" presName="linear" presStyleCnt="0">
        <dgm:presLayoutVars>
          <dgm:animLvl val="lvl"/>
          <dgm:resizeHandles val="exact"/>
        </dgm:presLayoutVars>
      </dgm:prSet>
      <dgm:spPr/>
      <dgm:t>
        <a:bodyPr/>
        <a:lstStyle/>
        <a:p>
          <a:endParaRPr lang="es-SV"/>
        </a:p>
      </dgm:t>
    </dgm:pt>
    <dgm:pt modelId="{DB94559D-ED81-4B15-8DFA-A396B8709D2C}" type="pres">
      <dgm:prSet presAssocID="{3607E36D-5B41-4ACF-B031-90B374672C72}" presName="parentText" presStyleLbl="node1" presStyleIdx="0" presStyleCnt="1">
        <dgm:presLayoutVars>
          <dgm:chMax val="0"/>
          <dgm:bulletEnabled val="1"/>
        </dgm:presLayoutVars>
      </dgm:prSet>
      <dgm:spPr/>
      <dgm:t>
        <a:bodyPr/>
        <a:lstStyle/>
        <a:p>
          <a:endParaRPr lang="es-SV"/>
        </a:p>
      </dgm:t>
    </dgm:pt>
  </dgm:ptLst>
  <dgm:cxnLst>
    <dgm:cxn modelId="{AC494956-F4A4-4542-AC51-C1D6C3BB2245}" type="presOf" srcId="{05ED0774-5AD1-4422-A32B-E6B46F182356}" destId="{780AB58D-1FCA-4AD5-893D-D89764298969}" srcOrd="0" destOrd="0" presId="urn:microsoft.com/office/officeart/2005/8/layout/vList2"/>
    <dgm:cxn modelId="{EC0F70EB-C8A8-459C-9485-7F00F1AC6256}" srcId="{05ED0774-5AD1-4422-A32B-E6B46F182356}" destId="{3607E36D-5B41-4ACF-B031-90B374672C72}" srcOrd="0" destOrd="0" parTransId="{DF5C6D80-0AA4-47F0-A6EC-A770E4555895}" sibTransId="{C3D19FBE-3564-418B-AF44-9FB789D06A82}"/>
    <dgm:cxn modelId="{23CB65F4-A111-4023-B60C-B84191E091C0}" type="presOf" srcId="{3607E36D-5B41-4ACF-B031-90B374672C72}" destId="{DB94559D-ED81-4B15-8DFA-A396B8709D2C}" srcOrd="0" destOrd="0" presId="urn:microsoft.com/office/officeart/2005/8/layout/vList2"/>
    <dgm:cxn modelId="{19951EE0-74F6-4E96-A431-C4C05B686080}" type="presParOf" srcId="{780AB58D-1FCA-4AD5-893D-D89764298969}" destId="{DB94559D-ED81-4B15-8DFA-A396B8709D2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5ED0774-5AD1-4422-A32B-E6B46F1823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SV"/>
        </a:p>
      </dgm:t>
    </dgm:pt>
    <dgm:pt modelId="{3607E36D-5B41-4ACF-B031-90B374672C72}">
      <dgm:prSet/>
      <dgm:spPr/>
      <dgm:t>
        <a:bodyPr/>
        <a:lstStyle/>
        <a:p>
          <a:pPr rtl="0"/>
          <a:r>
            <a:rPr lang="es-SV" dirty="0" smtClean="0"/>
            <a:t>Planificación Programática año 2018.</a:t>
          </a:r>
          <a:endParaRPr lang="es-SV" dirty="0"/>
        </a:p>
      </dgm:t>
    </dgm:pt>
    <dgm:pt modelId="{DF5C6D80-0AA4-47F0-A6EC-A770E4555895}" type="parTrans" cxnId="{EC0F70EB-C8A8-459C-9485-7F00F1AC6256}">
      <dgm:prSet/>
      <dgm:spPr/>
      <dgm:t>
        <a:bodyPr/>
        <a:lstStyle/>
        <a:p>
          <a:endParaRPr lang="es-SV"/>
        </a:p>
      </dgm:t>
    </dgm:pt>
    <dgm:pt modelId="{C3D19FBE-3564-418B-AF44-9FB789D06A82}" type="sibTrans" cxnId="{EC0F70EB-C8A8-459C-9485-7F00F1AC6256}">
      <dgm:prSet/>
      <dgm:spPr/>
      <dgm:t>
        <a:bodyPr/>
        <a:lstStyle/>
        <a:p>
          <a:endParaRPr lang="es-SV"/>
        </a:p>
      </dgm:t>
    </dgm:pt>
    <dgm:pt modelId="{780AB58D-1FCA-4AD5-893D-D89764298969}" type="pres">
      <dgm:prSet presAssocID="{05ED0774-5AD1-4422-A32B-E6B46F182356}" presName="linear" presStyleCnt="0">
        <dgm:presLayoutVars>
          <dgm:animLvl val="lvl"/>
          <dgm:resizeHandles val="exact"/>
        </dgm:presLayoutVars>
      </dgm:prSet>
      <dgm:spPr/>
      <dgm:t>
        <a:bodyPr/>
        <a:lstStyle/>
        <a:p>
          <a:endParaRPr lang="es-SV"/>
        </a:p>
      </dgm:t>
    </dgm:pt>
    <dgm:pt modelId="{DB94559D-ED81-4B15-8DFA-A396B8709D2C}" type="pres">
      <dgm:prSet presAssocID="{3607E36D-5B41-4ACF-B031-90B374672C72}" presName="parentText" presStyleLbl="node1" presStyleIdx="0" presStyleCnt="1">
        <dgm:presLayoutVars>
          <dgm:chMax val="0"/>
          <dgm:bulletEnabled val="1"/>
        </dgm:presLayoutVars>
      </dgm:prSet>
      <dgm:spPr/>
      <dgm:t>
        <a:bodyPr/>
        <a:lstStyle/>
        <a:p>
          <a:endParaRPr lang="es-SV"/>
        </a:p>
      </dgm:t>
    </dgm:pt>
  </dgm:ptLst>
  <dgm:cxnLst>
    <dgm:cxn modelId="{CD9E7331-6EB2-46BB-9D21-C4704CF2FF24}" type="presOf" srcId="{3607E36D-5B41-4ACF-B031-90B374672C72}" destId="{DB94559D-ED81-4B15-8DFA-A396B8709D2C}" srcOrd="0" destOrd="0" presId="urn:microsoft.com/office/officeart/2005/8/layout/vList2"/>
    <dgm:cxn modelId="{EC0F70EB-C8A8-459C-9485-7F00F1AC6256}" srcId="{05ED0774-5AD1-4422-A32B-E6B46F182356}" destId="{3607E36D-5B41-4ACF-B031-90B374672C72}" srcOrd="0" destOrd="0" parTransId="{DF5C6D80-0AA4-47F0-A6EC-A770E4555895}" sibTransId="{C3D19FBE-3564-418B-AF44-9FB789D06A82}"/>
    <dgm:cxn modelId="{756C5D1D-D78A-460D-91E9-4C0B634423D1}" type="presOf" srcId="{05ED0774-5AD1-4422-A32B-E6B46F182356}" destId="{780AB58D-1FCA-4AD5-893D-D89764298969}" srcOrd="0" destOrd="0" presId="urn:microsoft.com/office/officeart/2005/8/layout/vList2"/>
    <dgm:cxn modelId="{A215CD1D-5D4F-44D5-B9D6-229BEA225F2C}" type="presParOf" srcId="{780AB58D-1FCA-4AD5-893D-D89764298969}" destId="{DB94559D-ED81-4B15-8DFA-A396B8709D2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5ED0774-5AD1-4422-A32B-E6B46F1823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SV"/>
        </a:p>
      </dgm:t>
    </dgm:pt>
    <dgm:pt modelId="{3607E36D-5B41-4ACF-B031-90B374672C72}">
      <dgm:prSet/>
      <dgm:spPr/>
      <dgm:t>
        <a:bodyPr/>
        <a:lstStyle/>
        <a:p>
          <a:pPr rtl="0"/>
          <a:r>
            <a:rPr lang="es-SV" dirty="0" smtClean="0"/>
            <a:t>Planificación Programática año 2018.</a:t>
          </a:r>
          <a:endParaRPr lang="es-SV" dirty="0"/>
        </a:p>
      </dgm:t>
    </dgm:pt>
    <dgm:pt modelId="{DF5C6D80-0AA4-47F0-A6EC-A770E4555895}" type="parTrans" cxnId="{EC0F70EB-C8A8-459C-9485-7F00F1AC6256}">
      <dgm:prSet/>
      <dgm:spPr/>
      <dgm:t>
        <a:bodyPr/>
        <a:lstStyle/>
        <a:p>
          <a:endParaRPr lang="es-SV"/>
        </a:p>
      </dgm:t>
    </dgm:pt>
    <dgm:pt modelId="{C3D19FBE-3564-418B-AF44-9FB789D06A82}" type="sibTrans" cxnId="{EC0F70EB-C8A8-459C-9485-7F00F1AC6256}">
      <dgm:prSet/>
      <dgm:spPr/>
      <dgm:t>
        <a:bodyPr/>
        <a:lstStyle/>
        <a:p>
          <a:endParaRPr lang="es-SV"/>
        </a:p>
      </dgm:t>
    </dgm:pt>
    <dgm:pt modelId="{780AB58D-1FCA-4AD5-893D-D89764298969}" type="pres">
      <dgm:prSet presAssocID="{05ED0774-5AD1-4422-A32B-E6B46F182356}" presName="linear" presStyleCnt="0">
        <dgm:presLayoutVars>
          <dgm:animLvl val="lvl"/>
          <dgm:resizeHandles val="exact"/>
        </dgm:presLayoutVars>
      </dgm:prSet>
      <dgm:spPr/>
      <dgm:t>
        <a:bodyPr/>
        <a:lstStyle/>
        <a:p>
          <a:endParaRPr lang="es-SV"/>
        </a:p>
      </dgm:t>
    </dgm:pt>
    <dgm:pt modelId="{DB94559D-ED81-4B15-8DFA-A396B8709D2C}" type="pres">
      <dgm:prSet presAssocID="{3607E36D-5B41-4ACF-B031-90B374672C72}" presName="parentText" presStyleLbl="node1" presStyleIdx="0" presStyleCnt="1">
        <dgm:presLayoutVars>
          <dgm:chMax val="0"/>
          <dgm:bulletEnabled val="1"/>
        </dgm:presLayoutVars>
      </dgm:prSet>
      <dgm:spPr/>
      <dgm:t>
        <a:bodyPr/>
        <a:lstStyle/>
        <a:p>
          <a:endParaRPr lang="es-SV"/>
        </a:p>
      </dgm:t>
    </dgm:pt>
  </dgm:ptLst>
  <dgm:cxnLst>
    <dgm:cxn modelId="{00A47C6B-81D5-45C4-906D-71EBFAF5E7F7}" type="presOf" srcId="{05ED0774-5AD1-4422-A32B-E6B46F182356}" destId="{780AB58D-1FCA-4AD5-893D-D89764298969}" srcOrd="0" destOrd="0" presId="urn:microsoft.com/office/officeart/2005/8/layout/vList2"/>
    <dgm:cxn modelId="{EC0F70EB-C8A8-459C-9485-7F00F1AC6256}" srcId="{05ED0774-5AD1-4422-A32B-E6B46F182356}" destId="{3607E36D-5B41-4ACF-B031-90B374672C72}" srcOrd="0" destOrd="0" parTransId="{DF5C6D80-0AA4-47F0-A6EC-A770E4555895}" sibTransId="{C3D19FBE-3564-418B-AF44-9FB789D06A82}"/>
    <dgm:cxn modelId="{418E3353-FB8F-4F46-A93D-E305633B2B31}" type="presOf" srcId="{3607E36D-5B41-4ACF-B031-90B374672C72}" destId="{DB94559D-ED81-4B15-8DFA-A396B8709D2C}" srcOrd="0" destOrd="0" presId="urn:microsoft.com/office/officeart/2005/8/layout/vList2"/>
    <dgm:cxn modelId="{E605C6B0-BD14-414D-BC3C-328F5F67F8DD}" type="presParOf" srcId="{780AB58D-1FCA-4AD5-893D-D89764298969}" destId="{DB94559D-ED81-4B15-8DFA-A396B8709D2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5ED0774-5AD1-4422-A32B-E6B46F1823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SV"/>
        </a:p>
      </dgm:t>
    </dgm:pt>
    <dgm:pt modelId="{3607E36D-5B41-4ACF-B031-90B374672C72}">
      <dgm:prSet/>
      <dgm:spPr/>
      <dgm:t>
        <a:bodyPr/>
        <a:lstStyle/>
        <a:p>
          <a:pPr rtl="0"/>
          <a:r>
            <a:rPr lang="es-SV" dirty="0" smtClean="0"/>
            <a:t>Planificación Programática año 2018.</a:t>
          </a:r>
          <a:endParaRPr lang="es-SV" dirty="0"/>
        </a:p>
      </dgm:t>
    </dgm:pt>
    <dgm:pt modelId="{DF5C6D80-0AA4-47F0-A6EC-A770E4555895}" type="parTrans" cxnId="{EC0F70EB-C8A8-459C-9485-7F00F1AC6256}">
      <dgm:prSet/>
      <dgm:spPr/>
      <dgm:t>
        <a:bodyPr/>
        <a:lstStyle/>
        <a:p>
          <a:endParaRPr lang="es-SV"/>
        </a:p>
      </dgm:t>
    </dgm:pt>
    <dgm:pt modelId="{C3D19FBE-3564-418B-AF44-9FB789D06A82}" type="sibTrans" cxnId="{EC0F70EB-C8A8-459C-9485-7F00F1AC6256}">
      <dgm:prSet/>
      <dgm:spPr/>
      <dgm:t>
        <a:bodyPr/>
        <a:lstStyle/>
        <a:p>
          <a:endParaRPr lang="es-SV"/>
        </a:p>
      </dgm:t>
    </dgm:pt>
    <dgm:pt modelId="{780AB58D-1FCA-4AD5-893D-D89764298969}" type="pres">
      <dgm:prSet presAssocID="{05ED0774-5AD1-4422-A32B-E6B46F182356}" presName="linear" presStyleCnt="0">
        <dgm:presLayoutVars>
          <dgm:animLvl val="lvl"/>
          <dgm:resizeHandles val="exact"/>
        </dgm:presLayoutVars>
      </dgm:prSet>
      <dgm:spPr/>
      <dgm:t>
        <a:bodyPr/>
        <a:lstStyle/>
        <a:p>
          <a:endParaRPr lang="es-SV"/>
        </a:p>
      </dgm:t>
    </dgm:pt>
    <dgm:pt modelId="{DB94559D-ED81-4B15-8DFA-A396B8709D2C}" type="pres">
      <dgm:prSet presAssocID="{3607E36D-5B41-4ACF-B031-90B374672C72}" presName="parentText" presStyleLbl="node1" presStyleIdx="0" presStyleCnt="1">
        <dgm:presLayoutVars>
          <dgm:chMax val="0"/>
          <dgm:bulletEnabled val="1"/>
        </dgm:presLayoutVars>
      </dgm:prSet>
      <dgm:spPr/>
      <dgm:t>
        <a:bodyPr/>
        <a:lstStyle/>
        <a:p>
          <a:endParaRPr lang="es-SV"/>
        </a:p>
      </dgm:t>
    </dgm:pt>
  </dgm:ptLst>
  <dgm:cxnLst>
    <dgm:cxn modelId="{0C7338AB-883D-4FA0-B06B-C5DCECECFA18}" type="presOf" srcId="{3607E36D-5B41-4ACF-B031-90B374672C72}" destId="{DB94559D-ED81-4B15-8DFA-A396B8709D2C}" srcOrd="0" destOrd="0" presId="urn:microsoft.com/office/officeart/2005/8/layout/vList2"/>
    <dgm:cxn modelId="{8DAA3538-56F8-4022-AB23-DF57D75D954C}" type="presOf" srcId="{05ED0774-5AD1-4422-A32B-E6B46F182356}" destId="{780AB58D-1FCA-4AD5-893D-D89764298969}" srcOrd="0" destOrd="0" presId="urn:microsoft.com/office/officeart/2005/8/layout/vList2"/>
    <dgm:cxn modelId="{EC0F70EB-C8A8-459C-9485-7F00F1AC6256}" srcId="{05ED0774-5AD1-4422-A32B-E6B46F182356}" destId="{3607E36D-5B41-4ACF-B031-90B374672C72}" srcOrd="0" destOrd="0" parTransId="{DF5C6D80-0AA4-47F0-A6EC-A770E4555895}" sibTransId="{C3D19FBE-3564-418B-AF44-9FB789D06A82}"/>
    <dgm:cxn modelId="{3FA6EF3E-9221-4044-A3F8-317A619CB7E3}" type="presParOf" srcId="{780AB58D-1FCA-4AD5-893D-D89764298969}" destId="{DB94559D-ED81-4B15-8DFA-A396B8709D2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61F3CCD-5C8B-4407-A096-D0F7532A5C8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SV"/>
        </a:p>
      </dgm:t>
    </dgm:pt>
    <dgm:pt modelId="{23B458EB-AC99-4F6B-BDE7-CB2D930794AE}">
      <dgm:prSet/>
      <dgm:spPr/>
      <dgm:t>
        <a:bodyPr/>
        <a:lstStyle/>
        <a:p>
          <a:pPr rtl="0"/>
          <a:r>
            <a:rPr lang="es-SV" dirty="0" smtClean="0"/>
            <a:t>Muchas gracias</a:t>
          </a:r>
          <a:endParaRPr lang="es-SV" dirty="0"/>
        </a:p>
      </dgm:t>
    </dgm:pt>
    <dgm:pt modelId="{F26F9A72-2726-44C0-BCF0-5CF5BD852B25}" type="parTrans" cxnId="{28F457B9-B8EA-4317-B66E-396CCFFE2180}">
      <dgm:prSet/>
      <dgm:spPr/>
      <dgm:t>
        <a:bodyPr/>
        <a:lstStyle/>
        <a:p>
          <a:endParaRPr lang="es-SV"/>
        </a:p>
      </dgm:t>
    </dgm:pt>
    <dgm:pt modelId="{F0D7FEA4-9A10-4C9C-A256-DE0F6CD030D3}" type="sibTrans" cxnId="{28F457B9-B8EA-4317-B66E-396CCFFE2180}">
      <dgm:prSet/>
      <dgm:spPr/>
      <dgm:t>
        <a:bodyPr/>
        <a:lstStyle/>
        <a:p>
          <a:endParaRPr lang="es-SV"/>
        </a:p>
      </dgm:t>
    </dgm:pt>
    <dgm:pt modelId="{2672D155-01B0-4C5C-820C-B4C68B58421C}" type="pres">
      <dgm:prSet presAssocID="{161F3CCD-5C8B-4407-A096-D0F7532A5C89}" presName="linear" presStyleCnt="0">
        <dgm:presLayoutVars>
          <dgm:animLvl val="lvl"/>
          <dgm:resizeHandles val="exact"/>
        </dgm:presLayoutVars>
      </dgm:prSet>
      <dgm:spPr/>
      <dgm:t>
        <a:bodyPr/>
        <a:lstStyle/>
        <a:p>
          <a:endParaRPr lang="es-SV"/>
        </a:p>
      </dgm:t>
    </dgm:pt>
    <dgm:pt modelId="{5F37E14B-1DFD-42CB-8E12-676BCDFC7069}" type="pres">
      <dgm:prSet presAssocID="{23B458EB-AC99-4F6B-BDE7-CB2D930794AE}" presName="parentText" presStyleLbl="node1" presStyleIdx="0" presStyleCnt="1" custLinFactY="73744" custLinFactNeighborX="-749" custLinFactNeighborY="100000">
        <dgm:presLayoutVars>
          <dgm:chMax val="0"/>
          <dgm:bulletEnabled val="1"/>
        </dgm:presLayoutVars>
      </dgm:prSet>
      <dgm:spPr/>
      <dgm:t>
        <a:bodyPr/>
        <a:lstStyle/>
        <a:p>
          <a:endParaRPr lang="es-SV"/>
        </a:p>
      </dgm:t>
    </dgm:pt>
  </dgm:ptLst>
  <dgm:cxnLst>
    <dgm:cxn modelId="{28F457B9-B8EA-4317-B66E-396CCFFE2180}" srcId="{161F3CCD-5C8B-4407-A096-D0F7532A5C89}" destId="{23B458EB-AC99-4F6B-BDE7-CB2D930794AE}" srcOrd="0" destOrd="0" parTransId="{F26F9A72-2726-44C0-BCF0-5CF5BD852B25}" sibTransId="{F0D7FEA4-9A10-4C9C-A256-DE0F6CD030D3}"/>
    <dgm:cxn modelId="{46D5ED5E-2859-4268-B39E-85BAA4378036}" type="presOf" srcId="{161F3CCD-5C8B-4407-A096-D0F7532A5C89}" destId="{2672D155-01B0-4C5C-820C-B4C68B58421C}" srcOrd="0" destOrd="0" presId="urn:microsoft.com/office/officeart/2005/8/layout/vList2"/>
    <dgm:cxn modelId="{228EE8D1-AA16-445F-A2A5-19E537294032}" type="presOf" srcId="{23B458EB-AC99-4F6B-BDE7-CB2D930794AE}" destId="{5F37E14B-1DFD-42CB-8E12-676BCDFC7069}" srcOrd="0" destOrd="0" presId="urn:microsoft.com/office/officeart/2005/8/layout/vList2"/>
    <dgm:cxn modelId="{DACE8C0A-09BE-4206-BEF7-C0CF965CABF4}" type="presParOf" srcId="{2672D155-01B0-4C5C-820C-B4C68B58421C}" destId="{5F37E14B-1DFD-42CB-8E12-676BCDFC706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37E14B-1DFD-42CB-8E12-676BCDFC7069}">
      <dsp:nvSpPr>
        <dsp:cNvPr id="0" name=""/>
        <dsp:cNvSpPr/>
      </dsp:nvSpPr>
      <dsp:spPr>
        <a:xfrm>
          <a:off x="0" y="5262"/>
          <a:ext cx="8229600" cy="6955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s-SV" sz="2900" kern="1200" dirty="0" smtClean="0"/>
            <a:t>Operativización de la Propuesta de Extensión.</a:t>
          </a:r>
          <a:endParaRPr lang="es-SV" sz="2900" kern="1200" dirty="0"/>
        </a:p>
      </dsp:txBody>
      <dsp:txXfrm>
        <a:off x="33955" y="39217"/>
        <a:ext cx="8161690" cy="6276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94559D-ED81-4B15-8DFA-A396B8709D2C}">
      <dsp:nvSpPr>
        <dsp:cNvPr id="0" name=""/>
        <dsp:cNvSpPr/>
      </dsp:nvSpPr>
      <dsp:spPr>
        <a:xfrm>
          <a:off x="0" y="5262"/>
          <a:ext cx="8229600" cy="6955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s-SV" sz="2900" kern="1200" dirty="0" smtClean="0"/>
            <a:t>Planificación Programática año 2017.</a:t>
          </a:r>
          <a:endParaRPr lang="es-SV" sz="2900" kern="1200" dirty="0"/>
        </a:p>
      </dsp:txBody>
      <dsp:txXfrm>
        <a:off x="33955" y="39217"/>
        <a:ext cx="8161690" cy="6276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94559D-ED81-4B15-8DFA-A396B8709D2C}">
      <dsp:nvSpPr>
        <dsp:cNvPr id="0" name=""/>
        <dsp:cNvSpPr/>
      </dsp:nvSpPr>
      <dsp:spPr>
        <a:xfrm>
          <a:off x="0" y="5262"/>
          <a:ext cx="8229600" cy="6955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s-SV" sz="2900" kern="1200" dirty="0" smtClean="0"/>
            <a:t>Planificación Programática año 2017.</a:t>
          </a:r>
          <a:endParaRPr lang="es-SV" sz="2900" kern="1200" dirty="0"/>
        </a:p>
      </dsp:txBody>
      <dsp:txXfrm>
        <a:off x="33955" y="39217"/>
        <a:ext cx="8161690" cy="6276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94559D-ED81-4B15-8DFA-A396B8709D2C}">
      <dsp:nvSpPr>
        <dsp:cNvPr id="0" name=""/>
        <dsp:cNvSpPr/>
      </dsp:nvSpPr>
      <dsp:spPr>
        <a:xfrm>
          <a:off x="0" y="5262"/>
          <a:ext cx="8229600" cy="6955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s-SV" sz="2900" kern="1200" dirty="0" smtClean="0"/>
            <a:t>Planificación Programática año 2017.</a:t>
          </a:r>
          <a:endParaRPr lang="es-SV" sz="2900" kern="1200" dirty="0"/>
        </a:p>
      </dsp:txBody>
      <dsp:txXfrm>
        <a:off x="33955" y="39217"/>
        <a:ext cx="8161690" cy="6276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94559D-ED81-4B15-8DFA-A396B8709D2C}">
      <dsp:nvSpPr>
        <dsp:cNvPr id="0" name=""/>
        <dsp:cNvSpPr/>
      </dsp:nvSpPr>
      <dsp:spPr>
        <a:xfrm>
          <a:off x="0" y="5262"/>
          <a:ext cx="8229600" cy="6955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s-SV" sz="2900" kern="1200" dirty="0" smtClean="0"/>
            <a:t>Planificación Programática año 2018.</a:t>
          </a:r>
          <a:endParaRPr lang="es-SV" sz="2900" kern="1200" dirty="0"/>
        </a:p>
      </dsp:txBody>
      <dsp:txXfrm>
        <a:off x="33955" y="39217"/>
        <a:ext cx="8161690" cy="62765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94559D-ED81-4B15-8DFA-A396B8709D2C}">
      <dsp:nvSpPr>
        <dsp:cNvPr id="0" name=""/>
        <dsp:cNvSpPr/>
      </dsp:nvSpPr>
      <dsp:spPr>
        <a:xfrm>
          <a:off x="0" y="5262"/>
          <a:ext cx="8229600" cy="6955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s-SV" sz="2900" kern="1200" dirty="0" smtClean="0"/>
            <a:t>Planificación Programática año 2018.</a:t>
          </a:r>
          <a:endParaRPr lang="es-SV" sz="2900" kern="1200" dirty="0"/>
        </a:p>
      </dsp:txBody>
      <dsp:txXfrm>
        <a:off x="33955" y="39217"/>
        <a:ext cx="8161690" cy="62765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94559D-ED81-4B15-8DFA-A396B8709D2C}">
      <dsp:nvSpPr>
        <dsp:cNvPr id="0" name=""/>
        <dsp:cNvSpPr/>
      </dsp:nvSpPr>
      <dsp:spPr>
        <a:xfrm>
          <a:off x="0" y="5262"/>
          <a:ext cx="8229600" cy="6955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s-SV" sz="2900" kern="1200" dirty="0" smtClean="0"/>
            <a:t>Planificación Programática año 2018.</a:t>
          </a:r>
          <a:endParaRPr lang="es-SV" sz="2900" kern="1200" dirty="0"/>
        </a:p>
      </dsp:txBody>
      <dsp:txXfrm>
        <a:off x="33955" y="39217"/>
        <a:ext cx="8161690" cy="62765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37E14B-1DFD-42CB-8E12-676BCDFC7069}">
      <dsp:nvSpPr>
        <dsp:cNvPr id="0" name=""/>
        <dsp:cNvSpPr/>
      </dsp:nvSpPr>
      <dsp:spPr>
        <a:xfrm>
          <a:off x="0" y="25150"/>
          <a:ext cx="6480720" cy="15590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rtl="0">
            <a:lnSpc>
              <a:spcPct val="90000"/>
            </a:lnSpc>
            <a:spcBef>
              <a:spcPct val="0"/>
            </a:spcBef>
            <a:spcAft>
              <a:spcPct val="35000"/>
            </a:spcAft>
          </a:pPr>
          <a:r>
            <a:rPr lang="es-SV" sz="6500" kern="1200" dirty="0" smtClean="0"/>
            <a:t>Muchas gracias</a:t>
          </a:r>
          <a:endParaRPr lang="es-SV" sz="6500" kern="1200" dirty="0"/>
        </a:p>
      </dsp:txBody>
      <dsp:txXfrm>
        <a:off x="76105" y="101255"/>
        <a:ext cx="6328510" cy="140681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itchFamily="34" charset="0"/>
                <a:ea typeface="+mn-ea"/>
                <a:cs typeface="Arial" pitchFamily="34" charset="0"/>
              </a:defRPr>
            </a:lvl1pPr>
          </a:lstStyle>
          <a:p>
            <a:pPr>
              <a:defRPr/>
            </a:pPr>
            <a:endParaRPr lang="es-SV"/>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pitchFamily="34" charset="0"/>
                <a:ea typeface="+mn-ea"/>
                <a:cs typeface="Arial" pitchFamily="34" charset="0"/>
              </a:defRPr>
            </a:lvl1pPr>
          </a:lstStyle>
          <a:p>
            <a:pPr>
              <a:defRPr/>
            </a:pPr>
            <a:fld id="{E249EAC6-1996-0346-A0C6-6AFDA7D00B93}" type="datetimeFigureOut">
              <a:rPr lang="es-SV"/>
              <a:pPr>
                <a:defRPr/>
              </a:pPr>
              <a:t>25/01/2017</a:t>
            </a:fld>
            <a:endParaRPr lang="es-SV"/>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itchFamily="34" charset="0"/>
                <a:ea typeface="+mn-ea"/>
                <a:cs typeface="Arial" pitchFamily="34" charset="0"/>
              </a:defRPr>
            </a:lvl1pPr>
          </a:lstStyle>
          <a:p>
            <a:pPr>
              <a:defRPr/>
            </a:pPr>
            <a:endParaRPr lang="es-SV"/>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ea typeface="+mn-ea"/>
                <a:cs typeface="Arial" panose="020B0604020202020204" pitchFamily="34" charset="0"/>
              </a:defRPr>
            </a:lvl1pPr>
          </a:lstStyle>
          <a:p>
            <a:pPr>
              <a:defRPr/>
            </a:pPr>
            <a:fld id="{2C893C3E-B77D-B04F-8B0E-3FF84DDC0A83}" type="slidenum">
              <a:rPr lang="es-SV" altLang="es-SV"/>
              <a:pPr>
                <a:defRPr/>
              </a:pPr>
              <a:t>‹Nº›</a:t>
            </a:fld>
            <a:endParaRPr lang="es-SV" altLang="es-SV"/>
          </a:p>
        </p:txBody>
      </p:sp>
    </p:spTree>
    <p:extLst>
      <p:ext uri="{BB962C8B-B14F-4D97-AF65-F5344CB8AC3E}">
        <p14:creationId xmlns:p14="http://schemas.microsoft.com/office/powerpoint/2010/main" val="58533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cs typeface="Arial" charset="0"/>
              </a:defRPr>
            </a:lvl1pPr>
          </a:lstStyle>
          <a:p>
            <a:pPr>
              <a:defRPr/>
            </a:pPr>
            <a:endParaRPr lang="es-SV"/>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ea typeface="+mn-ea"/>
                <a:cs typeface="Arial" charset="0"/>
              </a:defRPr>
            </a:lvl1pPr>
          </a:lstStyle>
          <a:p>
            <a:pPr>
              <a:defRPr/>
            </a:pPr>
            <a:fld id="{785DEF12-5B39-864B-96BE-B14C30892728}" type="datetimeFigureOut">
              <a:rPr lang="es-SV"/>
              <a:pPr>
                <a:defRPr/>
              </a:pPr>
              <a:t>25/01/2017</a:t>
            </a:fld>
            <a:endParaRPr lang="es-SV"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SV" noProof="0" dirty="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SV"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cs typeface="Arial" charset="0"/>
              </a:defRPr>
            </a:lvl1pPr>
          </a:lstStyle>
          <a:p>
            <a:pPr>
              <a:defRPr/>
            </a:pPr>
            <a:endParaRPr lang="es-SV"/>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ea typeface="+mn-ea"/>
                <a:cs typeface="Arial" panose="020B0604020202020204" pitchFamily="34" charset="0"/>
              </a:defRPr>
            </a:lvl1pPr>
          </a:lstStyle>
          <a:p>
            <a:pPr>
              <a:defRPr/>
            </a:pPr>
            <a:fld id="{77C6B326-15EA-1140-A3EB-8F7F7FC709D5}" type="slidenum">
              <a:rPr lang="es-SV" altLang="es-SV"/>
              <a:pPr>
                <a:defRPr/>
              </a:pPr>
              <a:t>‹Nº›</a:t>
            </a:fld>
            <a:endParaRPr lang="es-SV" altLang="es-SV"/>
          </a:p>
        </p:txBody>
      </p:sp>
    </p:spTree>
    <p:extLst>
      <p:ext uri="{BB962C8B-B14F-4D97-AF65-F5344CB8AC3E}">
        <p14:creationId xmlns:p14="http://schemas.microsoft.com/office/powerpoint/2010/main" val="7196219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lvl1pPr>
              <a:defRPr/>
            </a:lvl1pPr>
          </a:lstStyle>
          <a:p>
            <a:pPr>
              <a:defRPr/>
            </a:pPr>
            <a:fld id="{4AF250E7-9F30-554A-A784-D1D20233220C}" type="datetimeFigureOut">
              <a:rPr lang="es-SV"/>
              <a:pPr>
                <a:defRPr/>
              </a:pPr>
              <a:t>25/01/2017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00C28359-3441-8641-8829-3A4F7A108C98}" type="slidenum">
              <a:rPr lang="es-SV" altLang="es-SV"/>
              <a:pPr>
                <a:defRPr/>
              </a:pPr>
              <a:t>‹Nº›</a:t>
            </a:fld>
            <a:endParaRPr lang="es-SV" altLang="es-SV"/>
          </a:p>
        </p:txBody>
      </p:sp>
    </p:spTree>
    <p:extLst>
      <p:ext uri="{BB962C8B-B14F-4D97-AF65-F5344CB8AC3E}">
        <p14:creationId xmlns:p14="http://schemas.microsoft.com/office/powerpoint/2010/main" val="1599594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lvl1pPr>
              <a:defRPr/>
            </a:lvl1pPr>
          </a:lstStyle>
          <a:p>
            <a:pPr>
              <a:defRPr/>
            </a:pPr>
            <a:fld id="{5922A37B-2F93-A847-929F-F7067BDC0291}" type="datetimeFigureOut">
              <a:rPr lang="es-SV"/>
              <a:pPr>
                <a:defRPr/>
              </a:pPr>
              <a:t>25/01/2017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10E36B6C-B98F-4A4A-B787-98B559718DAF}" type="slidenum">
              <a:rPr lang="es-SV" altLang="es-SV"/>
              <a:pPr>
                <a:defRPr/>
              </a:pPr>
              <a:t>‹Nº›</a:t>
            </a:fld>
            <a:endParaRPr lang="es-SV" altLang="es-SV"/>
          </a:p>
        </p:txBody>
      </p:sp>
    </p:spTree>
    <p:extLst>
      <p:ext uri="{BB962C8B-B14F-4D97-AF65-F5344CB8AC3E}">
        <p14:creationId xmlns:p14="http://schemas.microsoft.com/office/powerpoint/2010/main" val="855510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lvl1pPr>
              <a:defRPr/>
            </a:lvl1pPr>
          </a:lstStyle>
          <a:p>
            <a:pPr>
              <a:defRPr/>
            </a:pPr>
            <a:fld id="{B6602ED8-AA91-FC4F-92D0-647073E5C42E}" type="datetimeFigureOut">
              <a:rPr lang="es-SV"/>
              <a:pPr>
                <a:defRPr/>
              </a:pPr>
              <a:t>25/01/2017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7F570931-5853-584B-92F6-CDFE78DCE848}" type="slidenum">
              <a:rPr lang="es-SV" altLang="es-SV"/>
              <a:pPr>
                <a:defRPr/>
              </a:pPr>
              <a:t>‹Nº›</a:t>
            </a:fld>
            <a:endParaRPr lang="es-SV" altLang="es-SV"/>
          </a:p>
        </p:txBody>
      </p:sp>
    </p:spTree>
    <p:extLst>
      <p:ext uri="{BB962C8B-B14F-4D97-AF65-F5344CB8AC3E}">
        <p14:creationId xmlns:p14="http://schemas.microsoft.com/office/powerpoint/2010/main" val="1159956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lvl1pPr>
              <a:defRPr/>
            </a:lvl1pPr>
          </a:lstStyle>
          <a:p>
            <a:pPr>
              <a:defRPr/>
            </a:pPr>
            <a:fld id="{1EDB8776-09A6-2C4E-A18C-144018D397D7}" type="datetimeFigureOut">
              <a:rPr lang="es-SV"/>
              <a:pPr>
                <a:defRPr/>
              </a:pPr>
              <a:t>25/01/2017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F0CEB0D5-CFFC-A745-B4A8-FE15861CF3D1}" type="slidenum">
              <a:rPr lang="es-SV" altLang="es-SV"/>
              <a:pPr>
                <a:defRPr/>
              </a:pPr>
              <a:t>‹Nº›</a:t>
            </a:fld>
            <a:endParaRPr lang="es-SV" altLang="es-SV"/>
          </a:p>
        </p:txBody>
      </p:sp>
    </p:spTree>
    <p:extLst>
      <p:ext uri="{BB962C8B-B14F-4D97-AF65-F5344CB8AC3E}">
        <p14:creationId xmlns:p14="http://schemas.microsoft.com/office/powerpoint/2010/main" val="537423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lvl1pPr>
              <a:defRPr/>
            </a:lvl1pPr>
          </a:lstStyle>
          <a:p>
            <a:pPr>
              <a:defRPr/>
            </a:pPr>
            <a:fld id="{F798315C-302E-8E44-9E23-96F088AF724B}" type="datetimeFigureOut">
              <a:rPr lang="es-SV"/>
              <a:pPr>
                <a:defRPr/>
              </a:pPr>
              <a:t>25/01/2017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1DA02040-3E06-814E-9172-F87A2E84B2D3}" type="slidenum">
              <a:rPr lang="es-SV" altLang="es-SV"/>
              <a:pPr>
                <a:defRPr/>
              </a:pPr>
              <a:t>‹Nº›</a:t>
            </a:fld>
            <a:endParaRPr lang="es-SV" altLang="es-SV"/>
          </a:p>
        </p:txBody>
      </p:sp>
    </p:spTree>
    <p:extLst>
      <p:ext uri="{BB962C8B-B14F-4D97-AF65-F5344CB8AC3E}">
        <p14:creationId xmlns:p14="http://schemas.microsoft.com/office/powerpoint/2010/main" val="164713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2DABB9FA-02F3-5942-A588-2BF84FA97FBF}" type="datetimeFigureOut">
              <a:rPr lang="es-SV"/>
              <a:pPr>
                <a:defRPr/>
              </a:pPr>
              <a:t>25/01/2017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48A8B836-3CF2-9240-AA01-21EEFCED3EF5}" type="slidenum">
              <a:rPr lang="es-SV" altLang="es-SV"/>
              <a:pPr>
                <a:defRPr/>
              </a:pPr>
              <a:t>‹Nº›</a:t>
            </a:fld>
            <a:endParaRPr lang="es-SV" altLang="es-SV"/>
          </a:p>
        </p:txBody>
      </p:sp>
    </p:spTree>
    <p:extLst>
      <p:ext uri="{BB962C8B-B14F-4D97-AF65-F5344CB8AC3E}">
        <p14:creationId xmlns:p14="http://schemas.microsoft.com/office/powerpoint/2010/main" val="230919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3 Marcador de fecha"/>
          <p:cNvSpPr>
            <a:spLocks noGrp="1"/>
          </p:cNvSpPr>
          <p:nvPr>
            <p:ph type="dt" sz="half" idx="10"/>
          </p:nvPr>
        </p:nvSpPr>
        <p:spPr/>
        <p:txBody>
          <a:bodyPr/>
          <a:lstStyle>
            <a:lvl1pPr>
              <a:defRPr/>
            </a:lvl1pPr>
          </a:lstStyle>
          <a:p>
            <a:pPr>
              <a:defRPr/>
            </a:pPr>
            <a:fld id="{43C82B72-4210-5848-863A-4D30E0A1EC49}" type="datetimeFigureOut">
              <a:rPr lang="es-SV"/>
              <a:pPr>
                <a:defRPr/>
              </a:pPr>
              <a:t>25/01/2017</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pPr>
              <a:defRPr/>
            </a:pPr>
            <a:fld id="{23748C7B-67C3-AB47-A5DB-97F2166D1B13}" type="slidenum">
              <a:rPr lang="es-SV" altLang="es-SV"/>
              <a:pPr>
                <a:defRPr/>
              </a:pPr>
              <a:t>‹Nº›</a:t>
            </a:fld>
            <a:endParaRPr lang="es-SV" altLang="es-SV"/>
          </a:p>
        </p:txBody>
      </p:sp>
    </p:spTree>
    <p:extLst>
      <p:ext uri="{BB962C8B-B14F-4D97-AF65-F5344CB8AC3E}">
        <p14:creationId xmlns:p14="http://schemas.microsoft.com/office/powerpoint/2010/main" val="5643637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3 Marcador de fecha"/>
          <p:cNvSpPr>
            <a:spLocks noGrp="1"/>
          </p:cNvSpPr>
          <p:nvPr>
            <p:ph type="dt" sz="half" idx="10"/>
          </p:nvPr>
        </p:nvSpPr>
        <p:spPr/>
        <p:txBody>
          <a:bodyPr/>
          <a:lstStyle>
            <a:lvl1pPr>
              <a:defRPr/>
            </a:lvl1pPr>
          </a:lstStyle>
          <a:p>
            <a:pPr>
              <a:defRPr/>
            </a:pPr>
            <a:fld id="{16F9FD99-2B24-BC4F-A16F-43BA2DEC96D7}" type="datetimeFigureOut">
              <a:rPr lang="es-SV"/>
              <a:pPr>
                <a:defRPr/>
              </a:pPr>
              <a:t>25/01/2017</a:t>
            </a:fld>
            <a:endParaRPr lang="es-SV" dirty="0"/>
          </a:p>
        </p:txBody>
      </p:sp>
      <p:sp>
        <p:nvSpPr>
          <p:cNvPr id="8" name="4 Marcador de pie de página"/>
          <p:cNvSpPr>
            <a:spLocks noGrp="1"/>
          </p:cNvSpPr>
          <p:nvPr>
            <p:ph type="ftr" sz="quarter" idx="11"/>
          </p:nvPr>
        </p:nvSpPr>
        <p:spPr/>
        <p:txBody>
          <a:bodyPr/>
          <a:lstStyle>
            <a:lvl1pPr>
              <a:defRPr/>
            </a:lvl1pPr>
          </a:lstStyle>
          <a:p>
            <a:pPr>
              <a:defRPr/>
            </a:pPr>
            <a:endParaRPr lang="es-SV"/>
          </a:p>
        </p:txBody>
      </p:sp>
      <p:sp>
        <p:nvSpPr>
          <p:cNvPr id="9" name="5 Marcador de número de diapositiva"/>
          <p:cNvSpPr>
            <a:spLocks noGrp="1"/>
          </p:cNvSpPr>
          <p:nvPr>
            <p:ph type="sldNum" sz="quarter" idx="12"/>
          </p:nvPr>
        </p:nvSpPr>
        <p:spPr/>
        <p:txBody>
          <a:bodyPr/>
          <a:lstStyle>
            <a:lvl1pPr>
              <a:defRPr/>
            </a:lvl1pPr>
          </a:lstStyle>
          <a:p>
            <a:pPr>
              <a:defRPr/>
            </a:pPr>
            <a:fld id="{3DB0EEEC-703B-EB49-9C66-A3189BA74300}" type="slidenum">
              <a:rPr lang="es-SV" altLang="es-SV"/>
              <a:pPr>
                <a:defRPr/>
              </a:pPr>
              <a:t>‹Nº›</a:t>
            </a:fld>
            <a:endParaRPr lang="es-SV" altLang="es-SV"/>
          </a:p>
        </p:txBody>
      </p:sp>
    </p:spTree>
    <p:extLst>
      <p:ext uri="{BB962C8B-B14F-4D97-AF65-F5344CB8AC3E}">
        <p14:creationId xmlns:p14="http://schemas.microsoft.com/office/powerpoint/2010/main" val="1973525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3 Marcador de fecha"/>
          <p:cNvSpPr>
            <a:spLocks noGrp="1"/>
          </p:cNvSpPr>
          <p:nvPr>
            <p:ph type="dt" sz="half" idx="10"/>
          </p:nvPr>
        </p:nvSpPr>
        <p:spPr/>
        <p:txBody>
          <a:bodyPr/>
          <a:lstStyle>
            <a:lvl1pPr>
              <a:defRPr/>
            </a:lvl1pPr>
          </a:lstStyle>
          <a:p>
            <a:pPr>
              <a:defRPr/>
            </a:pPr>
            <a:fld id="{2D741C85-E215-BF49-853B-9C736914559B}" type="datetimeFigureOut">
              <a:rPr lang="es-SV"/>
              <a:pPr>
                <a:defRPr/>
              </a:pPr>
              <a:t>25/01/2017</a:t>
            </a:fld>
            <a:endParaRPr lang="es-SV" dirty="0"/>
          </a:p>
        </p:txBody>
      </p:sp>
      <p:sp>
        <p:nvSpPr>
          <p:cNvPr id="4" name="4 Marcador de pie de página"/>
          <p:cNvSpPr>
            <a:spLocks noGrp="1"/>
          </p:cNvSpPr>
          <p:nvPr>
            <p:ph type="ftr" sz="quarter" idx="11"/>
          </p:nvPr>
        </p:nvSpPr>
        <p:spPr/>
        <p:txBody>
          <a:bodyPr/>
          <a:lstStyle>
            <a:lvl1pPr>
              <a:defRPr/>
            </a:lvl1pPr>
          </a:lstStyle>
          <a:p>
            <a:pPr>
              <a:defRPr/>
            </a:pPr>
            <a:endParaRPr lang="es-SV"/>
          </a:p>
        </p:txBody>
      </p:sp>
      <p:sp>
        <p:nvSpPr>
          <p:cNvPr id="5" name="5 Marcador de número de diapositiva"/>
          <p:cNvSpPr>
            <a:spLocks noGrp="1"/>
          </p:cNvSpPr>
          <p:nvPr>
            <p:ph type="sldNum" sz="quarter" idx="12"/>
          </p:nvPr>
        </p:nvSpPr>
        <p:spPr/>
        <p:txBody>
          <a:bodyPr/>
          <a:lstStyle>
            <a:lvl1pPr>
              <a:defRPr/>
            </a:lvl1pPr>
          </a:lstStyle>
          <a:p>
            <a:pPr>
              <a:defRPr/>
            </a:pPr>
            <a:fld id="{D44AFF5B-F6F6-494E-9D34-8E11992C8232}" type="slidenum">
              <a:rPr lang="es-SV" altLang="es-SV"/>
              <a:pPr>
                <a:defRPr/>
              </a:pPr>
              <a:t>‹Nº›</a:t>
            </a:fld>
            <a:endParaRPr lang="es-SV" altLang="es-SV"/>
          </a:p>
        </p:txBody>
      </p:sp>
    </p:spTree>
    <p:extLst>
      <p:ext uri="{BB962C8B-B14F-4D97-AF65-F5344CB8AC3E}">
        <p14:creationId xmlns:p14="http://schemas.microsoft.com/office/powerpoint/2010/main" val="11631926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F4D12E42-4335-DF43-8144-A966667539A2}" type="datetimeFigureOut">
              <a:rPr lang="es-SV"/>
              <a:pPr>
                <a:defRPr/>
              </a:pPr>
              <a:t>25/01/2017</a:t>
            </a:fld>
            <a:endParaRPr lang="es-SV" dirty="0"/>
          </a:p>
        </p:txBody>
      </p:sp>
      <p:sp>
        <p:nvSpPr>
          <p:cNvPr id="3" name="4 Marcador de pie de página"/>
          <p:cNvSpPr>
            <a:spLocks noGrp="1"/>
          </p:cNvSpPr>
          <p:nvPr>
            <p:ph type="ftr" sz="quarter" idx="11"/>
          </p:nvPr>
        </p:nvSpPr>
        <p:spPr/>
        <p:txBody>
          <a:bodyPr/>
          <a:lstStyle>
            <a:lvl1pPr>
              <a:defRPr/>
            </a:lvl1pPr>
          </a:lstStyle>
          <a:p>
            <a:pPr>
              <a:defRPr/>
            </a:pPr>
            <a:endParaRPr lang="es-SV"/>
          </a:p>
        </p:txBody>
      </p:sp>
      <p:sp>
        <p:nvSpPr>
          <p:cNvPr id="4" name="5 Marcador de número de diapositiva"/>
          <p:cNvSpPr>
            <a:spLocks noGrp="1"/>
          </p:cNvSpPr>
          <p:nvPr>
            <p:ph type="sldNum" sz="quarter" idx="12"/>
          </p:nvPr>
        </p:nvSpPr>
        <p:spPr/>
        <p:txBody>
          <a:bodyPr/>
          <a:lstStyle>
            <a:lvl1pPr>
              <a:defRPr/>
            </a:lvl1pPr>
          </a:lstStyle>
          <a:p>
            <a:pPr>
              <a:defRPr/>
            </a:pPr>
            <a:fld id="{04EB5EF8-20C3-E14A-8E0D-19A5C832CAFF}" type="slidenum">
              <a:rPr lang="es-SV" altLang="es-SV"/>
              <a:pPr>
                <a:defRPr/>
              </a:pPr>
              <a:t>‹Nº›</a:t>
            </a:fld>
            <a:endParaRPr lang="es-SV" altLang="es-SV"/>
          </a:p>
        </p:txBody>
      </p:sp>
    </p:spTree>
    <p:extLst>
      <p:ext uri="{BB962C8B-B14F-4D97-AF65-F5344CB8AC3E}">
        <p14:creationId xmlns:p14="http://schemas.microsoft.com/office/powerpoint/2010/main" val="12358181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16E1A36D-E1A4-3F4F-B804-CC5C5E8ABD16}" type="datetimeFigureOut">
              <a:rPr lang="es-SV"/>
              <a:pPr>
                <a:defRPr/>
              </a:pPr>
              <a:t>25/01/2017</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pPr>
              <a:defRPr/>
            </a:pPr>
            <a:fld id="{860FE8D5-FD26-AE45-AE0D-095D7CCEDBB0}" type="slidenum">
              <a:rPr lang="es-SV" altLang="es-SV"/>
              <a:pPr>
                <a:defRPr/>
              </a:pPr>
              <a:t>‹Nº›</a:t>
            </a:fld>
            <a:endParaRPr lang="es-SV" altLang="es-SV"/>
          </a:p>
        </p:txBody>
      </p:sp>
    </p:spTree>
    <p:extLst>
      <p:ext uri="{BB962C8B-B14F-4D97-AF65-F5344CB8AC3E}">
        <p14:creationId xmlns:p14="http://schemas.microsoft.com/office/powerpoint/2010/main" val="2081364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lvl1pPr>
              <a:defRPr/>
            </a:lvl1pPr>
          </a:lstStyle>
          <a:p>
            <a:pPr>
              <a:defRPr/>
            </a:pPr>
            <a:fld id="{489C7A4F-7552-0A40-83B3-4DFB0FB7F2F2}" type="datetimeFigureOut">
              <a:rPr lang="es-SV"/>
              <a:pPr>
                <a:defRPr/>
              </a:pPr>
              <a:t>25/01/2017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DD877E2F-C0BC-5D4A-9827-380CF0FA4E7D}" type="slidenum">
              <a:rPr lang="es-SV" altLang="es-SV"/>
              <a:pPr>
                <a:defRPr/>
              </a:pPr>
              <a:t>‹Nº›</a:t>
            </a:fld>
            <a:endParaRPr lang="es-SV" altLang="es-SV"/>
          </a:p>
        </p:txBody>
      </p:sp>
    </p:spTree>
    <p:extLst>
      <p:ext uri="{BB962C8B-B14F-4D97-AF65-F5344CB8AC3E}">
        <p14:creationId xmlns:p14="http://schemas.microsoft.com/office/powerpoint/2010/main" val="362115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SV"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1B0BBDD8-BE10-3046-9E99-80672E5A6676}" type="datetimeFigureOut">
              <a:rPr lang="es-SV"/>
              <a:pPr>
                <a:defRPr/>
              </a:pPr>
              <a:t>25/01/2017</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pPr>
              <a:defRPr/>
            </a:pPr>
            <a:fld id="{FDF2AC84-AA20-C944-9BBE-757003321717}" type="slidenum">
              <a:rPr lang="es-SV" altLang="es-SV"/>
              <a:pPr>
                <a:defRPr/>
              </a:pPr>
              <a:t>‹Nº›</a:t>
            </a:fld>
            <a:endParaRPr lang="es-SV" altLang="es-SV"/>
          </a:p>
        </p:txBody>
      </p:sp>
    </p:spTree>
    <p:extLst>
      <p:ext uri="{BB962C8B-B14F-4D97-AF65-F5344CB8AC3E}">
        <p14:creationId xmlns:p14="http://schemas.microsoft.com/office/powerpoint/2010/main" val="11259918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lvl1pPr>
              <a:defRPr/>
            </a:lvl1pPr>
          </a:lstStyle>
          <a:p>
            <a:pPr>
              <a:defRPr/>
            </a:pPr>
            <a:fld id="{8F1558FC-530B-0F43-8BF2-78285FB5B496}" type="datetimeFigureOut">
              <a:rPr lang="es-SV"/>
              <a:pPr>
                <a:defRPr/>
              </a:pPr>
              <a:t>25/01/2017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9522CBB6-DD4E-9D42-B2AB-F0EDDB3D9684}" type="slidenum">
              <a:rPr lang="es-SV" altLang="es-SV"/>
              <a:pPr>
                <a:defRPr/>
              </a:pPr>
              <a:t>‹Nº›</a:t>
            </a:fld>
            <a:endParaRPr lang="es-SV" altLang="es-SV"/>
          </a:p>
        </p:txBody>
      </p:sp>
    </p:spTree>
    <p:extLst>
      <p:ext uri="{BB962C8B-B14F-4D97-AF65-F5344CB8AC3E}">
        <p14:creationId xmlns:p14="http://schemas.microsoft.com/office/powerpoint/2010/main" val="9183524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lvl1pPr>
              <a:defRPr/>
            </a:lvl1pPr>
          </a:lstStyle>
          <a:p>
            <a:pPr>
              <a:defRPr/>
            </a:pPr>
            <a:fld id="{65DB7D21-8D9D-4A49-B8E7-DBDDA67DA4BF}" type="datetimeFigureOut">
              <a:rPr lang="es-SV"/>
              <a:pPr>
                <a:defRPr/>
              </a:pPr>
              <a:t>25/01/2017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4C52542D-47D8-7742-A08B-7642ECA12CB0}" type="slidenum">
              <a:rPr lang="es-SV" altLang="es-SV"/>
              <a:pPr>
                <a:defRPr/>
              </a:pPr>
              <a:t>‹Nº›</a:t>
            </a:fld>
            <a:endParaRPr lang="es-SV" altLang="es-SV"/>
          </a:p>
        </p:txBody>
      </p:sp>
    </p:spTree>
    <p:extLst>
      <p:ext uri="{BB962C8B-B14F-4D97-AF65-F5344CB8AC3E}">
        <p14:creationId xmlns:p14="http://schemas.microsoft.com/office/powerpoint/2010/main" val="784891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03B1D08F-4456-B14B-B94C-80BCEE42EB1E}" type="datetimeFigureOut">
              <a:rPr lang="es-SV"/>
              <a:pPr>
                <a:defRPr/>
              </a:pPr>
              <a:t>25/01/2017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F1864DBB-B07E-2545-BC9C-615F0FDDBFDA}" type="slidenum">
              <a:rPr lang="es-SV" altLang="es-SV"/>
              <a:pPr>
                <a:defRPr/>
              </a:pPr>
              <a:t>‹Nº›</a:t>
            </a:fld>
            <a:endParaRPr lang="es-SV" altLang="es-SV"/>
          </a:p>
        </p:txBody>
      </p:sp>
    </p:spTree>
    <p:extLst>
      <p:ext uri="{BB962C8B-B14F-4D97-AF65-F5344CB8AC3E}">
        <p14:creationId xmlns:p14="http://schemas.microsoft.com/office/powerpoint/2010/main" val="87023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3 Marcador de fecha"/>
          <p:cNvSpPr>
            <a:spLocks noGrp="1"/>
          </p:cNvSpPr>
          <p:nvPr>
            <p:ph type="dt" sz="half" idx="10"/>
          </p:nvPr>
        </p:nvSpPr>
        <p:spPr/>
        <p:txBody>
          <a:bodyPr/>
          <a:lstStyle>
            <a:lvl1pPr>
              <a:defRPr/>
            </a:lvl1pPr>
          </a:lstStyle>
          <a:p>
            <a:pPr>
              <a:defRPr/>
            </a:pPr>
            <a:fld id="{1BB82026-9CDB-BD48-83D4-F0AB61B461B2}" type="datetimeFigureOut">
              <a:rPr lang="es-SV"/>
              <a:pPr>
                <a:defRPr/>
              </a:pPr>
              <a:t>25/01/2017</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pPr>
              <a:defRPr/>
            </a:pPr>
            <a:fld id="{1689AC66-55A0-A644-8B2B-C175CBCF30F8}" type="slidenum">
              <a:rPr lang="es-SV" altLang="es-SV"/>
              <a:pPr>
                <a:defRPr/>
              </a:pPr>
              <a:t>‹Nº›</a:t>
            </a:fld>
            <a:endParaRPr lang="es-SV" altLang="es-SV"/>
          </a:p>
        </p:txBody>
      </p:sp>
    </p:spTree>
    <p:extLst>
      <p:ext uri="{BB962C8B-B14F-4D97-AF65-F5344CB8AC3E}">
        <p14:creationId xmlns:p14="http://schemas.microsoft.com/office/powerpoint/2010/main" val="1709522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3 Marcador de fecha"/>
          <p:cNvSpPr>
            <a:spLocks noGrp="1"/>
          </p:cNvSpPr>
          <p:nvPr>
            <p:ph type="dt" sz="half" idx="10"/>
          </p:nvPr>
        </p:nvSpPr>
        <p:spPr/>
        <p:txBody>
          <a:bodyPr/>
          <a:lstStyle>
            <a:lvl1pPr>
              <a:defRPr/>
            </a:lvl1pPr>
          </a:lstStyle>
          <a:p>
            <a:pPr>
              <a:defRPr/>
            </a:pPr>
            <a:fld id="{7F63725A-9C78-1D44-B190-2D3EBDCC6125}" type="datetimeFigureOut">
              <a:rPr lang="es-SV"/>
              <a:pPr>
                <a:defRPr/>
              </a:pPr>
              <a:t>25/01/2017</a:t>
            </a:fld>
            <a:endParaRPr lang="es-SV" dirty="0"/>
          </a:p>
        </p:txBody>
      </p:sp>
      <p:sp>
        <p:nvSpPr>
          <p:cNvPr id="8" name="4 Marcador de pie de página"/>
          <p:cNvSpPr>
            <a:spLocks noGrp="1"/>
          </p:cNvSpPr>
          <p:nvPr>
            <p:ph type="ftr" sz="quarter" idx="11"/>
          </p:nvPr>
        </p:nvSpPr>
        <p:spPr/>
        <p:txBody>
          <a:bodyPr/>
          <a:lstStyle>
            <a:lvl1pPr>
              <a:defRPr/>
            </a:lvl1pPr>
          </a:lstStyle>
          <a:p>
            <a:pPr>
              <a:defRPr/>
            </a:pPr>
            <a:endParaRPr lang="es-SV"/>
          </a:p>
        </p:txBody>
      </p:sp>
      <p:sp>
        <p:nvSpPr>
          <p:cNvPr id="9" name="5 Marcador de número de diapositiva"/>
          <p:cNvSpPr>
            <a:spLocks noGrp="1"/>
          </p:cNvSpPr>
          <p:nvPr>
            <p:ph type="sldNum" sz="quarter" idx="12"/>
          </p:nvPr>
        </p:nvSpPr>
        <p:spPr/>
        <p:txBody>
          <a:bodyPr/>
          <a:lstStyle>
            <a:lvl1pPr>
              <a:defRPr/>
            </a:lvl1pPr>
          </a:lstStyle>
          <a:p>
            <a:pPr>
              <a:defRPr/>
            </a:pPr>
            <a:fld id="{68EFCDEC-5A02-954F-9673-8BA899E3A782}" type="slidenum">
              <a:rPr lang="es-SV" altLang="es-SV"/>
              <a:pPr>
                <a:defRPr/>
              </a:pPr>
              <a:t>‹Nº›</a:t>
            </a:fld>
            <a:endParaRPr lang="es-SV" altLang="es-SV"/>
          </a:p>
        </p:txBody>
      </p:sp>
    </p:spTree>
    <p:extLst>
      <p:ext uri="{BB962C8B-B14F-4D97-AF65-F5344CB8AC3E}">
        <p14:creationId xmlns:p14="http://schemas.microsoft.com/office/powerpoint/2010/main" val="754019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3 Marcador de fecha"/>
          <p:cNvSpPr>
            <a:spLocks noGrp="1"/>
          </p:cNvSpPr>
          <p:nvPr>
            <p:ph type="dt" sz="half" idx="10"/>
          </p:nvPr>
        </p:nvSpPr>
        <p:spPr/>
        <p:txBody>
          <a:bodyPr/>
          <a:lstStyle>
            <a:lvl1pPr>
              <a:defRPr/>
            </a:lvl1pPr>
          </a:lstStyle>
          <a:p>
            <a:pPr>
              <a:defRPr/>
            </a:pPr>
            <a:fld id="{B2D1E825-66EE-634F-9A6A-3DE4B61786B1}" type="datetimeFigureOut">
              <a:rPr lang="es-SV"/>
              <a:pPr>
                <a:defRPr/>
              </a:pPr>
              <a:t>25/01/2017</a:t>
            </a:fld>
            <a:endParaRPr lang="es-SV" dirty="0"/>
          </a:p>
        </p:txBody>
      </p:sp>
      <p:sp>
        <p:nvSpPr>
          <p:cNvPr id="4" name="4 Marcador de pie de página"/>
          <p:cNvSpPr>
            <a:spLocks noGrp="1"/>
          </p:cNvSpPr>
          <p:nvPr>
            <p:ph type="ftr" sz="quarter" idx="11"/>
          </p:nvPr>
        </p:nvSpPr>
        <p:spPr/>
        <p:txBody>
          <a:bodyPr/>
          <a:lstStyle>
            <a:lvl1pPr>
              <a:defRPr/>
            </a:lvl1pPr>
          </a:lstStyle>
          <a:p>
            <a:pPr>
              <a:defRPr/>
            </a:pPr>
            <a:endParaRPr lang="es-SV"/>
          </a:p>
        </p:txBody>
      </p:sp>
      <p:sp>
        <p:nvSpPr>
          <p:cNvPr id="5" name="5 Marcador de número de diapositiva"/>
          <p:cNvSpPr>
            <a:spLocks noGrp="1"/>
          </p:cNvSpPr>
          <p:nvPr>
            <p:ph type="sldNum" sz="quarter" idx="12"/>
          </p:nvPr>
        </p:nvSpPr>
        <p:spPr/>
        <p:txBody>
          <a:bodyPr/>
          <a:lstStyle>
            <a:lvl1pPr>
              <a:defRPr/>
            </a:lvl1pPr>
          </a:lstStyle>
          <a:p>
            <a:pPr>
              <a:defRPr/>
            </a:pPr>
            <a:fld id="{3FE7EF62-4A2A-5648-BB41-EF65FDBD8FFB}" type="slidenum">
              <a:rPr lang="es-SV" altLang="es-SV"/>
              <a:pPr>
                <a:defRPr/>
              </a:pPr>
              <a:t>‹Nº›</a:t>
            </a:fld>
            <a:endParaRPr lang="es-SV" altLang="es-SV"/>
          </a:p>
        </p:txBody>
      </p:sp>
    </p:spTree>
    <p:extLst>
      <p:ext uri="{BB962C8B-B14F-4D97-AF65-F5344CB8AC3E}">
        <p14:creationId xmlns:p14="http://schemas.microsoft.com/office/powerpoint/2010/main" val="509828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15EA3C2B-6548-2740-98F4-326B046405DC}" type="datetimeFigureOut">
              <a:rPr lang="es-SV"/>
              <a:pPr>
                <a:defRPr/>
              </a:pPr>
              <a:t>25/01/2017</a:t>
            </a:fld>
            <a:endParaRPr lang="es-SV" dirty="0"/>
          </a:p>
        </p:txBody>
      </p:sp>
      <p:sp>
        <p:nvSpPr>
          <p:cNvPr id="3" name="4 Marcador de pie de página"/>
          <p:cNvSpPr>
            <a:spLocks noGrp="1"/>
          </p:cNvSpPr>
          <p:nvPr>
            <p:ph type="ftr" sz="quarter" idx="11"/>
          </p:nvPr>
        </p:nvSpPr>
        <p:spPr/>
        <p:txBody>
          <a:bodyPr/>
          <a:lstStyle>
            <a:lvl1pPr>
              <a:defRPr/>
            </a:lvl1pPr>
          </a:lstStyle>
          <a:p>
            <a:pPr>
              <a:defRPr/>
            </a:pPr>
            <a:endParaRPr lang="es-SV"/>
          </a:p>
        </p:txBody>
      </p:sp>
      <p:sp>
        <p:nvSpPr>
          <p:cNvPr id="4" name="5 Marcador de número de diapositiva"/>
          <p:cNvSpPr>
            <a:spLocks noGrp="1"/>
          </p:cNvSpPr>
          <p:nvPr>
            <p:ph type="sldNum" sz="quarter" idx="12"/>
          </p:nvPr>
        </p:nvSpPr>
        <p:spPr/>
        <p:txBody>
          <a:bodyPr/>
          <a:lstStyle>
            <a:lvl1pPr>
              <a:defRPr/>
            </a:lvl1pPr>
          </a:lstStyle>
          <a:p>
            <a:pPr>
              <a:defRPr/>
            </a:pPr>
            <a:fld id="{AEFCB590-B870-314A-9B28-F078AFE16ADF}" type="slidenum">
              <a:rPr lang="es-SV" altLang="es-SV"/>
              <a:pPr>
                <a:defRPr/>
              </a:pPr>
              <a:t>‹Nº›</a:t>
            </a:fld>
            <a:endParaRPr lang="es-SV" altLang="es-SV"/>
          </a:p>
        </p:txBody>
      </p:sp>
    </p:spTree>
    <p:extLst>
      <p:ext uri="{BB962C8B-B14F-4D97-AF65-F5344CB8AC3E}">
        <p14:creationId xmlns:p14="http://schemas.microsoft.com/office/powerpoint/2010/main" val="220688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83645A7E-E473-D540-9CFB-62475842F36C}" type="datetimeFigureOut">
              <a:rPr lang="es-SV"/>
              <a:pPr>
                <a:defRPr/>
              </a:pPr>
              <a:t>25/01/2017</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pPr>
              <a:defRPr/>
            </a:pPr>
            <a:fld id="{E3CCDE9C-7522-9F4C-8345-4FD97ECD7CC4}" type="slidenum">
              <a:rPr lang="es-SV" altLang="es-SV"/>
              <a:pPr>
                <a:defRPr/>
              </a:pPr>
              <a:t>‹Nº›</a:t>
            </a:fld>
            <a:endParaRPr lang="es-SV" altLang="es-SV"/>
          </a:p>
        </p:txBody>
      </p:sp>
    </p:spTree>
    <p:extLst>
      <p:ext uri="{BB962C8B-B14F-4D97-AF65-F5344CB8AC3E}">
        <p14:creationId xmlns:p14="http://schemas.microsoft.com/office/powerpoint/2010/main" val="402117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SV"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12CD0E-4CFA-8641-A673-3008BC635F5C}" type="datetimeFigureOut">
              <a:rPr lang="es-SV"/>
              <a:pPr>
                <a:defRPr/>
              </a:pPr>
              <a:t>25/01/2017</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pPr>
              <a:defRPr/>
            </a:pPr>
            <a:fld id="{0032DF07-5EDA-1F48-A5B6-72643055C5A2}" type="slidenum">
              <a:rPr lang="es-SV" altLang="es-SV"/>
              <a:pPr>
                <a:defRPr/>
              </a:pPr>
              <a:t>‹Nº›</a:t>
            </a:fld>
            <a:endParaRPr lang="es-SV" altLang="es-SV"/>
          </a:p>
        </p:txBody>
      </p:sp>
    </p:spTree>
    <p:extLst>
      <p:ext uri="{BB962C8B-B14F-4D97-AF65-F5344CB8AC3E}">
        <p14:creationId xmlns:p14="http://schemas.microsoft.com/office/powerpoint/2010/main" val="25521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 altLang="es-SV"/>
              <a:t>Haga clic para modificar el estilo de título del patrón</a:t>
            </a:r>
            <a:endParaRPr lang="es-SV" altLang="es-SV"/>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ltLang="es-SV"/>
              <a:t>Haga clic para modificar el estilo de texto del patrón</a:t>
            </a:r>
          </a:p>
          <a:p>
            <a:pPr lvl="1"/>
            <a:r>
              <a:rPr lang="es-ES" altLang="es-SV"/>
              <a:t>Segundo nivel</a:t>
            </a:r>
          </a:p>
          <a:p>
            <a:pPr lvl="2"/>
            <a:r>
              <a:rPr lang="es-ES" altLang="es-SV"/>
              <a:t>Tercer nivel</a:t>
            </a:r>
          </a:p>
          <a:p>
            <a:pPr lvl="3"/>
            <a:r>
              <a:rPr lang="es-ES" altLang="es-SV"/>
              <a:t>Cuarto nivel</a:t>
            </a:r>
          </a:p>
          <a:p>
            <a:pPr lvl="4"/>
            <a:r>
              <a:rPr lang="es-ES" altLang="es-SV"/>
              <a:t>Quinto nivel</a:t>
            </a:r>
            <a:endParaRPr lang="es-SV" alt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cs typeface="+mn-cs"/>
              </a:defRPr>
            </a:lvl1pPr>
          </a:lstStyle>
          <a:p>
            <a:pPr>
              <a:defRPr/>
            </a:pPr>
            <a:fld id="{9610AE85-159A-C748-A0E8-432C32377AD2}" type="datetimeFigureOut">
              <a:rPr lang="es-SV"/>
              <a:pPr>
                <a:defRPr/>
              </a:pPr>
              <a:t>25/01/2017</a:t>
            </a:fld>
            <a:endParaRPr lang="es-SV"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n-ea"/>
                <a:cs typeface="Arial" panose="020B0604020202020204" pitchFamily="34" charset="0"/>
              </a:defRPr>
            </a:lvl1pPr>
          </a:lstStyle>
          <a:p>
            <a:pPr>
              <a:defRPr/>
            </a:pPr>
            <a:fld id="{A51C11BF-C7AF-6240-B6E5-D8A657F61876}" type="slidenum">
              <a:rPr lang="es-SV" altLang="es-SV"/>
              <a:pPr>
                <a:defRPr/>
              </a:pPr>
              <a:t>‹Nº›</a:t>
            </a:fld>
            <a:endParaRPr lang="es-SV" altLang="es-SV"/>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 altLang="es-SV"/>
              <a:t>Haga clic para modificar el estilo de título del patrón</a:t>
            </a:r>
            <a:endParaRPr lang="es-SV" altLang="es-SV"/>
          </a:p>
        </p:txBody>
      </p:sp>
      <p:sp>
        <p:nvSpPr>
          <p:cNvPr id="2051"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ltLang="es-SV"/>
              <a:t>Haga clic para modificar el estilo de texto del patrón</a:t>
            </a:r>
          </a:p>
          <a:p>
            <a:pPr lvl="1"/>
            <a:r>
              <a:rPr lang="es-ES" altLang="es-SV"/>
              <a:t>Segundo nivel</a:t>
            </a:r>
          </a:p>
          <a:p>
            <a:pPr lvl="2"/>
            <a:r>
              <a:rPr lang="es-ES" altLang="es-SV"/>
              <a:t>Tercer nivel</a:t>
            </a:r>
          </a:p>
          <a:p>
            <a:pPr lvl="3"/>
            <a:r>
              <a:rPr lang="es-ES" altLang="es-SV"/>
              <a:t>Cuarto nivel</a:t>
            </a:r>
          </a:p>
          <a:p>
            <a:pPr lvl="4"/>
            <a:r>
              <a:rPr lang="es-ES" altLang="es-SV"/>
              <a:t>Quinto nivel</a:t>
            </a:r>
            <a:endParaRPr lang="es-SV" alt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ea typeface="+mn-ea"/>
                <a:cs typeface="+mn-cs"/>
              </a:defRPr>
            </a:lvl1pPr>
          </a:lstStyle>
          <a:p>
            <a:pPr>
              <a:defRPr/>
            </a:pPr>
            <a:fld id="{B5921896-B076-944E-B22A-B09BD5748265}" type="datetimeFigureOut">
              <a:rPr lang="es-SV"/>
              <a:pPr>
                <a:defRPr/>
              </a:pPr>
              <a:t>25/01/2017</a:t>
            </a:fld>
            <a:endParaRPr lang="es-SV"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ea typeface="+mn-ea"/>
                <a:cs typeface="+mn-cs"/>
              </a:defRPr>
            </a:lvl1pPr>
          </a:lstStyle>
          <a:p>
            <a:pPr>
              <a:defRPr/>
            </a:pPr>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n-ea"/>
                <a:cs typeface="Arial" panose="020B0604020202020204" pitchFamily="34" charset="0"/>
              </a:defRPr>
            </a:lvl1pPr>
          </a:lstStyle>
          <a:p>
            <a:pPr>
              <a:defRPr/>
            </a:pPr>
            <a:fld id="{80208C5D-554B-B445-BC80-CEAE52487F7B}" type="slidenum">
              <a:rPr lang="es-SV" altLang="es-SV"/>
              <a:pPr>
                <a:defRPr/>
              </a:pPr>
              <a:t>‹Nº›</a:t>
            </a:fld>
            <a:endParaRPr lang="es-SV" altLang="es-SV"/>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cpelsalvador.com.org/" TargetMode="External"/><Relationship Id="rId7" Type="http://schemas.openxmlformats.org/officeDocument/2006/relationships/image" Target="../media/image28.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27.jpeg"/><Relationship Id="rId5" Type="http://schemas.openxmlformats.org/officeDocument/2006/relationships/image" Target="../media/image26.jpeg"/><Relationship Id="rId4" Type="http://schemas.openxmlformats.org/officeDocument/2006/relationships/hyperlink" Target="http://www.facebook.com/MCPES2002"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diagramLayout" Target="../diagrams/layout2.xml"/><Relationship Id="rId7" Type="http://schemas.openxmlformats.org/officeDocument/2006/relationships/image" Target="../media/image2.emf"/><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10" Type="http://schemas.openxmlformats.org/officeDocument/2006/relationships/image" Target="../media/image5.emf"/><Relationship Id="rId4" Type="http://schemas.openxmlformats.org/officeDocument/2006/relationships/diagramQuickStyle" Target="../diagrams/quickStyle2.xml"/><Relationship Id="rId9" Type="http://schemas.openxmlformats.org/officeDocument/2006/relationships/image" Target="../media/image4.emf"/></Relationships>
</file>

<file path=ppt/slides/_rels/slide4.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diagramLayout" Target="../diagrams/layout3.xml"/><Relationship Id="rId7" Type="http://schemas.openxmlformats.org/officeDocument/2006/relationships/image" Target="../media/image6.emf"/><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10" Type="http://schemas.openxmlformats.org/officeDocument/2006/relationships/image" Target="../media/image9.emf"/><Relationship Id="rId4" Type="http://schemas.openxmlformats.org/officeDocument/2006/relationships/diagramQuickStyle" Target="../diagrams/quickStyle3.xml"/><Relationship Id="rId9" Type="http://schemas.openxmlformats.org/officeDocument/2006/relationships/image" Target="../media/image8.emf"/></Relationships>
</file>

<file path=ppt/slides/_rels/slide5.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diagramLayout" Target="../diagrams/layout4.xml"/><Relationship Id="rId7" Type="http://schemas.openxmlformats.org/officeDocument/2006/relationships/image" Target="../media/image10.emf"/><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10" Type="http://schemas.openxmlformats.org/officeDocument/2006/relationships/image" Target="../media/image13.emf"/><Relationship Id="rId4" Type="http://schemas.openxmlformats.org/officeDocument/2006/relationships/diagramQuickStyle" Target="../diagrams/quickStyle4.xml"/><Relationship Id="rId9" Type="http://schemas.openxmlformats.org/officeDocument/2006/relationships/image" Target="../media/image12.emf"/></Relationships>
</file>

<file path=ppt/slides/_rels/slide6.x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diagramLayout" Target="../diagrams/layout5.xml"/><Relationship Id="rId7" Type="http://schemas.openxmlformats.org/officeDocument/2006/relationships/image" Target="../media/image14.emf"/><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10" Type="http://schemas.openxmlformats.org/officeDocument/2006/relationships/image" Target="../media/image17.emf"/><Relationship Id="rId4" Type="http://schemas.openxmlformats.org/officeDocument/2006/relationships/diagramQuickStyle" Target="../diagrams/quickStyle5.xml"/><Relationship Id="rId9" Type="http://schemas.openxmlformats.org/officeDocument/2006/relationships/image" Target="../media/image16.emf"/></Relationships>
</file>

<file path=ppt/slides/_rels/slide7.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diagramLayout" Target="../diagrams/layout6.xml"/><Relationship Id="rId7" Type="http://schemas.openxmlformats.org/officeDocument/2006/relationships/image" Target="../media/image18.emf"/><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10" Type="http://schemas.openxmlformats.org/officeDocument/2006/relationships/image" Target="../media/image21.emf"/><Relationship Id="rId4" Type="http://schemas.openxmlformats.org/officeDocument/2006/relationships/diagramQuickStyle" Target="../diagrams/quickStyle6.xml"/><Relationship Id="rId9" Type="http://schemas.openxmlformats.org/officeDocument/2006/relationships/image" Target="../media/image20.emf"/></Relationships>
</file>

<file path=ppt/slides/_rels/slide8.xml.rels><?xml version="1.0" encoding="UTF-8" standalone="yes"?>
<Relationships xmlns="http://schemas.openxmlformats.org/package/2006/relationships"><Relationship Id="rId8" Type="http://schemas.openxmlformats.org/officeDocument/2006/relationships/image" Target="../media/image23.emf"/><Relationship Id="rId3" Type="http://schemas.openxmlformats.org/officeDocument/2006/relationships/diagramLayout" Target="../diagrams/layout7.xml"/><Relationship Id="rId7" Type="http://schemas.openxmlformats.org/officeDocument/2006/relationships/image" Target="../media/image22.emf"/><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10" Type="http://schemas.openxmlformats.org/officeDocument/2006/relationships/image" Target="../media/image25.emf"/><Relationship Id="rId4" Type="http://schemas.openxmlformats.org/officeDocument/2006/relationships/diagramQuickStyle" Target="../diagrams/quickStyle7.xml"/><Relationship Id="rId9" Type="http://schemas.openxmlformats.org/officeDocument/2006/relationships/image" Target="../media/image24.emf"/></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1 CuadroTexto"/>
          <p:cNvSpPr txBox="1"/>
          <p:nvPr/>
        </p:nvSpPr>
        <p:spPr>
          <a:xfrm>
            <a:off x="770731" y="307049"/>
            <a:ext cx="5327650" cy="1200329"/>
          </a:xfrm>
          <a:prstGeom prst="rect">
            <a:avLst/>
          </a:prstGeom>
          <a:noFill/>
        </p:spPr>
        <p:txBody>
          <a:bodyPr>
            <a:spAutoFit/>
          </a:bodyPr>
          <a:lstStyle/>
          <a:p>
            <a:pPr eaLnBrk="1" hangingPunct="1">
              <a:defRPr/>
            </a:pPr>
            <a:r>
              <a:rPr lang="es-MX" sz="2400" dirty="0">
                <a:solidFill>
                  <a:schemeClr val="accent6">
                    <a:lumMod val="50000"/>
                  </a:schemeClr>
                </a:solidFill>
                <a:latin typeface="Arial" panose="020B0604020202020204" pitchFamily="34" charset="0"/>
                <a:ea typeface="+mn-ea"/>
                <a:cs typeface="Arial" panose="020B0604020202020204" pitchFamily="34" charset="0"/>
              </a:rPr>
              <a:t>Mecanismo</a:t>
            </a:r>
          </a:p>
          <a:p>
            <a:pPr eaLnBrk="1" hangingPunct="1">
              <a:defRPr/>
            </a:pPr>
            <a:r>
              <a:rPr lang="es-MX" sz="2400" dirty="0">
                <a:solidFill>
                  <a:schemeClr val="accent6">
                    <a:lumMod val="50000"/>
                  </a:schemeClr>
                </a:solidFill>
                <a:latin typeface="Arial" panose="020B0604020202020204" pitchFamily="34" charset="0"/>
                <a:ea typeface="+mn-ea"/>
                <a:cs typeface="Arial" panose="020B0604020202020204" pitchFamily="34" charset="0"/>
              </a:rPr>
              <a:t>Coordinador de País</a:t>
            </a:r>
          </a:p>
          <a:p>
            <a:pPr eaLnBrk="1" hangingPunct="1">
              <a:defRPr/>
            </a:pPr>
            <a:r>
              <a:rPr lang="es-MX" sz="2400" dirty="0">
                <a:solidFill>
                  <a:schemeClr val="accent6">
                    <a:lumMod val="50000"/>
                  </a:schemeClr>
                </a:solidFill>
                <a:latin typeface="Arial" panose="020B0604020202020204" pitchFamily="34" charset="0"/>
                <a:ea typeface="+mn-ea"/>
                <a:cs typeface="Arial" panose="020B0604020202020204" pitchFamily="34" charset="0"/>
              </a:rPr>
              <a:t>El Salvador</a:t>
            </a:r>
            <a:endParaRPr lang="es-SV" sz="2400" dirty="0">
              <a:solidFill>
                <a:schemeClr val="accent6">
                  <a:lumMod val="50000"/>
                </a:schemeClr>
              </a:solidFill>
              <a:latin typeface="Arial" panose="020B0604020202020204" pitchFamily="34" charset="0"/>
              <a:ea typeface="+mn-ea"/>
              <a:cs typeface="Arial" panose="020B0604020202020204" pitchFamily="34" charset="0"/>
            </a:endParaRPr>
          </a:p>
        </p:txBody>
      </p:sp>
      <p:sp>
        <p:nvSpPr>
          <p:cNvPr id="5123" name="CuadroTexto 3"/>
          <p:cNvSpPr txBox="1">
            <a:spLocks noChangeArrowheads="1"/>
          </p:cNvSpPr>
          <p:nvPr/>
        </p:nvSpPr>
        <p:spPr bwMode="auto">
          <a:xfrm>
            <a:off x="5973763" y="4437063"/>
            <a:ext cx="2492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ctr" eaLnBrk="1" hangingPunct="1">
              <a:spcBef>
                <a:spcPct val="0"/>
              </a:spcBef>
              <a:buFontTx/>
              <a:buNone/>
            </a:pPr>
            <a:r>
              <a:rPr lang="es-SV" altLang="es-SV" sz="1800">
                <a:latin typeface="Arial" charset="0"/>
              </a:rPr>
              <a:t> </a:t>
            </a:r>
          </a:p>
        </p:txBody>
      </p:sp>
      <p:sp>
        <p:nvSpPr>
          <p:cNvPr id="5124" name="CuadroTexto 4"/>
          <p:cNvSpPr txBox="1">
            <a:spLocks noChangeArrowheads="1"/>
          </p:cNvSpPr>
          <p:nvPr/>
        </p:nvSpPr>
        <p:spPr bwMode="auto">
          <a:xfrm>
            <a:off x="7596188" y="179388"/>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eaLnBrk="1" hangingPunct="1">
              <a:spcBef>
                <a:spcPct val="0"/>
              </a:spcBef>
              <a:buFontTx/>
              <a:buNone/>
            </a:pPr>
            <a:endParaRPr lang="es-SV" altLang="es-SV" sz="1600" dirty="0">
              <a:latin typeface="Arial" charset="0"/>
            </a:endParaRPr>
          </a:p>
        </p:txBody>
      </p:sp>
      <p:sp>
        <p:nvSpPr>
          <p:cNvPr id="5" name="1 Título"/>
          <p:cNvSpPr>
            <a:spLocks noGrp="1"/>
          </p:cNvSpPr>
          <p:nvPr>
            <p:ph type="ctrTitle"/>
          </p:nvPr>
        </p:nvSpPr>
        <p:spPr>
          <a:xfrm>
            <a:off x="414984" y="189762"/>
            <a:ext cx="7273925" cy="1439037"/>
          </a:xfrm>
        </p:spPr>
        <p:txBody>
          <a:bodyPr>
            <a:normAutofit fontScale="90000"/>
          </a:bodyPr>
          <a:lstStyle/>
          <a:p>
            <a:pPr algn="l">
              <a:defRPr/>
            </a:pPr>
            <a:r>
              <a:rPr lang="es-SV" dirty="0" smtClean="0">
                <a:solidFill>
                  <a:schemeClr val="accent2">
                    <a:lumMod val="75000"/>
                  </a:schemeClr>
                </a:solidFill>
                <a:latin typeface="Plan" panose="020B0503030404020204" pitchFamily="34" charset="0"/>
              </a:rPr>
              <a:t/>
            </a:r>
            <a:br>
              <a:rPr lang="es-SV" dirty="0" smtClean="0">
                <a:solidFill>
                  <a:schemeClr val="accent2">
                    <a:lumMod val="75000"/>
                  </a:schemeClr>
                </a:solidFill>
                <a:latin typeface="Plan" panose="020B0503030404020204" pitchFamily="34" charset="0"/>
              </a:rPr>
            </a:br>
            <a:r>
              <a:rPr lang="es-SV" dirty="0" smtClean="0">
                <a:solidFill>
                  <a:schemeClr val="accent2">
                    <a:lumMod val="75000"/>
                  </a:schemeClr>
                </a:solidFill>
                <a:latin typeface="Plan" panose="020B0503030404020204" pitchFamily="34" charset="0"/>
              </a:rPr>
              <a:t/>
            </a:r>
            <a:br>
              <a:rPr lang="es-SV" dirty="0" smtClean="0">
                <a:solidFill>
                  <a:schemeClr val="accent2">
                    <a:lumMod val="75000"/>
                  </a:schemeClr>
                </a:solidFill>
                <a:latin typeface="Plan" panose="020B0503030404020204" pitchFamily="34" charset="0"/>
              </a:rPr>
            </a:br>
            <a:r>
              <a:rPr lang="es-SV" dirty="0" smtClean="0">
                <a:solidFill>
                  <a:schemeClr val="accent2">
                    <a:lumMod val="75000"/>
                  </a:schemeClr>
                </a:solidFill>
                <a:latin typeface="Plan" panose="020B0503030404020204" pitchFamily="34" charset="0"/>
              </a:rPr>
              <a:t/>
            </a:r>
            <a:br>
              <a:rPr lang="es-SV" dirty="0" smtClean="0">
                <a:solidFill>
                  <a:schemeClr val="accent2">
                    <a:lumMod val="75000"/>
                  </a:schemeClr>
                </a:solidFill>
                <a:latin typeface="Plan" panose="020B0503030404020204" pitchFamily="34" charset="0"/>
              </a:rPr>
            </a:br>
            <a:r>
              <a:rPr lang="es-SV" dirty="0" smtClean="0">
                <a:solidFill>
                  <a:schemeClr val="accent2">
                    <a:lumMod val="75000"/>
                  </a:schemeClr>
                </a:solidFill>
                <a:latin typeface="Plan" panose="020B0503030404020204" pitchFamily="34" charset="0"/>
              </a:rPr>
              <a:t/>
            </a:r>
            <a:br>
              <a:rPr lang="es-SV" dirty="0" smtClean="0">
                <a:solidFill>
                  <a:schemeClr val="accent2">
                    <a:lumMod val="75000"/>
                  </a:schemeClr>
                </a:solidFill>
                <a:latin typeface="Plan" panose="020B0503030404020204" pitchFamily="34" charset="0"/>
              </a:rPr>
            </a:br>
            <a:r>
              <a:rPr lang="es-SV" dirty="0" smtClean="0">
                <a:solidFill>
                  <a:schemeClr val="accent2">
                    <a:lumMod val="75000"/>
                  </a:schemeClr>
                </a:solidFill>
                <a:latin typeface="Plan" panose="020B0503030404020204" pitchFamily="34" charset="0"/>
              </a:rPr>
              <a:t/>
            </a:r>
            <a:br>
              <a:rPr lang="es-SV" dirty="0" smtClean="0">
                <a:solidFill>
                  <a:schemeClr val="accent2">
                    <a:lumMod val="75000"/>
                  </a:schemeClr>
                </a:solidFill>
                <a:latin typeface="Plan" panose="020B0503030404020204" pitchFamily="34" charset="0"/>
              </a:rPr>
            </a:br>
            <a:r>
              <a:rPr lang="es-SV" dirty="0" smtClean="0">
                <a:solidFill>
                  <a:schemeClr val="accent2">
                    <a:lumMod val="75000"/>
                  </a:schemeClr>
                </a:solidFill>
                <a:latin typeface="Plan" panose="020B0503030404020204" pitchFamily="34" charset="0"/>
              </a:rPr>
              <a:t/>
            </a:r>
            <a:br>
              <a:rPr lang="es-SV" dirty="0" smtClean="0">
                <a:solidFill>
                  <a:schemeClr val="accent2">
                    <a:lumMod val="75000"/>
                  </a:schemeClr>
                </a:solidFill>
                <a:latin typeface="Plan" panose="020B0503030404020204" pitchFamily="34" charset="0"/>
              </a:rPr>
            </a:br>
            <a:r>
              <a:rPr lang="es-SV" sz="3600" b="1" dirty="0" smtClean="0">
                <a:solidFill>
                  <a:schemeClr val="accent2">
                    <a:lumMod val="75000"/>
                  </a:schemeClr>
                </a:solidFill>
                <a:latin typeface="Plan" panose="020B0503030404020204" pitchFamily="34" charset="0"/>
                <a:cs typeface="Arial Hebrew" charset="-79"/>
              </a:rPr>
              <a:t>Planificación Programática y Financiera Fase de Extensión 2017-2018.</a:t>
            </a:r>
            <a:r>
              <a:rPr lang="es-SV" sz="3600" b="1" dirty="0" smtClean="0">
                <a:solidFill>
                  <a:schemeClr val="accent2">
                    <a:lumMod val="75000"/>
                  </a:schemeClr>
                </a:solidFill>
                <a:latin typeface="Arial Hebrew" charset="-79"/>
                <a:ea typeface="Arial Hebrew" charset="-79"/>
                <a:cs typeface="Arial Hebrew" charset="-79"/>
              </a:rPr>
              <a:t>  </a:t>
            </a:r>
            <a:endParaRPr lang="es-SV" sz="3600" b="1" dirty="0">
              <a:solidFill>
                <a:schemeClr val="accent2">
                  <a:lumMod val="75000"/>
                </a:schemeClr>
              </a:solidFill>
              <a:latin typeface="Arial Hebrew" charset="-79"/>
              <a:ea typeface="Arial Hebrew" charset="-79"/>
              <a:cs typeface="Arial Hebrew" charset="-79"/>
            </a:endParaRPr>
          </a:p>
        </p:txBody>
      </p:sp>
      <p:sp>
        <p:nvSpPr>
          <p:cNvPr id="6" name="2 Subtítulo"/>
          <p:cNvSpPr>
            <a:spLocks noGrp="1"/>
          </p:cNvSpPr>
          <p:nvPr>
            <p:ph type="subTitle" idx="1"/>
          </p:nvPr>
        </p:nvSpPr>
        <p:spPr>
          <a:xfrm>
            <a:off x="2123728" y="4014787"/>
            <a:ext cx="6461125" cy="1358429"/>
          </a:xfrm>
        </p:spPr>
        <p:txBody>
          <a:bodyPr>
            <a:normAutofit fontScale="55000" lnSpcReduction="20000"/>
          </a:bodyPr>
          <a:lstStyle/>
          <a:p>
            <a:pPr>
              <a:defRPr/>
            </a:pPr>
            <a:r>
              <a:rPr lang="es-SV" b="1" dirty="0" smtClean="0">
                <a:solidFill>
                  <a:schemeClr val="tx1"/>
                </a:solidFill>
              </a:rPr>
              <a:t>Propuesta de País: “Innovando </a:t>
            </a:r>
            <a:r>
              <a:rPr lang="es-SV" b="1" dirty="0">
                <a:solidFill>
                  <a:schemeClr val="tx1"/>
                </a:solidFill>
              </a:rPr>
              <a:t>servicios, reduciendo riesgos y renovando vidas en El Salvador”.</a:t>
            </a:r>
          </a:p>
          <a:p>
            <a:pPr>
              <a:buFont typeface="Arial" panose="020B0604020202020204" pitchFamily="34" charset="0"/>
              <a:buNone/>
              <a:defRPr/>
            </a:pPr>
            <a:endParaRPr lang="es-SV" dirty="0" smtClean="0">
              <a:solidFill>
                <a:schemeClr val="tx1"/>
              </a:solidFill>
            </a:endParaRPr>
          </a:p>
          <a:p>
            <a:pPr>
              <a:buFont typeface="Arial" panose="020B0604020202020204" pitchFamily="34" charset="0"/>
              <a:buNone/>
              <a:defRPr/>
            </a:pPr>
            <a:endParaRPr lang="es-SV" dirty="0">
              <a:solidFill>
                <a:schemeClr val="tx1"/>
              </a:solidFill>
            </a:endParaRPr>
          </a:p>
          <a:p>
            <a:pPr algn="r">
              <a:buFont typeface="Arial" panose="020B0604020202020204" pitchFamily="34" charset="0"/>
              <a:buNone/>
              <a:defRPr/>
            </a:pPr>
            <a:r>
              <a:rPr lang="es-SV" dirty="0" smtClean="0">
                <a:solidFill>
                  <a:schemeClr val="tx1"/>
                </a:solidFill>
              </a:rPr>
              <a:t>Enero 2017</a:t>
            </a:r>
          </a:p>
          <a:p>
            <a:pPr>
              <a:buFont typeface="Arial" panose="020B0604020202020204" pitchFamily="34" charset="0"/>
              <a:buNone/>
              <a:defRPr/>
            </a:pPr>
            <a:endParaRPr lang="es-SV" dirty="0">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667625" y="333375"/>
            <a:ext cx="1225550" cy="431800"/>
          </a:xfrm>
        </p:spPr>
        <p:txBody>
          <a:bodyPr rtlCol="0">
            <a:normAutofit lnSpcReduction="10000"/>
          </a:bodyPr>
          <a:lstStyle/>
          <a:p>
            <a:pPr eaLnBrk="1" fontAlgn="auto" hangingPunct="1">
              <a:spcAft>
                <a:spcPts val="0"/>
              </a:spcAft>
              <a:buFont typeface="Arial" panose="020B0604020202020204" pitchFamily="34" charset="0"/>
              <a:buNone/>
              <a:defRPr/>
            </a:pPr>
            <a:endParaRPr lang="es-SV" sz="2400" b="1" dirty="0" smtClean="0">
              <a:solidFill>
                <a:srgbClr val="002060"/>
              </a:solidFill>
              <a:latin typeface="Arial" pitchFamily="34" charset="0"/>
              <a:cs typeface="Arial" pitchFamily="34" charset="0"/>
            </a:endParaRPr>
          </a:p>
          <a:p>
            <a:pPr eaLnBrk="1" fontAlgn="auto" hangingPunct="1">
              <a:spcAft>
                <a:spcPts val="0"/>
              </a:spcAft>
              <a:buFont typeface="Arial" panose="020B0604020202020204" pitchFamily="34" charset="0"/>
              <a:buNone/>
              <a:defRPr/>
            </a:pPr>
            <a:endParaRPr lang="es-SV" b="1" dirty="0" smtClean="0">
              <a:solidFill>
                <a:srgbClr val="002060"/>
              </a:solidFill>
              <a:latin typeface="Arial" pitchFamily="34" charset="0"/>
              <a:cs typeface="Arial" pitchFamily="34" charset="0"/>
            </a:endParaRPr>
          </a:p>
        </p:txBody>
      </p:sp>
      <p:sp>
        <p:nvSpPr>
          <p:cNvPr id="4" name="2 Subtítulo"/>
          <p:cNvSpPr txBox="1">
            <a:spLocks/>
          </p:cNvSpPr>
          <p:nvPr/>
        </p:nvSpPr>
        <p:spPr bwMode="auto">
          <a:xfrm>
            <a:off x="1476375" y="1657350"/>
            <a:ext cx="5761038" cy="431800"/>
          </a:xfrm>
          <a:prstGeom prst="rect">
            <a:avLst/>
          </a:prstGeom>
          <a:noFill/>
          <a:ln>
            <a:noFill/>
          </a:ln>
          <a:extLst/>
        </p:spPr>
        <p:txBody>
          <a:bodyPr>
            <a:normAutofit lnSpcReduction="10000"/>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fontAlgn="auto" hangingPunct="1">
              <a:spcAft>
                <a:spcPts val="0"/>
              </a:spcAft>
              <a:defRPr/>
            </a:pPr>
            <a:endParaRPr lang="es-SV" sz="2400" b="1" dirty="0" smtClean="0">
              <a:solidFill>
                <a:srgbClr val="002060"/>
              </a:solidFill>
              <a:latin typeface="Arial" pitchFamily="34" charset="0"/>
              <a:cs typeface="Arial" pitchFamily="34" charset="0"/>
            </a:endParaRPr>
          </a:p>
        </p:txBody>
      </p:sp>
      <p:sp>
        <p:nvSpPr>
          <p:cNvPr id="19460" name="4 CuadroTexto"/>
          <p:cNvSpPr txBox="1">
            <a:spLocks noChangeArrowheads="1"/>
          </p:cNvSpPr>
          <p:nvPr/>
        </p:nvSpPr>
        <p:spPr bwMode="auto">
          <a:xfrm>
            <a:off x="2525713" y="3917950"/>
            <a:ext cx="4768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ctr" eaLnBrk="1" hangingPunct="1">
              <a:spcBef>
                <a:spcPct val="0"/>
              </a:spcBef>
              <a:buFontTx/>
              <a:buNone/>
            </a:pPr>
            <a:r>
              <a:rPr lang="es-SV" altLang="es-SV" sz="2000" b="1">
                <a:solidFill>
                  <a:srgbClr val="000000"/>
                </a:solidFill>
                <a:latin typeface="Arial" charset="0"/>
                <a:hlinkClick r:id="rId3"/>
              </a:rPr>
              <a:t>www.mcpelsalvador.com.org</a:t>
            </a:r>
            <a:r>
              <a:rPr lang="es-SV" altLang="es-SV" sz="2800">
                <a:solidFill>
                  <a:srgbClr val="000000"/>
                </a:solidFill>
                <a:latin typeface="Arial" charset="0"/>
              </a:rPr>
              <a:t> </a:t>
            </a:r>
          </a:p>
        </p:txBody>
      </p:sp>
      <p:sp>
        <p:nvSpPr>
          <p:cNvPr id="19461" name="5 CuadroTexto"/>
          <p:cNvSpPr txBox="1">
            <a:spLocks noChangeArrowheads="1"/>
          </p:cNvSpPr>
          <p:nvPr/>
        </p:nvSpPr>
        <p:spPr bwMode="auto">
          <a:xfrm>
            <a:off x="3035300" y="4662488"/>
            <a:ext cx="3192463"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eaLnBrk="1" hangingPunct="1">
              <a:spcBef>
                <a:spcPct val="0"/>
              </a:spcBef>
              <a:buFontTx/>
              <a:buNone/>
            </a:pPr>
            <a:r>
              <a:rPr lang="es-SV" altLang="es-SV" sz="1600">
                <a:solidFill>
                  <a:srgbClr val="000000"/>
                </a:solidFill>
                <a:latin typeface="Arial" charset="0"/>
                <a:hlinkClick r:id="rId4"/>
              </a:rPr>
              <a:t>www.facebook.com/MCPES2002</a:t>
            </a:r>
            <a:endParaRPr lang="es-SV" altLang="es-SV" sz="1600">
              <a:solidFill>
                <a:srgbClr val="000000"/>
              </a:solidFill>
              <a:latin typeface="Arial" charset="0"/>
            </a:endParaRPr>
          </a:p>
          <a:p>
            <a:pPr eaLnBrk="1" hangingPunct="1">
              <a:spcBef>
                <a:spcPct val="0"/>
              </a:spcBef>
              <a:buFontTx/>
              <a:buNone/>
            </a:pPr>
            <a:endParaRPr lang="es-SV" altLang="es-SV" sz="1600">
              <a:solidFill>
                <a:srgbClr val="000000"/>
              </a:solidFill>
              <a:latin typeface="Arial" charset="0"/>
            </a:endParaRPr>
          </a:p>
          <a:p>
            <a:pPr eaLnBrk="1" hangingPunct="1">
              <a:spcBef>
                <a:spcPct val="0"/>
              </a:spcBef>
              <a:buFontTx/>
              <a:buNone/>
            </a:pPr>
            <a:r>
              <a:rPr lang="es-SV" altLang="es-SV" sz="1600">
                <a:solidFill>
                  <a:srgbClr val="00B0F0"/>
                </a:solidFill>
                <a:latin typeface="Arial" charset="0"/>
              </a:rPr>
              <a:t>@MCPElSalvador </a:t>
            </a:r>
          </a:p>
          <a:p>
            <a:pPr eaLnBrk="1" hangingPunct="1">
              <a:spcBef>
                <a:spcPct val="0"/>
              </a:spcBef>
              <a:buFontTx/>
              <a:buNone/>
            </a:pPr>
            <a:endParaRPr lang="es-SV" altLang="es-SV" sz="1600">
              <a:solidFill>
                <a:srgbClr val="000000"/>
              </a:solidFill>
              <a:latin typeface="Arial" charset="0"/>
            </a:endParaRPr>
          </a:p>
        </p:txBody>
      </p:sp>
      <p:sp>
        <p:nvSpPr>
          <p:cNvPr id="19462" name="AutoShape 6" descr="data:image/jpeg;base64,/9j/4AAQSkZJRgABAQAAAQABAAD/2wCEAAkGBw8QDxANEA4QDQ8PDw8PDQ0PDw8ODQ0MFBEWFxQRFBUYHCggGholHRQUITEhJSkrLi4uFx8zODMsNygtLisBCgoKDg0OFxAQFywcFRwsLCwsLCwuKywsLCwsLCwsLCwsLCwsLSwsNywsLCwuLDcsLCwsLCwsLDcsNzcsLDcsLP/AABEIAMgAyAMBEQACEQEDEQH/xAAcAAACAgMBAQAAAAAAAAAAAAAAAQUHAgMGBAj/xABLEAABAgMBCAwMBAYABwAAAAABAAIDBBEhBQYSMTJRsbIHExQWM0FxcnORktEiIzVSYWJjZIGjweIkNFSCFUJEU5OhJUOzw+Hw8f/EABoBAQADAQEBAAAAAAAAAAAAAAABAgQFAwb/xAApEQEAAQMBBwUBAQEBAAAAAAAAAQIDETEEEhMUITNRBTJBQmEigVIj/9oADAMBAAIRAxEAPwC8UAgSCPn7sy8Gx8QYXmN8J3UvSi1XXpCk10wh4t+TBkwHO9LnhmgFaOTq+Zec3ohr35+7fO+xTyc+UcePA35+7/O+xOSnycePA35+7/O+xOSnycf8G/P3f532JyU+Tj/g35+7/O+xOSnycf8ABvz93+d9iclPk4/4N+fu/wA77E5KfJx/wb8/d/nfYnJT5OP+Dfn7v877E5KfJx/wb8/d/nfYnJT5OP8Ag35+7/O+xOSnycf8G/P3f532JyU+Tj/g35+7/O+xOSnycf8ABvz93+d9iclPk4/4N+fu3zvsTk58nHhshX5MOXAc0Z2vD/oFWdjq8p48JiQuzLx7GRBheY7wXdS8K7NdOsPSmumUgvNc1AFIECKDi74L5nEmDAOC0VDooNHOPGG5gt9jZoxvVM9y58QgpeUe+3JB4yLT8ONapriNHhiZe1kgwZ3cp4vgvOa5lbdiGZl4QxtaPjRRmo6Mdqg5mdpTmpPQbVBzM7SZqOg2qDmZ2kzUdBtUHMztJmo6DaoOZnaTNR0G1QczO0majoNqg5mdpM1HQbVBzM7SZqOg2qDmZ2kzUdBtUHMztJmo6DaoOZnaTNR0G1QczO0majoNqg5mdpM1HRk2XhHE1p5DVN6oxDB9z2HFVvprVTvybsPFHk3stHhAcYsI+Cvv7ymMJ69++ZzS2DHOE0mjYptc05jnCy3tnjG9S97d34l2YKwNBoEg5q/K6phwxAYaPi1LiDa2GMfX9CtOy2t6czo8bteOjl7nyooIjv2giymcrbcr+IeGMvVNTQYM7jib3qtNOUz0RUaae7GaegWBe0UxCkzlpqrYQKoCqAqgKoCqAqgKoCqAqgKoCqAqgKoCqYMt0Gae3E74G0Ku7CYqSspNh4sscMbV41UzEr5y8t0pb/mNHOHFTOr0T5Vqj5dTebdUxWGA81fCpgk2l0M931WLabW7OY0aLVeYw6VZXsxcbEFZ3fjmNNxBjo4Q2+gD/wBK6tmN2hjuTmp640QMaXcQFgzniCrEZlMziEFEiFxLjaTjWiIw85ljVSgVQFUBVAVQFUBVAVQFUBVAVRBtBJAAJJxACpKicRrKcZSUC4M2+0QHgZ3UZpXlN+3HyvFuZexl6M4eKG3lf3Lzna6IW4FTZvOms8LtHuTm6DgSxdefN+yP7z3JzlBwJQ09KvgxHQn0D20rQ1FoqveiqKo3oec04lphxC0hwxi1WnrCIlOwogiMrxOFCM2deFXSXo8l70wYU3DtxuMM8hs0gKb8b1stzipZrSuU2NUwaNKCsIds08+0iH4gldaPZDFrVLK68XJb+46O9TahFSNqvVUVQFUBVAVQFUBVAVQFUBVAVQSl79yHTcQtDsCGyhiPpU0OJo9JoV4Xr0W4/Xpbo3uqxLnXMgwG4MKGG2WuxvdynjXMruVVdZlqimIe1VWJAIBBWd9x/Gxv2aoXV2btsd33Ieq93kkrjxcpnIR9fovK5C9LA1E0zpYRHJhBKu3KY9y0pc1aCuQ2sJvJKmBWEA/ionPi6SurHbhij3S1XXPjBzRpKtb0RU8VV6qiqAqgKoCqAqgKoCqAqgKoMobXOIa0Vc4hrRncTQBVqmI6kRnota4lzWy0FsIWnHEdiw4hxlce5c36sttFO7GEgqLhAIBAIKwvwP42N+zUC6uzduGO77kNVaHm91yD4w806QvO5otS2Rj+Kh8+FrBUn2Sn7QtCVyQuS2lN5JUwKsgH8VE58XSV1Y7cMX2lruufGDmjSVa3orU8NV6oFUBVAVQOqAqgKoBA6oCqIdDeNKCJN4RFRBYX/vrQaSsu1VYox5e1mP6WQFy2s1IECJQQc3fZJw3FhiF5Fh2tpcAeVe9OzXJjOHnVdph5jfvJ5ovY/wDKvylavHpcVfBPsjzMSMyuC7BphChsbQ2LbZommnEvCuqJnKOqvZR7rkHxh5p0hedzRanVtjH8VD58LWCpPslP2hacrkBcltKbySpgVVAP4uJz42krqx24YvtLXdg+M/aNJV7eitTwVXoqKoCqB1QOqAqpBVAAoGgSDtdjZlsy7oW65XP22dIabEau4WFoCAUDmL/bouhS7YTTR0dxaSDQiG0VdpA+K17LRFVXX4eV6cQrmq6bHoKp0Cqh1FUHtuOfGHmnSF53NFqdW2MfxcPnwtYKk+yU/aFrSuQFyW4pvIPIVMIUjKzsQT8dtajbpiw22YZXXjtwx/Mtl2bptEUBwI8AWi0YyrW46K1NMOaY7E8H40K9MKt1UwCqBgqAVQFVIdUBVTOuEFhjOOsJ0TgYYzjrChDudjR1RNW1tg6Hrn7b7oadnnpLt1haQgSDgtkt9IksK/yRT/ti37FHSWa+4zDGcda3M4wxnHWpDwv/ALxKBqiTTG43DSUwN1x7pNMUhoJ8A2mwYwqXI6LUtUzORDPwG4WCNtl6gZsNuNVntyt9oXdK5AXHbSm8kpAomD5Rj9NM65XYjtwxfMvPfCPGjmDSVe3orUjKL2VbYcVzcTiOQmiD0MuhFHGHcoUYG9l1Dxs+IKYG5t0mZnDqTA2NnoXnU5QQmBsE3DP84TCJZbc3zm9YSTwuwScL+1D7De5cHeq8uhER4G44X9qH2G9yb1XlOI8NkKC1tcFrW1x4IAr1KJmZMNihIQKiDCJAY7KY11MWE0GnWpiZjRExEsNxwv7UPsN7k3qvJux4G44X9qH2G9yb1XkxClNkCy6Mw0WNBZRosaPAHEF2Nl624mWK77nN0WhRJ3vDxp5h0heV3Ral6Io/4hA6aW12qk9uU/aF6yuQFxm4pvJKQKKgj/iEfppnXK7EduGKNZee+AeNHMGkq9vRWpG0XsqEDCkOiBphBpgCnAThYkj6SC+cdGDRIQCAQCAQCBIKP2QvKczys/6YXZ2XtwxXfc5wrS80le/wp5h0heV3RanV6I3lCB00trtXnPblP2hekrkBcZuKbyT8UgUVA8oR+mmdcrsx24Yo90tF8HCjmDSVe1orUjV7KhAwgyClAQNSgAJgDhYonQfSAXzjpRoaJJA0AgEAoApCQUhsg+U5nlZqBdrZO1DFd9znCtDzSVwOFPMOkLyu6LUavRF8oQOmltdqpPblP2hecrkBcVuKbyT8UgUZA8oR+mmdcrsx24YvtLRfBwo5g0lelrRWpGL1VNEGFIaBoCilBgJgOimEQ9f8Umf1Ux/ni968uFT4Wmuryf8AFJn9VMf54vep4VHg36vKwdieaixBN7ZFiRaGXptj3PwaiJWlcWJc7b6aaZjENWz1TKwVz2gIEgrfZXm4sOLKCHFiQgYcbCEOI9gJDmUrQ2410dhoiqJyzX6piYw4T+KTX6qY/wA8XvXQ4VHhn36vI/is1+qmP88XvUTaozob8vLGiue4ve5z3HG5xLnHlJtV4pxHREzlrKCSuBwp5h0heV3RejVvjeUIHSy2u1ec9uU/aF5yuQFxW4pvJKQKMheUI/SzOuV2Y7cMP2lovg4UcwaSvS1orUjV7KmgalBgIHRA1KDQFFOA6JgFEwLG2IP6zll9ERcv1H3UtWzaSsZc1qCBIKy2X+FlOjj60NdT0/2yybTrCv10WYqKEkQgSCSuBwp5h0heV3RehvjeUIHSy2uF5z25T9oXlK5AXEbym8kpAo2D5Qj9NM65XaiP/OGH7S0XwcKOYNJXpa0VqRq9lcmiMmApGSYQKJgOiB0UwBSHRAUQWNsQ4pzll9ERcr1HWlq2bSVirmtQQCCstl3hZTo4+tDXU9P0qZNp1hX5C6WGYlGAJgIhQlI3A4U8w6QvK7ovQ3xfKEDpZbXavOe3KftC8ZXIC4jeJvJKmBRkLyhH6aZ13LtR24YftLTfBwo5g0lXtaK1I1eyjIBA1IYCIOikCBgIGAgasBBYuxH/AFnLL/8AcXJ9R1patm0lYi5rUEAgrLZd4WU6OPrQ11fTtKmTadYcCuizEgRCgJEpK4HCnmHSF5XdF6G6N5QgdLL67V5T25T9oXhK5AXElvE3klIFHQfKEfppjXK7cduGH7S0Xf4UcwaSr2tFakaF7KMkDVkGgYCBqwaBgIgUUhoLD2I8U5yy+iIuR6lrS17NpKxFzWoIEgrTZc4WU6OPrMXV9N9tTJtOsOBXTZRRQlioCIQSVweFPMOkLyu6L0at0b8/A6WX12rzq7UrfeF3yuQFwm8pvJKCj4P5+P00xrlduO3DD9paLvcKOYNJV7WitSOXsoyUoAUjIBIDU4DopDoiDU4DomAUTAsPYkxTnLL6Ii5PqWtLXs2krDXMaggSCtdlvhZTo42sxdX0321Mm06w4Ki6bKSjCWJTASgSNwOFPMOkLyu6L0at8X8/B6WX1wvOrtSt9oXdK5AXCbxN5JQUdB/Px+mmNdy7cduGGfdLTd4eNHMGkr0taKVI5eyhgIGpGQUwGpQyUgogYClB0QFESsPYlxTnLA0RFyPUtaf9a9m0lYS5jUECQVtstcLKdHG1mLq+m+2pk2nWHBLqMpUUJY0SQlUSNweFPMOkLyu6L0at0X8/B6WX1wvOrtSt9oXdK5AXCbymskpAo9hwboRQeOPGHxLiu5R24YZ6VMr4YWRE5WnSPqrWvCtcIZe6ksgpQyCBhWgMKUGEGQUhhEBSGgsLYm/q+WBoiLkep60/617NpKwVy2sIEgrbZZ4WU6ONrMXW9N9tTJtOsODK6bKSgYoEq4Sl73oWW/isaNJ+i8L3heiGAqboQ+OkxBA9ADmlRXiLUpj3rwlckci4LoHMCrSPQgpK+2AYE894swiIreIekf6XY2Wrft4Y70YqSMxBEVhbWxwBBzHiKtTOJRMZhysWE5ji1woRjWqJy8ZjBKyGQUjJTCDUhhBkFIYUgRBqRYWxR/V8sDREXH9T91P+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VP7LO5eXJWf+U8avyW+26H6p/ZZ3JyVn/lPGr8kb7bofqn9lnco5Kz/AMo41flH3TurHmS10eKYpYCGkhooDSuIegL1t2aLfSmFaq5q6zLwlXwqxKJhvlpKJEPgts842NXnNcQtFOU9IyLYQs8Jxxu+gWau5MvSIwj7tTwoYLDXieRi5qvbpx1lFU56Q7K8G4xhtw3Dw30LvQOILlbVe4lfTSGuzRiMu/aKLK9Qg8d0ZQRGkJkVPfFe25j3RIbcZJczP6Qujs21YjdqZrlrPWEXLXViQ/BiAuFlMLwXAfVbpppq6xLwzNPSYScG6kFwy8HOHAhUm3VGi29DIiWdb4o146tBUxFaOhbRK+y7Q71OazEGIErmhdsd6n+0YhltEt7LtDvU5rOg2mW9n2h3pms/k9plvZ9od6nerP5PaZb2fab3qd6tH8stolvZdod6b1Z/J7RLez7Q703riP5IwJb2XaHem9Wn+S2mW9l2h3pvVnRjtMt7PtDvUb1aY3RtMt7LtDvUZrI3S2mW9l2h3p/Z0FJZtvihTjq0qv8AZ0YxbpwWjKwsdA0E4k4dUrb0IyaunEi1YxpaDxNqXn48Svu00RmZV3pq6Qlb3b3HPe18QYiCGY6HOVz9p2ve/mnR727PzK1rnyghtAXNaXsUgQCDxTkg2ILQg5e6V7QPEHDMRVWiuqnSUTGXPx7021yKclQtFO13Y+XnNmmWreqPMd1lTztxHApMXqjzXdZTnbhwKRvVHmu6ynO3DgUjesPNd1lTztxHBpPeuPNd1lOeunApG9j1T1lTz104FJ72PVd1lOeup4FA3s+q7rKc/dOXoPe16p6yp5+6jgUDez6p6yo5+6nl6C3seq7rKc9dOXoLex6p6ynPXUcCkb1/Vd1lOeunApLesPNd1lRztw4NI3rDzHdZU87dTwaW2BeoK5FeUkqk7Xdn5TFmnLoLmXtAUsoPQKLwm5VVPWXpERHw6iSkWwxYF5pexSBAIBAIEWoNboDTxIFuZuZAbmZmQG5mZkBuZmZAbmZmQG5mZkBuZmZAbmZmQG5mZkBuZmZAbmZmQG5mZkBuZmZAbmZmQG5m5ggYgNzBBsAogaAQCD//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eaLnBrk="1" hangingPunct="1">
              <a:spcBef>
                <a:spcPct val="0"/>
              </a:spcBef>
              <a:buFontTx/>
              <a:buNone/>
            </a:pPr>
            <a:endParaRPr lang="es-SV" altLang="es-SV" sz="1800">
              <a:solidFill>
                <a:srgbClr val="000000"/>
              </a:solidFill>
              <a:latin typeface="Arial" charset="0"/>
            </a:endParaRPr>
          </a:p>
        </p:txBody>
      </p:sp>
      <p:sp>
        <p:nvSpPr>
          <p:cNvPr id="19463" name="AutoShape 8" descr="data:image/jpeg;base64,/9j/4AAQSkZJRgABAQAAAQABAAD/2wCEAAkGBw8QDxANEA4QDQ8PDw8PDQ0PDw8ODQ0MFBEWFxQRFBUYHCggGholHRQUITEhJSkrLi4uFx8zODMsNygtLisBCgoKDg0OFxAQFywcFRwsLCwsLCwuKywsLCwsLCwsLCwsLCwsLSwsNywsLCwuLDcsLCwsLCwsLDcsNzcsLDcsLP/AABEIAMgAyAMBEQACEQEDEQH/xAAcAAACAgMBAQAAAAAAAAAAAAAAAQUHAgMGBAj/xABLEAABAgMBCAwMBAYABwAAAAABAAIDBBEhBQYSMTJRsbIHExQWM0FxcnORktEiIzVSYWJjZIGjweIkNFSCFUJEU5OhJUOzw+Hw8f/EABoBAQADAQEBAAAAAAAAAAAAAAABAgQFAwb/xAApEQEAAQMBBwUBAQEBAAAAAAAAAQIDETEEEhMUITNRBTJBQmEigVIj/9oADAMBAAIRAxEAPwC8UAgSCPn7sy8Gx8QYXmN8J3UvSi1XXpCk10wh4t+TBkwHO9LnhmgFaOTq+Zec3ohr35+7fO+xTyc+UcePA35+7/O+xOSnycePA35+7/O+xOSnycf8G/P3f532JyU+Tj/g35+7/O+xOSnycf8ABvz93+d9iclPk4/4N+fu/wA77E5KfJx/wb8/d/nfYnJT5OP+Dfn7v877E5KfJx/wb8/d/nfYnJT5OP8Ag35+7/O+xOSnycf8G/P3f532JyU+Tj/g35+7/O+xOSnycf8ABvz93+d9iclPk4/4N+fu3zvsTk58nHhshX5MOXAc0Z2vD/oFWdjq8p48JiQuzLx7GRBheY7wXdS8K7NdOsPSmumUgvNc1AFIECKDi74L5nEmDAOC0VDooNHOPGG5gt9jZoxvVM9y58QgpeUe+3JB4yLT8ONapriNHhiZe1kgwZ3cp4vgvOa5lbdiGZl4QxtaPjRRmo6Mdqg5mdpTmpPQbVBzM7SZqOg2qDmZ2kzUdBtUHMztJmo6DaoOZnaTNR0G1QczO0majoNqg5mdpM1HQbVBzM7SZqOg2qDmZ2kzUdBtUHMztJmo6DaoOZnaTNR0G1QczO0majoNqg5mdpM1HRk2XhHE1p5DVN6oxDB9z2HFVvprVTvybsPFHk3stHhAcYsI+Cvv7ymMJ69++ZzS2DHOE0mjYptc05jnCy3tnjG9S97d34l2YKwNBoEg5q/K6phwxAYaPi1LiDa2GMfX9CtOy2t6czo8bteOjl7nyooIjv2giymcrbcr+IeGMvVNTQYM7jib3qtNOUz0RUaae7GaegWBe0UxCkzlpqrYQKoCqAqgKoCqAqgKoCqAqgKoCqAqgKoCqYMt0Gae3E74G0Ku7CYqSspNh4sscMbV41UzEr5y8t0pb/mNHOHFTOr0T5Vqj5dTebdUxWGA81fCpgk2l0M931WLabW7OY0aLVeYw6VZXsxcbEFZ3fjmNNxBjo4Q2+gD/wBK6tmN2hjuTmp640QMaXcQFgzniCrEZlMziEFEiFxLjaTjWiIw85ljVSgVQFUBVAVQFUBVAVQFUBVAVRBtBJAAJJxACpKicRrKcZSUC4M2+0QHgZ3UZpXlN+3HyvFuZexl6M4eKG3lf3Lzna6IW4FTZvOms8LtHuTm6DgSxdefN+yP7z3JzlBwJQ09KvgxHQn0D20rQ1FoqveiqKo3oec04lphxC0hwxi1WnrCIlOwogiMrxOFCM2deFXSXo8l70wYU3DtxuMM8hs0gKb8b1stzipZrSuU2NUwaNKCsIds08+0iH4gldaPZDFrVLK68XJb+46O9TahFSNqvVUVQFUBVAVQFUBVAVQFUBVAVQSl79yHTcQtDsCGyhiPpU0OJo9JoV4Xr0W4/Xpbo3uqxLnXMgwG4MKGG2WuxvdynjXMruVVdZlqimIe1VWJAIBBWd9x/Gxv2aoXV2btsd33Ieq93kkrjxcpnIR9fovK5C9LA1E0zpYRHJhBKu3KY9y0pc1aCuQ2sJvJKmBWEA/ionPi6SurHbhij3S1XXPjBzRpKtb0RU8VV6qiqAqgKoCqAqgKoCqAqgKoMobXOIa0Vc4hrRncTQBVqmI6kRnota4lzWy0FsIWnHEdiw4hxlce5c36sttFO7GEgqLhAIBAIKwvwP42N+zUC6uzduGO77kNVaHm91yD4w806QvO5otS2Rj+Kh8+FrBUn2Sn7QtCVyQuS2lN5JUwKsgH8VE58XSV1Y7cMX2lruufGDmjSVa3orU8NV6oFUBVAVQOqAqgKoBA6oCqIdDeNKCJN4RFRBYX/vrQaSsu1VYox5e1mP6WQFy2s1IECJQQc3fZJw3FhiF5Fh2tpcAeVe9OzXJjOHnVdph5jfvJ5ovY/wDKvylavHpcVfBPsjzMSMyuC7BphChsbQ2LbZommnEvCuqJnKOqvZR7rkHxh5p0hedzRanVtjH8VD58LWCpPslP2hacrkBcltKbySpgVVAP4uJz42krqx24YvtLXdg+M/aNJV7eitTwVXoqKoCqB1QOqAqpBVAAoGgSDtdjZlsy7oW65XP22dIabEau4WFoCAUDmL/bouhS7YTTR0dxaSDQiG0VdpA+K17LRFVXX4eV6cQrmq6bHoKp0Cqh1FUHtuOfGHmnSF53NFqdW2MfxcPnwtYKk+yU/aFrSuQFyW4pvIPIVMIUjKzsQT8dtajbpiw22YZXXjtwx/Mtl2bptEUBwI8AWi0YyrW46K1NMOaY7E8H40K9MKt1UwCqBgqAVQFVIdUBVTOuEFhjOOsJ0TgYYzjrChDudjR1RNW1tg6Hrn7b7oadnnpLt1haQgSDgtkt9IksK/yRT/ti37FHSWa+4zDGcda3M4wxnHWpDwv/ALxKBqiTTG43DSUwN1x7pNMUhoJ8A2mwYwqXI6LUtUzORDPwG4WCNtl6gZsNuNVntyt9oXdK5AXHbSm8kpAomD5Rj9NM65XYjtwxfMvPfCPGjmDSVe3orUjKL2VbYcVzcTiOQmiD0MuhFHGHcoUYG9l1Dxs+IKYG5t0mZnDqTA2NnoXnU5QQmBsE3DP84TCJZbc3zm9YSTwuwScL+1D7De5cHeq8uhER4G44X9qH2G9yb1XlOI8NkKC1tcFrW1x4IAr1KJmZMNihIQKiDCJAY7KY11MWE0GnWpiZjRExEsNxwv7UPsN7k3qvJux4G44X9qH2G9yb1XkxClNkCy6Mw0WNBZRosaPAHEF2Nl624mWK77nN0WhRJ3vDxp5h0heV3Ral6Io/4hA6aW12qk9uU/aF6yuQFxm4pvJKQKKgj/iEfppnXK7EduGKNZee+AeNHMGkq9vRWpG0XsqEDCkOiBphBpgCnAThYkj6SC+cdGDRIQCAQCAQCBIKP2QvKczys/6YXZ2XtwxXfc5wrS80le/wp5h0heV3RanV6I3lCB00trtXnPblP2hekrkBcZuKbyT8UgUVA8oR+mmdcrsx24Yo90tF8HCjmDSVe1orUjV7KhAwgyClAQNSgAJgDhYonQfSAXzjpRoaJJA0AgEAoApCQUhsg+U5nlZqBdrZO1DFd9znCtDzSVwOFPMOkLyu6LUavRF8oQOmltdqpPblP2hecrkBcVuKbyT8UgUZA8oR+mmdcrsx24YvtLRfBwo5g0lelrRWpGL1VNEGFIaBoCilBgJgOimEQ9f8Umf1Ux/ni968uFT4Wmuryf8AFJn9VMf54vep4VHg36vKwdieaixBN7ZFiRaGXptj3PwaiJWlcWJc7b6aaZjENWz1TKwVz2gIEgrfZXm4sOLKCHFiQgYcbCEOI9gJDmUrQ2410dhoiqJyzX6piYw4T+KTX6qY/wA8XvXQ4VHhn36vI/is1+qmP88XvUTaozob8vLGiue4ve5z3HG5xLnHlJtV4pxHREzlrKCSuBwp5h0heV3RejVvjeUIHSy2u1ec9uU/aF5yuQFxW4pvJKQKMheUI/SzOuV2Y7cMP2lovg4UcwaSvS1orUjV7KmgalBgIHRA1KDQFFOA6JgFEwLG2IP6zll9ERcv1H3UtWzaSsZc1qCBIKy2X+FlOjj60NdT0/2yybTrCv10WYqKEkQgSCSuBwp5h0heV3RehvjeUIHSy2uF5z25T9oXlK5AXEbym8kpAo2D5Qj9NM65XaiP/OGH7S0XwcKOYNJXpa0VqRq9lcmiMmApGSYQKJgOiB0UwBSHRAUQWNsQ4pzll9ERcr1HWlq2bSVirmtQQCCstl3hZTo4+tDXU9P0qZNp1hX5C6WGYlGAJgIhQlI3A4U8w6QvK7ovQ3xfKEDpZbXavOe3KftC8ZXIC4jeJvJKmBRkLyhH6aZ13LtR24YftLTfBwo5g0lXtaK1I1eyjIBA1IYCIOikCBgIGAgasBBYuxH/AFnLL/8AcXJ9R1patm0lYi5rUEAgrLZd4WU6OPrQ11fTtKmTadYcCuizEgRCgJEpK4HCnmHSF5XdF6G6N5QgdLL67V5T25T9oXhK5AXElvE3klIFHQfKEfppjXK7cduGH7S0Xf4UcwaSr2tFakaF7KMkDVkGgYCBqwaBgIgUUhoLD2I8U5yy+iIuR6lrS17NpKxFzWoIEgrTZc4WU6OPrMXV9N9tTJtOsOBXTZRRQlioCIQSVweFPMOkLyu6L0at0b8/A6WX12rzq7UrfeF3yuQFwm8pvJKCj4P5+P00xrlduO3DD9paLvcKOYNJV7WitSOXsoyUoAUjIBIDU4DopDoiDU4DomAUTAsPYkxTnLL6Ii5PqWtLXs2krDXMaggSCtdlvhZTo42sxdX0321Mm06w4Ki6bKSjCWJTASgSNwOFPMOkLyu6L0at8X8/B6WX1wvOrtSt9oXdK5AXCbxN5JQUdB/Px+mmNdy7cduGGfdLTd4eNHMGkr0taKVI5eyhgIGpGQUwGpQyUgogYClB0QFESsPYlxTnLA0RFyPUtaf9a9m0lYS5jUECQVtstcLKdHG1mLq+m+2pk2nWHBLqMpUUJY0SQlUSNweFPMOkLyu6L0at0X8/B6WX1wvOrtSt9oXdK5AXCbymskpAo9hwboRQeOPGHxLiu5R24YZ6VMr4YWRE5WnSPqrWvCtcIZe6ksgpQyCBhWgMKUGEGQUhhEBSGgsLYm/q+WBoiLkep60/617NpKwVy2sIEgrbZZ4WU6ONrMXW9N9tTJtOsODK6bKSgYoEq4Sl73oWW/isaNJ+i8L3heiGAqboQ+OkxBA9ADmlRXiLUpj3rwlckci4LoHMCrSPQgpK+2AYE894swiIreIekf6XY2Wrft4Y70YqSMxBEVhbWxwBBzHiKtTOJRMZhysWE5ji1woRjWqJy8ZjBKyGQUjJTCDUhhBkFIYUgRBqRYWxR/V8sDREXH9T91P+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VP7LO5eXJWf+U8avyW+26H6p/ZZ3JyVn/lPGr8kb7bofqn9lnco5Kz/AMo41flH3TurHmS10eKYpYCGkhooDSuIegL1t2aLfSmFaq5q6zLwlXwqxKJhvlpKJEPgts842NXnNcQtFOU9IyLYQs8Jxxu+gWau5MvSIwj7tTwoYLDXieRi5qvbpx1lFU56Q7K8G4xhtw3Dw30LvQOILlbVe4lfTSGuzRiMu/aKLK9Qg8d0ZQRGkJkVPfFe25j3RIbcZJczP6Qujs21YjdqZrlrPWEXLXViQ/BiAuFlMLwXAfVbpppq6xLwzNPSYScG6kFwy8HOHAhUm3VGi29DIiWdb4o146tBUxFaOhbRK+y7Q71OazEGIErmhdsd6n+0YhltEt7LtDvU5rOg2mW9n2h3pms/k9plvZ9od6nerP5PaZb2fab3qd6tH8stolvZdod6b1Z/J7RLez7Q703riP5IwJb2XaHem9Wn+S2mW9l2h3pvVnRjtMt7PtDvUb1aY3RtMt7LtDvUZrI3S2mW9l2h3p/Z0FJZtvihTjq0qv8AZ0YxbpwWjKwsdA0E4k4dUrb0IyaunEi1YxpaDxNqXn48Svu00RmZV3pq6Qlb3b3HPe18QYiCGY6HOVz9p2ve/mnR727PzK1rnyghtAXNaXsUgQCDxTkg2ILQg5e6V7QPEHDMRVWiuqnSUTGXPx7021yKclQtFO13Y+XnNmmWreqPMd1lTztxHApMXqjzXdZTnbhwKRvVHmu6ynO3DgUjesPNd1lTztxHBpPeuPNd1lOeunApG9j1T1lTz104FJ72PVd1lOeup4FA3s+q7rKc/dOXoPe16p6yp5+6jgUDez6p6yo5+6nl6C3seq7rKc9dOXoLex6p6ynPXUcCkb1/Vd1lOeunApLesPNd1lRztw4NI3rDzHdZU87dTwaW2BeoK5FeUkqk7Xdn5TFmnLoLmXtAUsoPQKLwm5VVPWXpERHw6iSkWwxYF5pexSBAIBAIEWoNboDTxIFuZuZAbmZmQG5mZkBuZmZAbmZmQG5mZkBuZmZAbmZmQG5mZkBuZmZAbmZmQG5mZkBuZmZAbmZmQG5m5ggYgNzBBsAogaAQCD//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eaLnBrk="1" hangingPunct="1">
              <a:spcBef>
                <a:spcPct val="0"/>
              </a:spcBef>
              <a:buFontTx/>
              <a:buNone/>
            </a:pPr>
            <a:endParaRPr lang="es-SV" altLang="es-SV" sz="1800">
              <a:solidFill>
                <a:srgbClr val="000000"/>
              </a:solidFill>
              <a:latin typeface="Arial" charset="0"/>
            </a:endParaRPr>
          </a:p>
        </p:txBody>
      </p:sp>
      <p:pic>
        <p:nvPicPr>
          <p:cNvPr id="19464" name="8 Imagen" descr="facebbok.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70150" y="4579938"/>
            <a:ext cx="53181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5" name="9 Imagen" descr="twitter.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25713" y="5145088"/>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6" name="1 Rectángulo"/>
          <p:cNvSpPr>
            <a:spLocks noChangeArrowheads="1"/>
          </p:cNvSpPr>
          <p:nvPr/>
        </p:nvSpPr>
        <p:spPr bwMode="auto">
          <a:xfrm>
            <a:off x="788988" y="976313"/>
            <a:ext cx="7135812" cy="249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ctr" eaLnBrk="1" hangingPunct="1">
              <a:spcBef>
                <a:spcPct val="0"/>
              </a:spcBef>
              <a:buFontTx/>
              <a:buNone/>
            </a:pPr>
            <a:r>
              <a:rPr lang="es-ES" altLang="es-SV" sz="3600" b="1" dirty="0">
                <a:solidFill>
                  <a:srgbClr val="000000"/>
                </a:solidFill>
                <a:latin typeface="Arial Black" charset="0"/>
              </a:rPr>
              <a:t>MCP-ES</a:t>
            </a:r>
          </a:p>
          <a:p>
            <a:pPr algn="ctr" eaLnBrk="1" hangingPunct="1">
              <a:spcBef>
                <a:spcPct val="0"/>
              </a:spcBef>
              <a:buFontTx/>
              <a:buNone/>
            </a:pPr>
            <a:endParaRPr lang="es-ES" altLang="es-SV" sz="2400" b="1" dirty="0">
              <a:solidFill>
                <a:srgbClr val="000000"/>
              </a:solidFill>
              <a:latin typeface="Arial Black" charset="0"/>
            </a:endParaRPr>
          </a:p>
          <a:p>
            <a:pPr algn="ctr" eaLnBrk="1" hangingPunct="1">
              <a:spcBef>
                <a:spcPct val="0"/>
              </a:spcBef>
              <a:buFontTx/>
              <a:buNone/>
            </a:pPr>
            <a:r>
              <a:rPr lang="es-ES" altLang="es-SV" sz="2400" b="1" dirty="0">
                <a:solidFill>
                  <a:srgbClr val="000000"/>
                </a:solidFill>
                <a:latin typeface="Arial Black" charset="0"/>
              </a:rPr>
              <a:t>Contribuyendo a la reducción significativa y sostenible del VIH Sida y Tuberculosis, a través de las subvenciones del Fondo Mundial </a:t>
            </a:r>
          </a:p>
        </p:txBody>
      </p:sp>
      <p:pic>
        <p:nvPicPr>
          <p:cNvPr id="19467" name="Imagen 1"/>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82838" y="3916363"/>
            <a:ext cx="652462"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276435460"/>
              </p:ext>
            </p:extLst>
          </p:nvPr>
        </p:nvGraphicFramePr>
        <p:xfrm>
          <a:off x="457200" y="274638"/>
          <a:ext cx="8229600" cy="706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Marcador de contenido 1"/>
          <p:cNvSpPr>
            <a:spLocks noGrp="1"/>
          </p:cNvSpPr>
          <p:nvPr>
            <p:ph idx="1"/>
          </p:nvPr>
        </p:nvSpPr>
        <p:spPr>
          <a:xfrm>
            <a:off x="457200" y="1340768"/>
            <a:ext cx="8229600" cy="5256584"/>
          </a:xfrm>
        </p:spPr>
        <p:txBody>
          <a:bodyPr/>
          <a:lstStyle/>
          <a:p>
            <a:r>
              <a:rPr lang="es-SV" sz="2400" dirty="0" smtClean="0"/>
              <a:t>Es una continuidad de la propuesta inicial con algunas nuevas directrices programáticas y financieras.</a:t>
            </a:r>
          </a:p>
          <a:p>
            <a:r>
              <a:rPr lang="es-SV" sz="2400" dirty="0" smtClean="0"/>
              <a:t>La implementación de las acciones es a través de Organizaciones Socias, para ello se ha continuado previa evaluación del desempeño con algunas organizaciones que fueron SR en la subvención anterior. Así mismo se ha lanzado convocatoria publica para Organizaciones que muestren interés de ser SR para acciones especificas con HSH.</a:t>
            </a:r>
          </a:p>
          <a:p>
            <a:r>
              <a:rPr lang="es-SV" sz="2400" dirty="0" smtClean="0"/>
              <a:t>Se estará haciendo énfasis en acciones de Cambio de Comportamiento que conlleven a </a:t>
            </a:r>
            <a:r>
              <a:rPr lang="es-SV" sz="2400" b="1" dirty="0" smtClean="0"/>
              <a:t>la toma de la Prueba de VIH </a:t>
            </a:r>
            <a:r>
              <a:rPr lang="es-SV" sz="2400" dirty="0" smtClean="0"/>
              <a:t>por medio de las Unidades Móviles Educativas y por medio de la Referencia acompañada a la Red de Servicios de Salud que cuentan con Laboratorio.</a:t>
            </a:r>
          </a:p>
          <a:p>
            <a:endParaRPr lang="es-SV" sz="2400" dirty="0"/>
          </a:p>
        </p:txBody>
      </p:sp>
    </p:spTree>
    <p:extLst>
      <p:ext uri="{BB962C8B-B14F-4D97-AF65-F5344CB8AC3E}">
        <p14:creationId xmlns:p14="http://schemas.microsoft.com/office/powerpoint/2010/main" val="140028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636574494"/>
              </p:ext>
            </p:extLst>
          </p:nvPr>
        </p:nvGraphicFramePr>
        <p:xfrm>
          <a:off x="457200" y="274638"/>
          <a:ext cx="8229600" cy="706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contenido 2"/>
          <p:cNvSpPr>
            <a:spLocks noGrp="1"/>
          </p:cNvSpPr>
          <p:nvPr>
            <p:ph idx="1"/>
          </p:nvPr>
        </p:nvSpPr>
        <p:spPr>
          <a:xfrm>
            <a:off x="467544" y="1268760"/>
            <a:ext cx="8229600" cy="5256584"/>
          </a:xfrm>
        </p:spPr>
        <p:txBody>
          <a:bodyPr/>
          <a:lstStyle/>
          <a:p>
            <a:pPr marL="0" indent="0">
              <a:buNone/>
            </a:pPr>
            <a:r>
              <a:rPr lang="es-SV" sz="2000" dirty="0"/>
              <a:t> </a:t>
            </a:r>
            <a:endParaRPr lang="es-SV" sz="1600" dirty="0" smtClean="0"/>
          </a:p>
          <a:p>
            <a:pPr marL="0" indent="0">
              <a:buNone/>
            </a:pPr>
            <a:endParaRPr lang="es-SV" sz="1800" dirty="0"/>
          </a:p>
          <a:p>
            <a:endParaRPr lang="es-SV" dirty="0"/>
          </a:p>
        </p:txBody>
      </p:sp>
      <p:sp>
        <p:nvSpPr>
          <p:cNvPr id="7" name="CuadroTexto 6"/>
          <p:cNvSpPr txBox="1"/>
          <p:nvPr/>
        </p:nvSpPr>
        <p:spPr>
          <a:xfrm>
            <a:off x="2081329" y="1207284"/>
            <a:ext cx="5040560" cy="646331"/>
          </a:xfrm>
          <a:prstGeom prst="rect">
            <a:avLst/>
          </a:prstGeom>
          <a:noFill/>
        </p:spPr>
        <p:txBody>
          <a:bodyPr wrap="square" rtlCol="0">
            <a:spAutoFit/>
          </a:bodyPr>
          <a:lstStyle/>
          <a:p>
            <a:pPr algn="ctr"/>
            <a:r>
              <a:rPr lang="es-SV" b="1" dirty="0" smtClean="0"/>
              <a:t>POBLACION HSH</a:t>
            </a:r>
          </a:p>
          <a:p>
            <a:pPr algn="ctr"/>
            <a:endParaRPr lang="es-SV" b="1" dirty="0"/>
          </a:p>
        </p:txBody>
      </p:sp>
      <p:pic>
        <p:nvPicPr>
          <p:cNvPr id="8" name="Imagen 7"/>
          <p:cNvPicPr>
            <a:picLocks noChangeAspect="1"/>
          </p:cNvPicPr>
          <p:nvPr/>
        </p:nvPicPr>
        <p:blipFill>
          <a:blip r:embed="rId7"/>
          <a:stretch>
            <a:fillRect/>
          </a:stretch>
        </p:blipFill>
        <p:spPr>
          <a:xfrm>
            <a:off x="4582344" y="1752974"/>
            <a:ext cx="3611069" cy="1984219"/>
          </a:xfrm>
          <a:prstGeom prst="rect">
            <a:avLst/>
          </a:prstGeom>
        </p:spPr>
      </p:pic>
      <p:pic>
        <p:nvPicPr>
          <p:cNvPr id="9" name="Imagen 8"/>
          <p:cNvPicPr>
            <a:picLocks noChangeAspect="1"/>
          </p:cNvPicPr>
          <p:nvPr/>
        </p:nvPicPr>
        <p:blipFill>
          <a:blip r:embed="rId8"/>
          <a:stretch>
            <a:fillRect/>
          </a:stretch>
        </p:blipFill>
        <p:spPr>
          <a:xfrm>
            <a:off x="360371" y="1752975"/>
            <a:ext cx="3692768" cy="1984219"/>
          </a:xfrm>
          <a:prstGeom prst="rect">
            <a:avLst/>
          </a:prstGeom>
        </p:spPr>
      </p:pic>
      <p:pic>
        <p:nvPicPr>
          <p:cNvPr id="10" name="Imagen 9"/>
          <p:cNvPicPr>
            <a:picLocks noChangeAspect="1"/>
          </p:cNvPicPr>
          <p:nvPr/>
        </p:nvPicPr>
        <p:blipFill>
          <a:blip r:embed="rId9"/>
          <a:stretch>
            <a:fillRect/>
          </a:stretch>
        </p:blipFill>
        <p:spPr>
          <a:xfrm>
            <a:off x="467544" y="4362723"/>
            <a:ext cx="3284276" cy="1785000"/>
          </a:xfrm>
          <a:prstGeom prst="rect">
            <a:avLst/>
          </a:prstGeom>
        </p:spPr>
      </p:pic>
      <p:pic>
        <p:nvPicPr>
          <p:cNvPr id="11" name="Imagen 10"/>
          <p:cNvPicPr>
            <a:picLocks noChangeAspect="1"/>
          </p:cNvPicPr>
          <p:nvPr/>
        </p:nvPicPr>
        <p:blipFill>
          <a:blip r:embed="rId10"/>
          <a:stretch>
            <a:fillRect/>
          </a:stretch>
        </p:blipFill>
        <p:spPr>
          <a:xfrm>
            <a:off x="4475181" y="4215674"/>
            <a:ext cx="3825394" cy="207909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091274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636574494"/>
              </p:ext>
            </p:extLst>
          </p:nvPr>
        </p:nvGraphicFramePr>
        <p:xfrm>
          <a:off x="457200" y="274638"/>
          <a:ext cx="8229600" cy="706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contenido 2"/>
          <p:cNvSpPr>
            <a:spLocks noGrp="1"/>
          </p:cNvSpPr>
          <p:nvPr>
            <p:ph idx="1"/>
          </p:nvPr>
        </p:nvSpPr>
        <p:spPr>
          <a:xfrm>
            <a:off x="467544" y="1268760"/>
            <a:ext cx="8229600" cy="5256584"/>
          </a:xfrm>
        </p:spPr>
        <p:txBody>
          <a:bodyPr/>
          <a:lstStyle/>
          <a:p>
            <a:pPr marL="0" indent="0">
              <a:buNone/>
            </a:pPr>
            <a:r>
              <a:rPr lang="es-SV" sz="2000" dirty="0"/>
              <a:t> </a:t>
            </a:r>
            <a:endParaRPr lang="es-SV" sz="1600" dirty="0" smtClean="0"/>
          </a:p>
          <a:p>
            <a:pPr marL="0" indent="0">
              <a:buNone/>
            </a:pPr>
            <a:endParaRPr lang="es-SV" sz="1800" dirty="0"/>
          </a:p>
          <a:p>
            <a:endParaRPr lang="es-SV" dirty="0"/>
          </a:p>
        </p:txBody>
      </p:sp>
      <p:sp>
        <p:nvSpPr>
          <p:cNvPr id="7" name="CuadroTexto 6"/>
          <p:cNvSpPr txBox="1"/>
          <p:nvPr/>
        </p:nvSpPr>
        <p:spPr>
          <a:xfrm>
            <a:off x="2081329" y="1207284"/>
            <a:ext cx="5040560" cy="646331"/>
          </a:xfrm>
          <a:prstGeom prst="rect">
            <a:avLst/>
          </a:prstGeom>
          <a:noFill/>
        </p:spPr>
        <p:txBody>
          <a:bodyPr wrap="square" rtlCol="0">
            <a:spAutoFit/>
          </a:bodyPr>
          <a:lstStyle/>
          <a:p>
            <a:pPr algn="ctr"/>
            <a:r>
              <a:rPr lang="es-SV" b="1" dirty="0" smtClean="0"/>
              <a:t>POBLACION TRANS</a:t>
            </a:r>
          </a:p>
          <a:p>
            <a:pPr algn="ctr"/>
            <a:endParaRPr lang="es-SV" b="1" dirty="0"/>
          </a:p>
        </p:txBody>
      </p:sp>
      <p:pic>
        <p:nvPicPr>
          <p:cNvPr id="2" name="Imagen 1"/>
          <p:cNvPicPr>
            <a:picLocks noChangeAspect="1"/>
          </p:cNvPicPr>
          <p:nvPr/>
        </p:nvPicPr>
        <p:blipFill>
          <a:blip r:embed="rId7"/>
          <a:stretch>
            <a:fillRect/>
          </a:stretch>
        </p:blipFill>
        <p:spPr>
          <a:xfrm>
            <a:off x="488746" y="3984078"/>
            <a:ext cx="3711938" cy="1965202"/>
          </a:xfrm>
          <a:prstGeom prst="rect">
            <a:avLst/>
          </a:prstGeom>
        </p:spPr>
      </p:pic>
      <p:pic>
        <p:nvPicPr>
          <p:cNvPr id="5" name="Imagen 4"/>
          <p:cNvPicPr>
            <a:picLocks noChangeAspect="1"/>
          </p:cNvPicPr>
          <p:nvPr/>
        </p:nvPicPr>
        <p:blipFill>
          <a:blip r:embed="rId8"/>
          <a:stretch>
            <a:fillRect/>
          </a:stretch>
        </p:blipFill>
        <p:spPr>
          <a:xfrm>
            <a:off x="467544" y="1628801"/>
            <a:ext cx="3962568" cy="1898314"/>
          </a:xfrm>
          <a:prstGeom prst="rect">
            <a:avLst/>
          </a:prstGeom>
        </p:spPr>
      </p:pic>
      <p:pic>
        <p:nvPicPr>
          <p:cNvPr id="6" name="Imagen 5"/>
          <p:cNvPicPr>
            <a:picLocks noChangeAspect="1"/>
          </p:cNvPicPr>
          <p:nvPr/>
        </p:nvPicPr>
        <p:blipFill>
          <a:blip r:embed="rId9"/>
          <a:stretch>
            <a:fillRect/>
          </a:stretch>
        </p:blipFill>
        <p:spPr>
          <a:xfrm>
            <a:off x="4817247" y="1808361"/>
            <a:ext cx="3708769" cy="1718754"/>
          </a:xfrm>
          <a:prstGeom prst="rect">
            <a:avLst/>
          </a:prstGeom>
        </p:spPr>
      </p:pic>
      <p:pic>
        <p:nvPicPr>
          <p:cNvPr id="12" name="Imagen 11"/>
          <p:cNvPicPr>
            <a:picLocks noChangeAspect="1"/>
          </p:cNvPicPr>
          <p:nvPr/>
        </p:nvPicPr>
        <p:blipFill>
          <a:blip r:embed="rId10"/>
          <a:stretch>
            <a:fillRect/>
          </a:stretch>
        </p:blipFill>
        <p:spPr>
          <a:xfrm>
            <a:off x="4839598" y="4077073"/>
            <a:ext cx="4039897" cy="18722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60525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636574494"/>
              </p:ext>
            </p:extLst>
          </p:nvPr>
        </p:nvGraphicFramePr>
        <p:xfrm>
          <a:off x="457200" y="274638"/>
          <a:ext cx="8229600" cy="706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contenido 2"/>
          <p:cNvSpPr>
            <a:spLocks noGrp="1"/>
          </p:cNvSpPr>
          <p:nvPr>
            <p:ph idx="1"/>
          </p:nvPr>
        </p:nvSpPr>
        <p:spPr>
          <a:xfrm>
            <a:off x="467544" y="1268760"/>
            <a:ext cx="8229600" cy="5256584"/>
          </a:xfrm>
        </p:spPr>
        <p:txBody>
          <a:bodyPr/>
          <a:lstStyle/>
          <a:p>
            <a:pPr marL="0" indent="0">
              <a:buNone/>
            </a:pPr>
            <a:r>
              <a:rPr lang="es-SV" sz="2000" dirty="0"/>
              <a:t> </a:t>
            </a:r>
            <a:endParaRPr lang="es-SV" sz="1600" dirty="0" smtClean="0"/>
          </a:p>
          <a:p>
            <a:pPr marL="0" indent="0">
              <a:buNone/>
            </a:pPr>
            <a:endParaRPr lang="es-SV" sz="1800" dirty="0"/>
          </a:p>
          <a:p>
            <a:endParaRPr lang="es-SV" dirty="0"/>
          </a:p>
        </p:txBody>
      </p:sp>
      <p:sp>
        <p:nvSpPr>
          <p:cNvPr id="7" name="CuadroTexto 6"/>
          <p:cNvSpPr txBox="1"/>
          <p:nvPr/>
        </p:nvSpPr>
        <p:spPr>
          <a:xfrm>
            <a:off x="2081329" y="1207284"/>
            <a:ext cx="5040560" cy="646331"/>
          </a:xfrm>
          <a:prstGeom prst="rect">
            <a:avLst/>
          </a:prstGeom>
          <a:noFill/>
        </p:spPr>
        <p:txBody>
          <a:bodyPr wrap="square" rtlCol="0">
            <a:spAutoFit/>
          </a:bodyPr>
          <a:lstStyle/>
          <a:p>
            <a:pPr algn="ctr"/>
            <a:r>
              <a:rPr lang="es-SV" b="1" dirty="0" smtClean="0"/>
              <a:t>POBLACION MTS</a:t>
            </a:r>
          </a:p>
          <a:p>
            <a:pPr algn="ctr"/>
            <a:endParaRPr lang="es-SV" b="1" dirty="0"/>
          </a:p>
        </p:txBody>
      </p:sp>
      <p:pic>
        <p:nvPicPr>
          <p:cNvPr id="8" name="Imagen 7"/>
          <p:cNvPicPr>
            <a:picLocks noChangeAspect="1"/>
          </p:cNvPicPr>
          <p:nvPr/>
        </p:nvPicPr>
        <p:blipFill>
          <a:blip r:embed="rId7"/>
          <a:stretch>
            <a:fillRect/>
          </a:stretch>
        </p:blipFill>
        <p:spPr>
          <a:xfrm>
            <a:off x="378860" y="1915090"/>
            <a:ext cx="3996990" cy="1234669"/>
          </a:xfrm>
          <a:prstGeom prst="rect">
            <a:avLst/>
          </a:prstGeom>
        </p:spPr>
      </p:pic>
      <p:pic>
        <p:nvPicPr>
          <p:cNvPr id="9" name="Imagen 8"/>
          <p:cNvPicPr>
            <a:picLocks noChangeAspect="1"/>
          </p:cNvPicPr>
          <p:nvPr/>
        </p:nvPicPr>
        <p:blipFill>
          <a:blip r:embed="rId8"/>
          <a:stretch>
            <a:fillRect/>
          </a:stretch>
        </p:blipFill>
        <p:spPr>
          <a:xfrm>
            <a:off x="4943832" y="1846724"/>
            <a:ext cx="3753312" cy="1297885"/>
          </a:xfrm>
          <a:prstGeom prst="rect">
            <a:avLst/>
          </a:prstGeom>
        </p:spPr>
      </p:pic>
      <p:pic>
        <p:nvPicPr>
          <p:cNvPr id="10" name="Imagen 9"/>
          <p:cNvPicPr>
            <a:picLocks noChangeAspect="1"/>
          </p:cNvPicPr>
          <p:nvPr/>
        </p:nvPicPr>
        <p:blipFill>
          <a:blip r:embed="rId9"/>
          <a:stretch>
            <a:fillRect/>
          </a:stretch>
        </p:blipFill>
        <p:spPr>
          <a:xfrm>
            <a:off x="378860" y="4293096"/>
            <a:ext cx="3795957" cy="1335488"/>
          </a:xfrm>
          <a:prstGeom prst="rect">
            <a:avLst/>
          </a:prstGeom>
        </p:spPr>
      </p:pic>
      <p:pic>
        <p:nvPicPr>
          <p:cNvPr id="11" name="Imagen 10"/>
          <p:cNvPicPr>
            <a:picLocks noChangeAspect="1"/>
          </p:cNvPicPr>
          <p:nvPr/>
        </p:nvPicPr>
        <p:blipFill>
          <a:blip r:embed="rId10"/>
          <a:stretch>
            <a:fillRect/>
          </a:stretch>
        </p:blipFill>
        <p:spPr>
          <a:xfrm>
            <a:off x="4375850" y="4437112"/>
            <a:ext cx="4409978" cy="155151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948350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468764628"/>
              </p:ext>
            </p:extLst>
          </p:nvPr>
        </p:nvGraphicFramePr>
        <p:xfrm>
          <a:off x="457200" y="274638"/>
          <a:ext cx="8229600" cy="706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contenido 2"/>
          <p:cNvSpPr>
            <a:spLocks noGrp="1"/>
          </p:cNvSpPr>
          <p:nvPr>
            <p:ph idx="1"/>
          </p:nvPr>
        </p:nvSpPr>
        <p:spPr>
          <a:xfrm>
            <a:off x="467544" y="1268760"/>
            <a:ext cx="8229600" cy="5256584"/>
          </a:xfrm>
        </p:spPr>
        <p:txBody>
          <a:bodyPr/>
          <a:lstStyle/>
          <a:p>
            <a:pPr marL="0" indent="0">
              <a:buNone/>
            </a:pPr>
            <a:r>
              <a:rPr lang="es-SV" sz="2000" dirty="0"/>
              <a:t> </a:t>
            </a:r>
            <a:endParaRPr lang="es-SV" sz="1600" dirty="0" smtClean="0"/>
          </a:p>
          <a:p>
            <a:pPr marL="0" indent="0">
              <a:buNone/>
            </a:pPr>
            <a:endParaRPr lang="es-SV" sz="1800" dirty="0"/>
          </a:p>
          <a:p>
            <a:endParaRPr lang="es-SV" dirty="0"/>
          </a:p>
        </p:txBody>
      </p:sp>
      <p:sp>
        <p:nvSpPr>
          <p:cNvPr id="7" name="CuadroTexto 6"/>
          <p:cNvSpPr txBox="1"/>
          <p:nvPr/>
        </p:nvSpPr>
        <p:spPr>
          <a:xfrm>
            <a:off x="2081329" y="1207284"/>
            <a:ext cx="5040560" cy="646331"/>
          </a:xfrm>
          <a:prstGeom prst="rect">
            <a:avLst/>
          </a:prstGeom>
          <a:noFill/>
        </p:spPr>
        <p:txBody>
          <a:bodyPr wrap="square" rtlCol="0">
            <a:spAutoFit/>
          </a:bodyPr>
          <a:lstStyle/>
          <a:p>
            <a:pPr algn="ctr"/>
            <a:r>
              <a:rPr lang="es-SV" b="1" dirty="0" smtClean="0"/>
              <a:t>POBLACION HSH</a:t>
            </a:r>
          </a:p>
          <a:p>
            <a:pPr algn="ctr"/>
            <a:endParaRPr lang="es-SV" b="1" dirty="0"/>
          </a:p>
        </p:txBody>
      </p:sp>
      <p:pic>
        <p:nvPicPr>
          <p:cNvPr id="2" name="Imagen 1"/>
          <p:cNvPicPr>
            <a:picLocks noChangeAspect="1"/>
          </p:cNvPicPr>
          <p:nvPr/>
        </p:nvPicPr>
        <p:blipFill>
          <a:blip r:embed="rId7"/>
          <a:stretch>
            <a:fillRect/>
          </a:stretch>
        </p:blipFill>
        <p:spPr>
          <a:xfrm>
            <a:off x="323528" y="1728232"/>
            <a:ext cx="3692768" cy="1785000"/>
          </a:xfrm>
          <a:prstGeom prst="rect">
            <a:avLst/>
          </a:prstGeom>
        </p:spPr>
      </p:pic>
      <p:pic>
        <p:nvPicPr>
          <p:cNvPr id="5" name="Imagen 4"/>
          <p:cNvPicPr>
            <a:picLocks noChangeAspect="1"/>
          </p:cNvPicPr>
          <p:nvPr/>
        </p:nvPicPr>
        <p:blipFill>
          <a:blip r:embed="rId8"/>
          <a:stretch>
            <a:fillRect/>
          </a:stretch>
        </p:blipFill>
        <p:spPr>
          <a:xfrm>
            <a:off x="4704538" y="1803516"/>
            <a:ext cx="3341464" cy="1785000"/>
          </a:xfrm>
          <a:prstGeom prst="rect">
            <a:avLst/>
          </a:prstGeom>
        </p:spPr>
      </p:pic>
      <p:pic>
        <p:nvPicPr>
          <p:cNvPr id="6" name="Imagen 5"/>
          <p:cNvPicPr>
            <a:picLocks noChangeAspect="1"/>
          </p:cNvPicPr>
          <p:nvPr/>
        </p:nvPicPr>
        <p:blipFill>
          <a:blip r:embed="rId9"/>
          <a:stretch>
            <a:fillRect/>
          </a:stretch>
        </p:blipFill>
        <p:spPr>
          <a:xfrm>
            <a:off x="439191" y="4133636"/>
            <a:ext cx="3284276" cy="1785000"/>
          </a:xfrm>
          <a:prstGeom prst="rect">
            <a:avLst/>
          </a:prstGeom>
        </p:spPr>
      </p:pic>
      <p:pic>
        <p:nvPicPr>
          <p:cNvPr id="12" name="Imagen 11"/>
          <p:cNvPicPr>
            <a:picLocks noChangeAspect="1"/>
          </p:cNvPicPr>
          <p:nvPr/>
        </p:nvPicPr>
        <p:blipFill>
          <a:blip r:embed="rId10"/>
          <a:stretch>
            <a:fillRect/>
          </a:stretch>
        </p:blipFill>
        <p:spPr>
          <a:xfrm>
            <a:off x="4733132" y="4256256"/>
            <a:ext cx="3284276" cy="1785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970652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468764628"/>
              </p:ext>
            </p:extLst>
          </p:nvPr>
        </p:nvGraphicFramePr>
        <p:xfrm>
          <a:off x="457200" y="274638"/>
          <a:ext cx="8229600" cy="706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contenido 2"/>
          <p:cNvSpPr>
            <a:spLocks noGrp="1"/>
          </p:cNvSpPr>
          <p:nvPr>
            <p:ph idx="1"/>
          </p:nvPr>
        </p:nvSpPr>
        <p:spPr>
          <a:xfrm>
            <a:off x="467544" y="1268760"/>
            <a:ext cx="8229600" cy="5256584"/>
          </a:xfrm>
        </p:spPr>
        <p:txBody>
          <a:bodyPr/>
          <a:lstStyle/>
          <a:p>
            <a:pPr marL="0" indent="0">
              <a:buNone/>
            </a:pPr>
            <a:r>
              <a:rPr lang="es-SV" sz="2000" dirty="0"/>
              <a:t> </a:t>
            </a:r>
            <a:endParaRPr lang="es-SV" sz="1600" dirty="0" smtClean="0"/>
          </a:p>
          <a:p>
            <a:pPr marL="0" indent="0">
              <a:buNone/>
            </a:pPr>
            <a:endParaRPr lang="es-SV" sz="1800" dirty="0"/>
          </a:p>
          <a:p>
            <a:endParaRPr lang="es-SV" dirty="0"/>
          </a:p>
        </p:txBody>
      </p:sp>
      <p:sp>
        <p:nvSpPr>
          <p:cNvPr id="7" name="CuadroTexto 6"/>
          <p:cNvSpPr txBox="1"/>
          <p:nvPr/>
        </p:nvSpPr>
        <p:spPr>
          <a:xfrm>
            <a:off x="2081329" y="1207284"/>
            <a:ext cx="5040560" cy="646331"/>
          </a:xfrm>
          <a:prstGeom prst="rect">
            <a:avLst/>
          </a:prstGeom>
          <a:noFill/>
        </p:spPr>
        <p:txBody>
          <a:bodyPr wrap="square" rtlCol="0">
            <a:spAutoFit/>
          </a:bodyPr>
          <a:lstStyle/>
          <a:p>
            <a:pPr algn="ctr"/>
            <a:r>
              <a:rPr lang="es-SV" b="1" dirty="0" smtClean="0"/>
              <a:t>POBLACION TRANS</a:t>
            </a:r>
          </a:p>
          <a:p>
            <a:pPr algn="ctr"/>
            <a:endParaRPr lang="es-SV" b="1" dirty="0"/>
          </a:p>
        </p:txBody>
      </p:sp>
      <p:pic>
        <p:nvPicPr>
          <p:cNvPr id="8" name="Imagen 7"/>
          <p:cNvPicPr>
            <a:picLocks noChangeAspect="1"/>
          </p:cNvPicPr>
          <p:nvPr/>
        </p:nvPicPr>
        <p:blipFill>
          <a:blip r:embed="rId7"/>
          <a:stretch>
            <a:fillRect/>
          </a:stretch>
        </p:blipFill>
        <p:spPr>
          <a:xfrm>
            <a:off x="436532" y="1794561"/>
            <a:ext cx="3692768" cy="1522031"/>
          </a:xfrm>
          <a:prstGeom prst="rect">
            <a:avLst/>
          </a:prstGeom>
        </p:spPr>
      </p:pic>
      <p:pic>
        <p:nvPicPr>
          <p:cNvPr id="9" name="Imagen 8"/>
          <p:cNvPicPr>
            <a:picLocks noChangeAspect="1"/>
          </p:cNvPicPr>
          <p:nvPr/>
        </p:nvPicPr>
        <p:blipFill>
          <a:blip r:embed="rId8"/>
          <a:stretch>
            <a:fillRect/>
          </a:stretch>
        </p:blipFill>
        <p:spPr>
          <a:xfrm>
            <a:off x="4932040" y="1934491"/>
            <a:ext cx="3341464" cy="1522031"/>
          </a:xfrm>
          <a:prstGeom prst="rect">
            <a:avLst/>
          </a:prstGeom>
        </p:spPr>
      </p:pic>
      <p:pic>
        <p:nvPicPr>
          <p:cNvPr id="10" name="Imagen 9"/>
          <p:cNvPicPr>
            <a:picLocks noChangeAspect="1"/>
          </p:cNvPicPr>
          <p:nvPr/>
        </p:nvPicPr>
        <p:blipFill>
          <a:blip r:embed="rId9"/>
          <a:stretch>
            <a:fillRect/>
          </a:stretch>
        </p:blipFill>
        <p:spPr>
          <a:xfrm>
            <a:off x="467544" y="4323981"/>
            <a:ext cx="3528392" cy="1635162"/>
          </a:xfrm>
          <a:prstGeom prst="rect">
            <a:avLst/>
          </a:prstGeom>
        </p:spPr>
      </p:pic>
      <p:pic>
        <p:nvPicPr>
          <p:cNvPr id="11" name="Imagen 10"/>
          <p:cNvPicPr>
            <a:picLocks noChangeAspect="1"/>
          </p:cNvPicPr>
          <p:nvPr/>
        </p:nvPicPr>
        <p:blipFill>
          <a:blip r:embed="rId10"/>
          <a:stretch>
            <a:fillRect/>
          </a:stretch>
        </p:blipFill>
        <p:spPr>
          <a:xfrm>
            <a:off x="4932040" y="4437112"/>
            <a:ext cx="3284276" cy="152203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101746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468764628"/>
              </p:ext>
            </p:extLst>
          </p:nvPr>
        </p:nvGraphicFramePr>
        <p:xfrm>
          <a:off x="457200" y="274638"/>
          <a:ext cx="8229600" cy="706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contenido 2"/>
          <p:cNvSpPr>
            <a:spLocks noGrp="1"/>
          </p:cNvSpPr>
          <p:nvPr>
            <p:ph idx="1"/>
          </p:nvPr>
        </p:nvSpPr>
        <p:spPr>
          <a:xfrm>
            <a:off x="467544" y="1268760"/>
            <a:ext cx="8229600" cy="5256584"/>
          </a:xfrm>
        </p:spPr>
        <p:txBody>
          <a:bodyPr/>
          <a:lstStyle/>
          <a:p>
            <a:pPr marL="0" indent="0">
              <a:buNone/>
            </a:pPr>
            <a:r>
              <a:rPr lang="es-SV" sz="2000" dirty="0"/>
              <a:t> </a:t>
            </a:r>
            <a:endParaRPr lang="es-SV" sz="1600" dirty="0" smtClean="0"/>
          </a:p>
          <a:p>
            <a:pPr marL="0" indent="0">
              <a:buNone/>
            </a:pPr>
            <a:endParaRPr lang="es-SV" sz="1800" dirty="0"/>
          </a:p>
          <a:p>
            <a:endParaRPr lang="es-SV" dirty="0"/>
          </a:p>
        </p:txBody>
      </p:sp>
      <p:sp>
        <p:nvSpPr>
          <p:cNvPr id="7" name="CuadroTexto 6"/>
          <p:cNvSpPr txBox="1"/>
          <p:nvPr/>
        </p:nvSpPr>
        <p:spPr>
          <a:xfrm>
            <a:off x="2081329" y="1207284"/>
            <a:ext cx="5040560" cy="646331"/>
          </a:xfrm>
          <a:prstGeom prst="rect">
            <a:avLst/>
          </a:prstGeom>
          <a:noFill/>
        </p:spPr>
        <p:txBody>
          <a:bodyPr wrap="square" rtlCol="0">
            <a:spAutoFit/>
          </a:bodyPr>
          <a:lstStyle/>
          <a:p>
            <a:pPr algn="ctr"/>
            <a:r>
              <a:rPr lang="es-SV" b="1" dirty="0" smtClean="0"/>
              <a:t>POBLACION MTS</a:t>
            </a:r>
          </a:p>
          <a:p>
            <a:pPr algn="ctr"/>
            <a:endParaRPr lang="es-SV" b="1" dirty="0"/>
          </a:p>
        </p:txBody>
      </p:sp>
      <p:pic>
        <p:nvPicPr>
          <p:cNvPr id="2" name="Imagen 1"/>
          <p:cNvPicPr>
            <a:picLocks noChangeAspect="1"/>
          </p:cNvPicPr>
          <p:nvPr/>
        </p:nvPicPr>
        <p:blipFill>
          <a:blip r:embed="rId7"/>
          <a:stretch>
            <a:fillRect/>
          </a:stretch>
        </p:blipFill>
        <p:spPr>
          <a:xfrm>
            <a:off x="474958" y="2065648"/>
            <a:ext cx="3692768" cy="1155469"/>
          </a:xfrm>
          <a:prstGeom prst="rect">
            <a:avLst/>
          </a:prstGeom>
        </p:spPr>
      </p:pic>
      <p:pic>
        <p:nvPicPr>
          <p:cNvPr id="5" name="Imagen 4"/>
          <p:cNvPicPr>
            <a:picLocks noChangeAspect="1"/>
          </p:cNvPicPr>
          <p:nvPr/>
        </p:nvPicPr>
        <p:blipFill>
          <a:blip r:embed="rId8"/>
          <a:stretch>
            <a:fillRect/>
          </a:stretch>
        </p:blipFill>
        <p:spPr>
          <a:xfrm>
            <a:off x="4601609" y="2141647"/>
            <a:ext cx="3341464" cy="1155469"/>
          </a:xfrm>
          <a:prstGeom prst="rect">
            <a:avLst/>
          </a:prstGeom>
        </p:spPr>
      </p:pic>
      <p:pic>
        <p:nvPicPr>
          <p:cNvPr id="6" name="Imagen 5"/>
          <p:cNvPicPr>
            <a:picLocks noChangeAspect="1"/>
          </p:cNvPicPr>
          <p:nvPr/>
        </p:nvPicPr>
        <p:blipFill>
          <a:blip r:embed="rId9"/>
          <a:stretch>
            <a:fillRect/>
          </a:stretch>
        </p:blipFill>
        <p:spPr>
          <a:xfrm>
            <a:off x="474958" y="4396012"/>
            <a:ext cx="3284276" cy="996094"/>
          </a:xfrm>
          <a:prstGeom prst="rect">
            <a:avLst/>
          </a:prstGeom>
        </p:spPr>
      </p:pic>
      <p:pic>
        <p:nvPicPr>
          <p:cNvPr id="12" name="Imagen 11"/>
          <p:cNvPicPr>
            <a:picLocks noChangeAspect="1"/>
          </p:cNvPicPr>
          <p:nvPr/>
        </p:nvPicPr>
        <p:blipFill>
          <a:blip r:embed="rId10"/>
          <a:stretch>
            <a:fillRect/>
          </a:stretch>
        </p:blipFill>
        <p:spPr>
          <a:xfrm>
            <a:off x="4604494" y="4390370"/>
            <a:ext cx="3284276" cy="99609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036732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387376318"/>
              </p:ext>
            </p:extLst>
          </p:nvPr>
        </p:nvGraphicFramePr>
        <p:xfrm>
          <a:off x="1331640" y="2204864"/>
          <a:ext cx="6480720" cy="1584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0448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1863</TotalTime>
  <Words>217</Words>
  <Application>Microsoft Office PowerPoint</Application>
  <PresentationFormat>Presentación en pantalla (4:3)</PresentationFormat>
  <Paragraphs>39</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10</vt:i4>
      </vt:variant>
    </vt:vector>
  </HeadingPairs>
  <TitlesOfParts>
    <vt:vector size="17" baseType="lpstr">
      <vt:lpstr>Arial</vt:lpstr>
      <vt:lpstr>Arial Black</vt:lpstr>
      <vt:lpstr>Arial Hebrew</vt:lpstr>
      <vt:lpstr>Calibri</vt:lpstr>
      <vt:lpstr>Plan</vt:lpstr>
      <vt:lpstr>Tema de Office</vt:lpstr>
      <vt:lpstr>4_Tema de Office</vt:lpstr>
      <vt:lpstr>      Planificación Programática y Financiera Fase de Extensión 2017-2018.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ALCANCES DEL PROYECTO FINANCIADO POR EL FONDO MUNIDAL</dc:title>
  <dc:creator>Gerardo Lara</dc:creator>
  <cp:lastModifiedBy>Anabell Amaya</cp:lastModifiedBy>
  <cp:revision>115</cp:revision>
  <dcterms:created xsi:type="dcterms:W3CDTF">2015-12-08T17:31:34Z</dcterms:created>
  <dcterms:modified xsi:type="dcterms:W3CDTF">2017-01-25T22:41:41Z</dcterms:modified>
</cp:coreProperties>
</file>