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"/>
  </p:notesMasterIdLst>
  <p:sldIdLst>
    <p:sldId id="256" r:id="rId2"/>
    <p:sldId id="317" r:id="rId3"/>
    <p:sldId id="318" r:id="rId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os Murillo" initials="C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D3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04" autoAdjust="0"/>
    <p:restoredTop sz="91637" autoAdjust="0"/>
  </p:normalViewPr>
  <p:slideViewPr>
    <p:cSldViewPr snapToGrid="0">
      <p:cViewPr varScale="1">
        <p:scale>
          <a:sx n="82" d="100"/>
          <a:sy n="82" d="100"/>
        </p:scale>
        <p:origin x="20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93BED-7BB1-42B6-B4DB-DA12476A4AAF}" type="datetimeFigureOut">
              <a:rPr lang="es-SV" smtClean="0"/>
              <a:t>23/11/17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B0F87-3C4E-4EEA-9437-ECC2B5F4D414}" type="slidenum">
              <a:rPr lang="es-SV" smtClean="0"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01623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CC575-9C99-4800-AECA-4F8504D732D2}" type="slidenum">
              <a:rPr lang="es-SV" smtClean="0"/>
              <a:t>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27765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CC575-9C99-4800-AECA-4F8504D732D2}" type="slidenum">
              <a:rPr lang="es-SV" smtClean="0"/>
              <a:t>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00439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>
                <a:solidFill>
                  <a:srgbClr val="EEECE1"/>
                </a:solidFill>
              </a:rPr>
              <a:pPr/>
              <a:t>23/11/17</a:t>
            </a:fld>
            <a:endParaRPr lang="es-SV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pPr/>
              <a:t>‹Nr.›</a:t>
            </a:fld>
            <a:endParaRPr lang="es-SV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79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>
                <a:solidFill>
                  <a:srgbClr val="EEECE1"/>
                </a:solidFill>
              </a:rPr>
              <a:pPr/>
              <a:t>23/11/17</a:t>
            </a:fld>
            <a:endParaRPr lang="es-SV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pPr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15684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>
                <a:solidFill>
                  <a:srgbClr val="EEECE1"/>
                </a:solidFill>
              </a:rPr>
              <a:pPr/>
              <a:t>23/11/17</a:t>
            </a:fld>
            <a:endParaRPr lang="es-SV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pPr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1836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>
                <a:solidFill>
                  <a:srgbClr val="EEECE1"/>
                </a:solidFill>
              </a:rPr>
              <a:pPr/>
              <a:t>23/11/17</a:t>
            </a:fld>
            <a:endParaRPr lang="es-SV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pPr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109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>
                <a:solidFill>
                  <a:srgbClr val="EEECE1"/>
                </a:solidFill>
              </a:rPr>
              <a:pPr/>
              <a:t>23/11/17</a:t>
            </a:fld>
            <a:endParaRPr lang="es-SV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pPr/>
              <a:t>‹Nr.›</a:t>
            </a:fld>
            <a:endParaRPr lang="es-SV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09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>
                <a:solidFill>
                  <a:srgbClr val="EEECE1"/>
                </a:solidFill>
              </a:rPr>
              <a:pPr/>
              <a:t>23/11/17</a:t>
            </a:fld>
            <a:endParaRPr lang="es-SV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pPr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3820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>
                <a:solidFill>
                  <a:srgbClr val="EEECE1"/>
                </a:solidFill>
              </a:rPr>
              <a:pPr/>
              <a:t>23/11/17</a:t>
            </a:fld>
            <a:endParaRPr lang="es-SV">
              <a:solidFill>
                <a:srgbClr val="EEECE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pPr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8888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>
                <a:solidFill>
                  <a:srgbClr val="EEECE1"/>
                </a:solidFill>
              </a:rPr>
              <a:pPr/>
              <a:t>23/11/17</a:t>
            </a:fld>
            <a:endParaRPr lang="es-SV">
              <a:solidFill>
                <a:srgbClr val="EEECE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>
              <a:solidFill>
                <a:srgbClr val="EEEC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pPr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2946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>
                <a:solidFill>
                  <a:srgbClr val="EEECE1"/>
                </a:solidFill>
              </a:rPr>
              <a:pPr/>
              <a:t>23/11/17</a:t>
            </a:fld>
            <a:endParaRPr lang="es-SV">
              <a:solidFill>
                <a:srgbClr val="EEECE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SV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pPr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8195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955524F-53A5-4BB2-B18F-F75613234E66}" type="datetimeFigureOut">
              <a:rPr lang="es-SV" smtClean="0">
                <a:solidFill>
                  <a:srgbClr val="EEECE1"/>
                </a:solidFill>
              </a:rPr>
              <a:pPr/>
              <a:t>23/11/17</a:t>
            </a:fld>
            <a:endParaRPr lang="es-SV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SV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0637AF-7211-4739-83CA-154E6A1C34EA}" type="slidenum">
              <a:rPr lang="es-SV" smtClean="0"/>
              <a:pPr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6708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524F-53A5-4BB2-B18F-F75613234E66}" type="datetimeFigureOut">
              <a:rPr lang="es-SV" smtClean="0">
                <a:solidFill>
                  <a:srgbClr val="EEECE1"/>
                </a:solidFill>
              </a:rPr>
              <a:pPr/>
              <a:t>23/11/17</a:t>
            </a:fld>
            <a:endParaRPr lang="es-SV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637AF-7211-4739-83CA-154E6A1C34EA}" type="slidenum">
              <a:rPr lang="es-SV" smtClean="0"/>
              <a:pPr/>
              <a:t>‹Nr.›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1558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955524F-53A5-4BB2-B18F-F75613234E66}" type="datetimeFigureOut">
              <a:rPr lang="es-SV" smtClean="0">
                <a:solidFill>
                  <a:srgbClr val="EEECE1"/>
                </a:solidFill>
              </a:rPr>
              <a:pPr/>
              <a:t>23/11/17</a:t>
            </a:fld>
            <a:endParaRPr lang="es-SV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SV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50637AF-7211-4739-83CA-154E6A1C34EA}" type="slidenum">
              <a:rPr lang="es-SV" smtClean="0"/>
              <a:pPr/>
              <a:t>‹Nr.›</a:t>
            </a:fld>
            <a:endParaRPr lang="es-SV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96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00546" y="-3175337"/>
            <a:ext cx="8894618" cy="5952399"/>
          </a:xfrm>
        </p:spPr>
        <p:txBody>
          <a:bodyPr>
            <a:noAutofit/>
          </a:bodyPr>
          <a:lstStyle/>
          <a:p>
            <a:r>
              <a:rPr lang="es-SV" sz="4400" b="1" dirty="0">
                <a:latin typeface="Veneer" panose="02000806000000000000" pitchFamily="50" charset="0"/>
              </a:rPr>
              <a:t/>
            </a:r>
            <a:br>
              <a:rPr lang="es-SV" sz="4400" b="1" dirty="0">
                <a:latin typeface="Veneer" panose="02000806000000000000" pitchFamily="50" charset="0"/>
              </a:rPr>
            </a:br>
            <a:r>
              <a:rPr lang="es-SV" sz="4400" b="1" dirty="0">
                <a:latin typeface="Veneer" panose="02000806000000000000" pitchFamily="50" charset="0"/>
              </a:rPr>
              <a:t/>
            </a:r>
            <a:br>
              <a:rPr lang="es-SV" sz="4400" b="1" dirty="0">
                <a:latin typeface="Veneer" panose="02000806000000000000" pitchFamily="50" charset="0"/>
              </a:rPr>
            </a:br>
            <a:r>
              <a:rPr lang="es-SV" sz="4400" b="1" dirty="0">
                <a:latin typeface="Veneer" panose="02000806000000000000" pitchFamily="50" charset="0"/>
              </a:rPr>
              <a:t/>
            </a:r>
            <a:br>
              <a:rPr lang="es-SV" sz="4400" b="1" dirty="0">
                <a:latin typeface="Veneer" panose="02000806000000000000" pitchFamily="50" charset="0"/>
              </a:rPr>
            </a:br>
            <a:r>
              <a:rPr lang="es-SV" sz="4400" b="1" dirty="0">
                <a:latin typeface="Veneer" panose="02000806000000000000" pitchFamily="50" charset="0"/>
              </a:rPr>
              <a:t/>
            </a:r>
            <a:br>
              <a:rPr lang="es-SV" sz="4400" b="1" dirty="0">
                <a:latin typeface="Veneer" panose="02000806000000000000" pitchFamily="50" charset="0"/>
              </a:rPr>
            </a:br>
            <a:r>
              <a:rPr lang="es-SV" sz="4400" b="1" dirty="0">
                <a:latin typeface="Veneer" panose="02000806000000000000" pitchFamily="50" charset="0"/>
              </a:rPr>
              <a:t/>
            </a:r>
            <a:br>
              <a:rPr lang="es-SV" sz="4400" b="1" dirty="0">
                <a:latin typeface="Veneer" panose="02000806000000000000" pitchFamily="50" charset="0"/>
              </a:rPr>
            </a:br>
            <a:r>
              <a:rPr lang="es-SV" sz="4400" b="1" dirty="0">
                <a:latin typeface="Veneer" panose="02000806000000000000" pitchFamily="50" charset="0"/>
              </a:rPr>
              <a:t/>
            </a:r>
            <a:br>
              <a:rPr lang="es-SV" sz="4400" b="1" dirty="0">
                <a:latin typeface="Veneer" panose="02000806000000000000" pitchFamily="50" charset="0"/>
              </a:rPr>
            </a:br>
            <a:r>
              <a:rPr lang="es-SV" sz="4400" b="1" dirty="0" smtClean="0">
                <a:latin typeface="Veneer" panose="02000806000000000000" pitchFamily="50" charset="0"/>
              </a:rPr>
              <a:t>Avance de Ruta Critica. Cambio de ventana de presentación</a:t>
            </a:r>
            <a:endParaRPr lang="es-SV" sz="4800" b="1" dirty="0">
              <a:solidFill>
                <a:schemeClr val="tx1"/>
              </a:solidFill>
              <a:latin typeface="Veneer" panose="02000806000000000000" pitchFamily="50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36073" y="3020290"/>
            <a:ext cx="6415824" cy="1218399"/>
          </a:xfrm>
        </p:spPr>
        <p:txBody>
          <a:bodyPr>
            <a:normAutofit/>
          </a:bodyPr>
          <a:lstStyle/>
          <a:p>
            <a:endParaRPr lang="es-SV" dirty="0">
              <a:latin typeface="Veneer" panose="02000806000000000000" pitchFamily="50" charset="0"/>
            </a:endParaRPr>
          </a:p>
          <a:p>
            <a:endParaRPr lang="es-SV" dirty="0" smtClean="0">
              <a:latin typeface="Veneer" panose="02000806000000000000" pitchFamily="50" charset="0"/>
            </a:endParaRPr>
          </a:p>
          <a:p>
            <a:endParaRPr lang="es-SV" dirty="0">
              <a:latin typeface="Veneer" panose="02000806000000000000" pitchFamily="50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67" y="4481917"/>
            <a:ext cx="6941230" cy="20336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782447"/>
            <a:ext cx="2686050" cy="143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10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2251" y="854029"/>
            <a:ext cx="10887498" cy="1574510"/>
          </a:xfrm>
        </p:spPr>
        <p:txBody>
          <a:bodyPr>
            <a:normAutofit/>
          </a:bodyPr>
          <a:lstStyle/>
          <a:p>
            <a:pPr algn="ctr"/>
            <a:r>
              <a:rPr lang="es-SV" dirty="0" smtClean="0">
                <a:latin typeface="Veneer" panose="02000806000000000000" pitchFamily="50" charset="0"/>
              </a:rPr>
              <a:t>Avances Principales</a:t>
            </a:r>
            <a:r>
              <a:rPr lang="es-SV" dirty="0">
                <a:latin typeface="Veneer" panose="02000806000000000000" pitchFamily="50" charset="0"/>
              </a:rPr>
              <a:t/>
            </a:r>
            <a:br>
              <a:rPr lang="es-SV" dirty="0">
                <a:latin typeface="Veneer" panose="02000806000000000000" pitchFamily="50" charset="0"/>
              </a:rPr>
            </a:br>
            <a:endParaRPr lang="es-SV" dirty="0">
              <a:latin typeface="Veneer" panose="02000806000000000000" pitchFamily="50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52251" y="1870364"/>
            <a:ext cx="10887498" cy="5054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s-SV" sz="2400" dirty="0" smtClean="0">
                <a:latin typeface="Plan" panose="020B05030304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Desarrollo de dialogos de país con las poblaciónes clave.</a:t>
            </a:r>
          </a:p>
          <a:p>
            <a:pPr marL="800100" indent="-34290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s-SV" sz="2400" dirty="0" smtClean="0">
                <a:latin typeface="Plan" panose="020B05030304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Analisis de propuesta de metas del comité de propuestas del MCP.</a:t>
            </a:r>
          </a:p>
          <a:p>
            <a:pPr marL="800100" indent="-34290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s-SV" sz="2400" dirty="0" smtClean="0">
                <a:latin typeface="Plan" panose="020B05030304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Reuniones de consulta con las organizaciones socias, con el fin de realizar un analisis sobre las actividades que se desarrollarán en la proxima subvención, presupuestos y entrega de insumos. </a:t>
            </a:r>
          </a:p>
          <a:p>
            <a:pPr marL="1257300" lvl="1" indent="-34290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s-SV" sz="2400" dirty="0" smtClean="0">
                <a:latin typeface="Plan" panose="020B05030304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Reunión con organizaciones que desarrollan el módulo de prevención.</a:t>
            </a:r>
          </a:p>
          <a:p>
            <a:pPr marL="1257300" lvl="1" indent="-34290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s-SV" sz="2400" dirty="0" smtClean="0">
                <a:latin typeface="Plan" panose="020B05030304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Reunión con organizaciónes que desarrollan el módulo de cuidado y tratamiento.</a:t>
            </a:r>
          </a:p>
          <a:p>
            <a:pPr marL="800100" indent="-34290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s-SV" sz="2400" dirty="0" smtClean="0">
                <a:latin typeface="Plan" panose="020B05030304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Reuniones de consulta con organizaciones de sociedad civil para hacer un analisis sobre el desarrollo del proyecto fondo mundial.</a:t>
            </a:r>
          </a:p>
          <a:p>
            <a:pPr marL="800100" indent="-34290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endParaRPr lang="es-SV" sz="2400" dirty="0">
              <a:latin typeface="Plan" panose="020B05030304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6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2251" y="854029"/>
            <a:ext cx="10887498" cy="1574510"/>
          </a:xfrm>
        </p:spPr>
        <p:txBody>
          <a:bodyPr>
            <a:normAutofit/>
          </a:bodyPr>
          <a:lstStyle/>
          <a:p>
            <a:pPr algn="ctr"/>
            <a:r>
              <a:rPr lang="es-SV" dirty="0" smtClean="0">
                <a:latin typeface="Veneer" panose="02000806000000000000" pitchFamily="50" charset="0"/>
              </a:rPr>
              <a:t>Avances Principales</a:t>
            </a:r>
            <a:r>
              <a:rPr lang="es-SV" dirty="0">
                <a:latin typeface="Veneer" panose="02000806000000000000" pitchFamily="50" charset="0"/>
              </a:rPr>
              <a:t/>
            </a:r>
            <a:br>
              <a:rPr lang="es-SV" dirty="0">
                <a:latin typeface="Veneer" panose="02000806000000000000" pitchFamily="50" charset="0"/>
              </a:rPr>
            </a:br>
            <a:endParaRPr lang="es-SV" dirty="0">
              <a:latin typeface="Veneer" panose="02000806000000000000" pitchFamily="50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52251" y="1870364"/>
            <a:ext cx="10887498" cy="366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34290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s-SV" sz="2400" dirty="0" smtClean="0">
                <a:latin typeface="Plan" panose="020B05030304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Trabajo en conjunto con el programa nacional de VIH para realizar un analisis para actualizar y optimizar el módulo de cuidado y tratamiento.</a:t>
            </a:r>
          </a:p>
          <a:p>
            <a:pPr marL="800100" indent="-34290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s-SV" sz="2400" dirty="0" smtClean="0">
                <a:latin typeface="Plan" panose="020B05030304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Presentación al comité de propuesta de un meta desarrollada y acordada con todas las organizaciones sub receptoras.</a:t>
            </a:r>
          </a:p>
          <a:p>
            <a:pPr marL="800100" indent="-34290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s-SV" sz="2400" dirty="0" smtClean="0">
                <a:latin typeface="Plan" panose="020B05030304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Avances en el llenado del marco de desempeño.</a:t>
            </a:r>
          </a:p>
          <a:p>
            <a:pPr marL="800100" indent="-34290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s-SV" sz="2400" dirty="0" smtClean="0">
                <a:latin typeface="Plan" panose="020B05030304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Actualización del </a:t>
            </a:r>
            <a:r>
              <a:rPr lang="es-SV" sz="2400" dirty="0" smtClean="0">
                <a:latin typeface="Plan" panose="020B05030304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PENM, cambio de periodo del 2016 al 2021</a:t>
            </a:r>
          </a:p>
          <a:p>
            <a:pPr marL="800100" indent="-342900">
              <a:lnSpc>
                <a:spcPct val="107000"/>
              </a:lnSpc>
              <a:spcAft>
                <a:spcPts val="800"/>
              </a:spcAft>
              <a:buFont typeface="Arial" charset="0"/>
              <a:buChar char="•"/>
            </a:pPr>
            <a:r>
              <a:rPr lang="es-SV" sz="2400" dirty="0" smtClean="0">
                <a:latin typeface="Plan" panose="020B05030304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 al 29 de Enero y el 2 de febrero, se realiza una evaluación integral de la respuesta del MINSAL a al epidemia del VIH.</a:t>
            </a:r>
            <a:endParaRPr lang="es-SV" sz="2400" dirty="0">
              <a:latin typeface="Plan" panose="020B05030304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46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1950</TotalTime>
  <Words>191</Words>
  <Application>Microsoft Macintosh PowerPoint</Application>
  <PresentationFormat>Panorámica</PresentationFormat>
  <Paragraphs>17</Paragraphs>
  <Slides>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Plan</vt:lpstr>
      <vt:lpstr>Times New Roman</vt:lpstr>
      <vt:lpstr>Veneer</vt:lpstr>
      <vt:lpstr>Retrospección</vt:lpstr>
      <vt:lpstr>      Avance de Ruta Critica. Cambio de ventana de presentación</vt:lpstr>
      <vt:lpstr>Avances Principales </vt:lpstr>
      <vt:lpstr>Avances Principales 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AVANCES PREVENCION</dc:title>
  <dc:creator>Miriam  Maricela Herrera</dc:creator>
  <cp:lastModifiedBy>Gerardo Lara</cp:lastModifiedBy>
  <cp:revision>95</cp:revision>
  <dcterms:created xsi:type="dcterms:W3CDTF">2015-09-25T15:16:27Z</dcterms:created>
  <dcterms:modified xsi:type="dcterms:W3CDTF">2017-11-23T14:50:24Z</dcterms:modified>
</cp:coreProperties>
</file>