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57" r:id="rId5"/>
    <p:sldId id="260" r:id="rId6"/>
    <p:sldId id="259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CEA3C-DA2C-4E06-8335-24545E784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EFF70A-4917-4874-B382-9962758CBE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49B29-0C9E-4CEF-99D9-B84D7144D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194D-C75A-461F-9894-CE046E92064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E6497-C4ED-4840-B543-76CB5AF20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808EB-3A60-4E4A-ABCD-F265E5EC1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AFDC-DF1C-4C09-9B52-102154BA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5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B5A7A-33BF-4A9C-A314-B33855CAA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4CF02B-8319-41C5-8B56-9E7CC6D59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0F310-5CBF-47F3-9DF6-B2C863AD3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194D-C75A-461F-9894-CE046E92064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A1F87-DC18-4C5B-9CA5-07FCF25EE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805B0-5BD9-4380-ADFE-E09C5E400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AFDC-DF1C-4C09-9B52-102154BA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7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E8D65C-630A-40A7-830D-C86F0C546C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12F75B-496B-4FF8-A994-854B8374B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24C66-68E4-429A-A7F1-8D89E90A3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194D-C75A-461F-9894-CE046E92064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19E69-C7C3-474F-8ED5-B7B19357F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EE50F-7D3B-4383-BA43-F52B6D0ED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AFDC-DF1C-4C09-9B52-102154BA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9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9B19-62D9-4BC4-B5E1-3A8C660F3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11E6A-D2C2-4CCA-9AD8-757D95204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52500-22F0-4685-9002-AD72AC6F2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194D-C75A-461F-9894-CE046E92064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CAB7E-082F-40C6-B73F-73E1001F7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BB19B-C6AB-4C0C-A701-75CAA562C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AFDC-DF1C-4C09-9B52-102154BA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8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F5148-5708-4CA9-A6E4-85EBEF5C3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D928D-2A3A-4614-AF55-F9A1B9D39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98ABA-528B-452E-A3A9-F32F69473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194D-C75A-461F-9894-CE046E92064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FBB45-8D47-4911-BEB4-3C8915CAE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B9D29-33AD-4EC3-B92E-02511265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AFDC-DF1C-4C09-9B52-102154BA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F312E-3421-4E44-B483-4B7E4C7DB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F9E7B-24B9-4468-BC35-872F2D4A5B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838491-6B41-4F50-8149-8774B4EC0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9F6E7-5D8F-439F-A3B1-1620C1DC5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194D-C75A-461F-9894-CE046E92064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E2461-2D6D-4A26-9873-1A4451EAF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5C7C7-40FC-4F3F-8003-47A781D8C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AFDC-DF1C-4C09-9B52-102154BA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3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1A123-5021-47DB-8B73-65E2A870C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25E8D3-3FDB-407C-8EA0-42C3CF2F9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E4108D-C7CE-4D45-AF23-927F8F51E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8E4678-D2CC-4968-94FF-8A2ED6C153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7313D2-03A3-4F1D-82FC-A007F616AC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AB1751-31E1-42B7-9CBF-C86A132BC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194D-C75A-461F-9894-CE046E92064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9F51F3-D8B8-4FA9-80B1-68976F913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289941-A2F4-483F-AD34-C4E7858AD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AFDC-DF1C-4C09-9B52-102154BA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6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BE688-9A69-4296-BF1B-C248A631F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DB4C7C-CF43-4F67-98BB-5629A87A2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194D-C75A-461F-9894-CE046E92064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F60C56-D3DF-4A31-9D1A-7C95BFAEB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D9A05D-D144-4A8B-960C-2D3934C55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AFDC-DF1C-4C09-9B52-102154BA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1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8782A3-D549-467E-9649-99C69AF07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194D-C75A-461F-9894-CE046E92064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82E049-DC19-4E4F-AC9C-B57FB3369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D9743-55C6-476E-8D7D-631635B4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AFDC-DF1C-4C09-9B52-102154BA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7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03CA0-3A05-4DBF-B29C-E9EDE214B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2A17F-06E3-4B50-AC99-3135CAD43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369FEC-C623-41FE-BAE1-5636504D6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C52D1-1A60-4D42-A302-8378AF50A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194D-C75A-461F-9894-CE046E92064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B051C-E5AE-4872-9C69-BD7415BE9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12E271-5779-4A27-AFCB-C07738936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AFDC-DF1C-4C09-9B52-102154BA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5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E32CD-BF72-4CCD-ACF1-7718E3758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1E391E-C734-4FD0-B01A-35039C5C85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DF97DF-6E4C-476D-826C-889BFDC16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0C05D7-54E5-4F2E-A64E-2168C388F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194D-C75A-461F-9894-CE046E92064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E3CBA-A061-453B-9B2D-D63386815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A27205-6320-45A6-8C68-0F931AC92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AFDC-DF1C-4C09-9B52-102154BA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EE4969-8272-4319-A7A1-CCA524996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48AAB-71AF-4823-BDF0-5FB206D41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94081-A038-4ADA-94B1-A67036F5A7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8194D-C75A-461F-9894-CE046E92064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0E481-7186-4892-BFF2-AF15D5FEE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DEED0-390C-41BF-947D-0D513FAA9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BAFDC-DF1C-4C09-9B52-102154BA8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8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06AC9-B942-486A-BF1E-BF4894C59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ANTECEDENTE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3FB56-FA9A-47B4-B52A-B85598440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8863"/>
            <a:ext cx="10515600" cy="2514363"/>
          </a:xfrm>
        </p:spPr>
        <p:txBody>
          <a:bodyPr>
            <a:noAutofit/>
          </a:bodyPr>
          <a:lstStyle/>
          <a:p>
            <a:pPr algn="just"/>
            <a:r>
              <a:rPr lang="es-ES" sz="3600" dirty="0"/>
              <a:t>Como acuerdo de CONAVIH los fondos remanentes al cierre de CONASIDA serian utilizados para una actividad de personas con VIH</a:t>
            </a:r>
          </a:p>
          <a:p>
            <a:pPr algn="just"/>
            <a:endParaRPr lang="es-ES" sz="3600" dirty="0"/>
          </a:p>
          <a:p>
            <a:pPr algn="just"/>
            <a:r>
              <a:rPr lang="es-ES" sz="3600" dirty="0"/>
              <a:t>En ese marco se presentó la siguiente propuesta en reunión ordinaria de CONAVIH</a:t>
            </a: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595CB6-240E-4BCC-9740-FBBA893FEC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235" y="5499952"/>
            <a:ext cx="6085765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62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4EC4E1CA-E7E5-4B50-8446-E67EA89A0193}"/>
              </a:ext>
            </a:extLst>
          </p:cNvPr>
          <p:cNvGrpSpPr/>
          <p:nvPr/>
        </p:nvGrpSpPr>
        <p:grpSpPr>
          <a:xfrm>
            <a:off x="643467" y="1143000"/>
            <a:ext cx="10905065" cy="4438934"/>
            <a:chOff x="643467" y="1143000"/>
            <a:chExt cx="10905065" cy="443893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AEBDFDF-EB9C-41F6-8856-3BB5602606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467" y="2098702"/>
              <a:ext cx="5294716" cy="2660594"/>
            </a:xfrm>
            <a:prstGeom prst="rect">
              <a:avLst/>
            </a:prstGeom>
          </p:spPr>
        </p:pic>
        <p:pic>
          <p:nvPicPr>
            <p:cNvPr id="5" name="Picture 4" descr="A close up of a toy&#10;&#10;Description generated with high confidence">
              <a:extLst>
                <a:ext uri="{FF2B5EF4-FFF2-40B4-BE49-F238E27FC236}">
                  <a16:creationId xmlns:a16="http://schemas.microsoft.com/office/drawing/2014/main" id="{830D6D40-7A49-4A4A-9B43-E4492E3AB9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3817" y="1143000"/>
              <a:ext cx="5294715" cy="4438934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D44C686-C05F-4730-BAAB-4D5C0F708066}"/>
                </a:ext>
              </a:extLst>
            </p:cNvPr>
            <p:cNvSpPr txBox="1"/>
            <p:nvPr/>
          </p:nvSpPr>
          <p:spPr>
            <a:xfrm>
              <a:off x="1022135" y="1143000"/>
              <a:ext cx="4819317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800" dirty="0">
                  <a:solidFill>
                    <a:schemeClr val="accent6">
                      <a:lumMod val="50000"/>
                    </a:schemeClr>
                  </a:solidFill>
                  <a:latin typeface="Algerian" panose="04020705040A02060702" pitchFamily="82" charset="0"/>
                </a:rPr>
                <a:t>ENCUENTRO NACIONAL PERSONAS CON VIH</a:t>
              </a:r>
            </a:p>
            <a:p>
              <a:r>
                <a:rPr lang="es-ES" sz="2800" dirty="0">
                  <a:solidFill>
                    <a:schemeClr val="accent6">
                      <a:lumMod val="50000"/>
                    </a:schemeClr>
                  </a:solidFill>
                  <a:latin typeface="Algerian" panose="04020705040A02060702" pitchFamily="82" charset="0"/>
                </a:rPr>
                <a:t>EL SALVADOR NOVIEMBRE 2018</a:t>
              </a:r>
              <a:endParaRPr lang="en-US" sz="2800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2C98F2A-95E8-43FE-B724-A4FB26D9639E}"/>
              </a:ext>
            </a:extLst>
          </p:cNvPr>
          <p:cNvSpPr txBox="1"/>
          <p:nvPr/>
        </p:nvSpPr>
        <p:spPr>
          <a:xfrm>
            <a:off x="6318465" y="4940490"/>
            <a:ext cx="5230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“NO NOS QUEDEMOS ATRÁS”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202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DD606-E1BC-4903-B2DC-6E6826B00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805" y="3011261"/>
            <a:ext cx="4432730" cy="1325563"/>
          </a:xfrm>
        </p:spPr>
        <p:txBody>
          <a:bodyPr>
            <a:normAutofit/>
          </a:bodyPr>
          <a:lstStyle/>
          <a:p>
            <a:r>
              <a:rPr lang="es-ES" sz="4800" b="1" dirty="0"/>
              <a:t>objetivo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1BD6B-320C-417E-A412-01E67018A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64112"/>
            <a:ext cx="10515600" cy="2732727"/>
          </a:xfrm>
        </p:spPr>
        <p:txBody>
          <a:bodyPr>
            <a:noAutofit/>
          </a:bodyPr>
          <a:lstStyle/>
          <a:p>
            <a:pPr algn="just"/>
            <a:r>
              <a:rPr lang="es-ES" sz="3600" b="1" i="1" dirty="0"/>
              <a:t>Propiciar un espacio de encuentro de personas con VIH que les permita tener la visión común de necesidades y alternativas de solución para el mejoramiento de su calidad de vida a través del desarrollo de habilidades de autocuido .”</a:t>
            </a:r>
            <a:endParaRPr lang="en-US" sz="36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E62066-8EA8-4FD0-BA8E-5F4B05173AD8}"/>
              </a:ext>
            </a:extLst>
          </p:cNvPr>
          <p:cNvGrpSpPr/>
          <p:nvPr/>
        </p:nvGrpSpPr>
        <p:grpSpPr>
          <a:xfrm>
            <a:off x="0" y="48719"/>
            <a:ext cx="12078269" cy="4113847"/>
            <a:chOff x="643467" y="1143000"/>
            <a:chExt cx="10905065" cy="443893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310AA6C-F3CE-44A3-AF91-1F108BEACA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467" y="2098702"/>
              <a:ext cx="5294716" cy="2660594"/>
            </a:xfrm>
            <a:prstGeom prst="rect">
              <a:avLst/>
            </a:prstGeom>
          </p:spPr>
        </p:pic>
        <p:pic>
          <p:nvPicPr>
            <p:cNvPr id="6" name="Picture 5" descr="A close up of a toy&#10;&#10;Description generated with high confidence">
              <a:extLst>
                <a:ext uri="{FF2B5EF4-FFF2-40B4-BE49-F238E27FC236}">
                  <a16:creationId xmlns:a16="http://schemas.microsoft.com/office/drawing/2014/main" id="{6E83D296-CA8A-4F11-A6FF-1893DC0071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3817" y="1143000"/>
              <a:ext cx="5294715" cy="4438934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93CD594-DFD7-43C9-AD71-5BD3CA92D24C}"/>
                </a:ext>
              </a:extLst>
            </p:cNvPr>
            <p:cNvSpPr txBox="1"/>
            <p:nvPr/>
          </p:nvSpPr>
          <p:spPr>
            <a:xfrm>
              <a:off x="1022135" y="1143000"/>
              <a:ext cx="4819317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800" dirty="0">
                  <a:solidFill>
                    <a:schemeClr val="accent6">
                      <a:lumMod val="50000"/>
                    </a:schemeClr>
                  </a:solidFill>
                  <a:latin typeface="Algerian" panose="04020705040A02060702" pitchFamily="82" charset="0"/>
                </a:rPr>
                <a:t>ENCUENTRO NACIONAL PERSONAS CON VIH</a:t>
              </a:r>
            </a:p>
            <a:p>
              <a:r>
                <a:rPr lang="es-ES" sz="2800" dirty="0">
                  <a:solidFill>
                    <a:schemeClr val="accent6">
                      <a:lumMod val="50000"/>
                    </a:schemeClr>
                  </a:solidFill>
                  <a:latin typeface="Algerian" panose="04020705040A02060702" pitchFamily="82" charset="0"/>
                </a:rPr>
                <a:t>EL SALVADOR NOVIEMBRE 2018</a:t>
              </a:r>
              <a:endParaRPr lang="en-US" sz="2800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650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25EE0B-EC79-44A7-8A5D-BF2D14A621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297519"/>
              </p:ext>
            </p:extLst>
          </p:nvPr>
        </p:nvGraphicFramePr>
        <p:xfrm>
          <a:off x="136477" y="2190806"/>
          <a:ext cx="12055523" cy="4667194"/>
        </p:xfrm>
        <a:graphic>
          <a:graphicData uri="http://schemas.openxmlformats.org/drawingml/2006/table">
            <a:tbl>
              <a:tblPr/>
              <a:tblGrid>
                <a:gridCol w="2415654">
                  <a:extLst>
                    <a:ext uri="{9D8B030D-6E8A-4147-A177-3AD203B41FA5}">
                      <a16:colId xmlns:a16="http://schemas.microsoft.com/office/drawing/2014/main" val="1713711892"/>
                    </a:ext>
                  </a:extLst>
                </a:gridCol>
                <a:gridCol w="3016155">
                  <a:extLst>
                    <a:ext uri="{9D8B030D-6E8A-4147-A177-3AD203B41FA5}">
                      <a16:colId xmlns:a16="http://schemas.microsoft.com/office/drawing/2014/main" val="2453001701"/>
                    </a:ext>
                  </a:extLst>
                </a:gridCol>
                <a:gridCol w="6623714">
                  <a:extLst>
                    <a:ext uri="{9D8B030D-6E8A-4147-A177-3AD203B41FA5}">
                      <a16:colId xmlns:a16="http://schemas.microsoft.com/office/drawing/2014/main" val="486876745"/>
                    </a:ext>
                  </a:extLst>
                </a:gridCol>
              </a:tblGrid>
              <a:tr h="4219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Día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Hora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Tema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494398"/>
                  </a:ext>
                </a:extLst>
              </a:tr>
              <a:tr h="82978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21 de Noviembre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8:00 a.m. a 9:00 a.m.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8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Inauguración del  Encuentro Nacional de Personas con VIH con Cena inaugural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643651"/>
                  </a:ext>
                </a:extLst>
              </a:tr>
              <a:tr h="42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9:00 a.m.  a 10:00 a.m.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Conferencia Magistral del Día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769886"/>
                  </a:ext>
                </a:extLst>
              </a:tr>
              <a:tr h="42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10:00 a.m.  a 4:00 p.m.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Trabajos por ejes temáticos.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25900"/>
                  </a:ext>
                </a:extLst>
              </a:tr>
              <a:tr h="4389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4:00 p.m. a  5:00 p.m.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Plenaria de Temas de Trabajo (15 minutos por cada tema).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607602"/>
                  </a:ext>
                </a:extLst>
              </a:tr>
              <a:tr h="42197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22 de Noviembre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8:00 a.m. a 9:00 a.m.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Conferencia Magistral del Día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877136"/>
                  </a:ext>
                </a:extLst>
              </a:tr>
              <a:tr h="42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9:00 a.m.  a 12:00 p.m.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Trabajos por ejes temáticos.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817231"/>
                  </a:ext>
                </a:extLst>
              </a:tr>
              <a:tr h="4389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1:00 p.m. a 2:00 pm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Plenaria de Temas de Trabajo (15 minutos por cada tema).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335407"/>
                  </a:ext>
                </a:extLst>
              </a:tr>
              <a:tr h="8496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2:00 p.m.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Acto de cierre alusivo a la Conmemoración del Día Internacional de respuesta al VIH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80895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90AFB039-36FA-41F4-AA0D-E604E66C50A7}"/>
              </a:ext>
            </a:extLst>
          </p:cNvPr>
          <p:cNvGrpSpPr/>
          <p:nvPr/>
        </p:nvGrpSpPr>
        <p:grpSpPr>
          <a:xfrm>
            <a:off x="0" y="48719"/>
            <a:ext cx="12337576" cy="2142087"/>
            <a:chOff x="643467" y="1143000"/>
            <a:chExt cx="10905065" cy="443893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B0FE41C-615A-408C-92C3-F49E9F5A56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467" y="2098702"/>
              <a:ext cx="5294716" cy="2660594"/>
            </a:xfrm>
            <a:prstGeom prst="rect">
              <a:avLst/>
            </a:prstGeom>
          </p:spPr>
        </p:pic>
        <p:pic>
          <p:nvPicPr>
            <p:cNvPr id="6" name="Picture 5" descr="A close up of a toy&#10;&#10;Description generated with high confidence">
              <a:extLst>
                <a:ext uri="{FF2B5EF4-FFF2-40B4-BE49-F238E27FC236}">
                  <a16:creationId xmlns:a16="http://schemas.microsoft.com/office/drawing/2014/main" id="{6F270C89-F49A-4F0B-BCD4-FD88B1AD3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3817" y="1143000"/>
              <a:ext cx="5294715" cy="4438934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48E6536-5F74-4684-B755-F33E8DABCA87}"/>
                </a:ext>
              </a:extLst>
            </p:cNvPr>
            <p:cNvSpPr txBox="1"/>
            <p:nvPr/>
          </p:nvSpPr>
          <p:spPr>
            <a:xfrm>
              <a:off x="746151" y="1276063"/>
              <a:ext cx="4819317" cy="1466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chemeClr val="accent6">
                      <a:lumMod val="50000"/>
                    </a:schemeClr>
                  </a:solidFill>
                  <a:latin typeface="Algerian" panose="04020705040A02060702" pitchFamily="82" charset="0"/>
                </a:rPr>
                <a:t>ENCUENTRO NACIONAL PERSONAS CON VIH</a:t>
              </a:r>
            </a:p>
            <a:p>
              <a:r>
                <a:rPr lang="es-ES" sz="2000" dirty="0">
                  <a:solidFill>
                    <a:schemeClr val="accent6">
                      <a:lumMod val="50000"/>
                    </a:schemeClr>
                  </a:solidFill>
                  <a:latin typeface="Algerian" panose="04020705040A02060702" pitchFamily="82" charset="0"/>
                </a:rPr>
                <a:t>EL SALVADOR NOVIEMBRE 2018</a:t>
              </a:r>
              <a:endParaRPr lang="en-US" sz="2000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193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9D233EC-2C51-44AB-93B3-1EDEDED69F82}"/>
              </a:ext>
            </a:extLst>
          </p:cNvPr>
          <p:cNvSpPr/>
          <p:nvPr/>
        </p:nvSpPr>
        <p:spPr>
          <a:xfrm>
            <a:off x="1425055" y="2156346"/>
            <a:ext cx="932142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5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SV" sz="2400" kern="50" dirty="0">
                <a:latin typeface="Bitstream Charter"/>
                <a:ea typeface="Noto Sans CJK SC Regular"/>
                <a:cs typeface="Bitstream Charter"/>
              </a:rPr>
              <a:t>El pleno de CONAVIH da su aprobación y se busca al CSSP como administrador de los fondos para la realización del evento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5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SV" sz="2400" kern="50" dirty="0">
                <a:latin typeface="Bitstream Charter"/>
                <a:ea typeface="Noto Sans CJK SC Regular"/>
                <a:cs typeface="Bitstream Charter"/>
              </a:rPr>
              <a:t>Se conforma el Comité Organizador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5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es-SV" sz="2400" kern="50" dirty="0">
              <a:latin typeface="Bitstream Charter"/>
              <a:ea typeface="Noto Sans CJK SC Regular"/>
              <a:cs typeface="Bitstream Charter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5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s-SV" sz="2400" kern="50" dirty="0">
                <a:latin typeface="Bitstream Charter"/>
                <a:ea typeface="Noto Sans CJK SC Regular"/>
                <a:cs typeface="Bitstream Charter"/>
              </a:rPr>
              <a:t>Se acordó que el evento enmarcado en el 1 de diciembre de 2018 se denomine: “VII Encuentro Nacional de Personas con VIH”, cuya frase slogan será: “No dejemos a nadie atrás”.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5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es-SV" sz="2400" kern="50" dirty="0">
              <a:effectLst/>
              <a:latin typeface="Bitstream Charter"/>
              <a:ea typeface="Noto Sans CJK SC Regular"/>
              <a:cs typeface="Wingdings" panose="05000000000000000000" pitchFamily="2" charset="2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5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SV" sz="2400" kern="50" dirty="0">
                <a:latin typeface="Bitstream Charter"/>
              </a:rPr>
              <a:t>Hotel Terraza, salones Maya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5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SV" sz="2400" kern="50" dirty="0">
                <a:latin typeface="Bitstream Charter"/>
              </a:rPr>
              <a:t>CSSS colaboró con el diseño del logo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5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endParaRPr lang="es-SV" sz="2400" kern="50" dirty="0">
              <a:latin typeface="Bitstream Charter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5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endParaRPr lang="en-US" sz="2400" kern="50" dirty="0">
              <a:latin typeface="Bitstream Charter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2A0A811-FADA-4BC4-81A6-2BAFDD7D5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PROCESO DE ORGANIZACIÓN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94F397-C1B8-4691-89C5-932AAAC92B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235" y="5499952"/>
            <a:ext cx="6085765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201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F6A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462D57-BBA4-4489-8B6D-C59E80AE0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97" y="643467"/>
            <a:ext cx="1041320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166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A9D2C3-46FC-4AF3-988A-198D350BFC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49" y="2459560"/>
            <a:ext cx="3661831" cy="1959079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48E162-1EDC-4FE3-8EA6-99896D06B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2627" y="738620"/>
            <a:ext cx="5745525" cy="5322352"/>
          </a:xfrm>
        </p:spPr>
        <p:txBody>
          <a:bodyPr anchor="ctr">
            <a:normAutofit fontScale="85000" lnSpcReduction="20000"/>
          </a:bodyPr>
          <a:lstStyle/>
          <a:p>
            <a:pPr lvl="0" algn="just"/>
            <a:r>
              <a:rPr lang="es-SV" dirty="0"/>
              <a:t>Las personas asistentes al evento:</a:t>
            </a:r>
          </a:p>
          <a:p>
            <a:pPr lvl="0" algn="just"/>
            <a:endParaRPr lang="es-SV" dirty="0"/>
          </a:p>
          <a:p>
            <a:pPr lvl="0" algn="just"/>
            <a:r>
              <a:rPr lang="es-SV" dirty="0"/>
              <a:t> </a:t>
            </a:r>
            <a:r>
              <a:rPr lang="es-SV" dirty="0" err="1"/>
              <a:t>Seran</a:t>
            </a:r>
            <a:r>
              <a:rPr lang="es-SV" dirty="0"/>
              <a:t> provenientes de grupos de apoyo son 20 hospitales nacionales, 2 del ISSS, 1 del COSAM, y de ONGs de PV.</a:t>
            </a:r>
          </a:p>
          <a:p>
            <a:pPr lvl="0" algn="just"/>
            <a:r>
              <a:rPr lang="es-SV" dirty="0"/>
              <a:t>Se darán 4 cupos por cada lugar. </a:t>
            </a:r>
          </a:p>
          <a:p>
            <a:pPr lvl="0" algn="just"/>
            <a:endParaRPr lang="es-SV" dirty="0"/>
          </a:p>
          <a:p>
            <a:pPr lvl="0" algn="just"/>
            <a:r>
              <a:rPr lang="es-SV" dirty="0"/>
              <a:t>Entre los criterios de elegibilidad se estableció que de los 4 cupos, 2 serían mujeres y 2 serían hombres; que tengan como tiempo de diagnostico de 1-3 años y de 3- a más años.</a:t>
            </a:r>
          </a:p>
          <a:p>
            <a:pPr lvl="0" algn="just"/>
            <a:r>
              <a:rPr lang="es-SV" dirty="0"/>
              <a:t> Asimismo se tomará en cuenta el nivel de adherencia se desea que dos personas tengan buena adherencia y las otras dos regular.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68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065A4E-153F-455A-8488-D97C6A99D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128" y="0"/>
            <a:ext cx="91576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8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A9D2C3-46FC-4AF3-988A-198D350BFC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49" y="2459560"/>
            <a:ext cx="3661831" cy="1959079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48E162-1EDC-4FE3-8EA6-99896D06B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2627" y="738620"/>
            <a:ext cx="5745525" cy="5662180"/>
          </a:xfrm>
        </p:spPr>
        <p:txBody>
          <a:bodyPr anchor="ctr">
            <a:normAutofit/>
          </a:bodyPr>
          <a:lstStyle/>
          <a:p>
            <a:pPr lvl="0" algn="just"/>
            <a:r>
              <a:rPr lang="es-ES" dirty="0"/>
              <a:t>Se contaran con stands del </a:t>
            </a:r>
            <a:r>
              <a:rPr lang="es-ES" dirty="0" err="1"/>
              <a:t>CSSP,REDCA,Atlacatl,MINSALpara</a:t>
            </a:r>
            <a:r>
              <a:rPr lang="es-ES" dirty="0"/>
              <a:t> aprender a realizar una denuncia por violación a los DDHH</a:t>
            </a:r>
          </a:p>
          <a:p>
            <a:pPr lvl="0" algn="just"/>
            <a:endParaRPr lang="es-ES" dirty="0"/>
          </a:p>
          <a:p>
            <a:pPr lvl="0" algn="just"/>
            <a:r>
              <a:rPr lang="es-ES" dirty="0"/>
              <a:t>Las personas con VIH del programa de emprendedores tendrán un espacio para exponer sus productos.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52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457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Algerian</vt:lpstr>
      <vt:lpstr>Arial</vt:lpstr>
      <vt:lpstr>Bitstream Charter</vt:lpstr>
      <vt:lpstr>Calibri</vt:lpstr>
      <vt:lpstr>Calibri Light</vt:lpstr>
      <vt:lpstr>Cambria</vt:lpstr>
      <vt:lpstr>Noto Sans CJK SC Regular</vt:lpstr>
      <vt:lpstr>Tahoma</vt:lpstr>
      <vt:lpstr>Wingdings</vt:lpstr>
      <vt:lpstr>Office Theme</vt:lpstr>
      <vt:lpstr>ANTECEDENTE</vt:lpstr>
      <vt:lpstr>PowerPoint Presentation</vt:lpstr>
      <vt:lpstr>objetivo</vt:lpstr>
      <vt:lpstr>PowerPoint Presentation</vt:lpstr>
      <vt:lpstr>PROCESO DE ORGANIZACIÓN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ANTECEDENTE</dc:title>
  <dc:creator>MARTINEZ DE MIRANDA, Celina</dc:creator>
  <cp:lastModifiedBy>MARTINEZ DE MIRANDA, Celina</cp:lastModifiedBy>
  <cp:revision>3</cp:revision>
  <dcterms:created xsi:type="dcterms:W3CDTF">2018-10-25T15:38:38Z</dcterms:created>
  <dcterms:modified xsi:type="dcterms:W3CDTF">2018-10-25T16:33:25Z</dcterms:modified>
</cp:coreProperties>
</file>