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058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84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5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33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1439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632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103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43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8531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25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337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4011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338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343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3633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615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8A2C-899B-4CC7-B5AF-A7103C872B65}" type="datetimeFigureOut">
              <a:rPr lang="es-SV" smtClean="0"/>
              <a:t>25/05/2017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80574B-74E9-4B09-AC7B-95570E60017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7062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1565" y="1001995"/>
            <a:ext cx="8915399" cy="313416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SV" dirty="0">
                <a:solidFill>
                  <a:srgbClr val="000066"/>
                </a:solidFill>
              </a:rPr>
              <a:t>INSTITUCIONES DE SALUD QUE HAN DADO ASISTENCIA PARA PRUEBAS EFECTIVAS: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266" y="5293379"/>
            <a:ext cx="2560320" cy="11765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020" y="5371470"/>
            <a:ext cx="3412621" cy="1098437"/>
          </a:xfrm>
          <a:prstGeom prst="rect">
            <a:avLst/>
          </a:prstGeom>
        </p:spPr>
      </p:pic>
      <p:pic>
        <p:nvPicPr>
          <p:cNvPr id="1026" name="Picture 2" descr="Resultado de imagen para logo plan internacio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651" y="5479306"/>
            <a:ext cx="26098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19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San Salvador: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0434" y="2133600"/>
            <a:ext cx="9744178" cy="3777622"/>
          </a:xfrm>
        </p:spPr>
        <p:txBody>
          <a:bodyPr numCol="2">
            <a:normAutofit fontScale="85000" lnSpcReduction="20000"/>
          </a:bodyPr>
          <a:lstStyle/>
          <a:p>
            <a:r>
              <a:rPr lang="es-SV" sz="4000" dirty="0"/>
              <a:t>UCSF de diferentes niveles:</a:t>
            </a:r>
          </a:p>
          <a:p>
            <a:pPr lvl="1"/>
            <a:r>
              <a:rPr lang="es-SV" sz="4000" dirty="0"/>
              <a:t>Amatepec</a:t>
            </a:r>
          </a:p>
          <a:p>
            <a:pPr lvl="1"/>
            <a:r>
              <a:rPr lang="es-SV" sz="4000" dirty="0"/>
              <a:t>Zacamil</a:t>
            </a:r>
          </a:p>
          <a:p>
            <a:pPr lvl="1"/>
            <a:r>
              <a:rPr lang="es-SV" sz="4000" dirty="0"/>
              <a:t>San Martín</a:t>
            </a:r>
          </a:p>
          <a:p>
            <a:pPr lvl="1"/>
            <a:r>
              <a:rPr lang="es-SV" sz="4000" dirty="0"/>
              <a:t>Apopa</a:t>
            </a:r>
          </a:p>
          <a:p>
            <a:pPr lvl="1"/>
            <a:r>
              <a:rPr lang="es-SV" sz="4000" dirty="0"/>
              <a:t>Delgado</a:t>
            </a:r>
          </a:p>
          <a:p>
            <a:pPr lvl="1"/>
            <a:r>
              <a:rPr lang="es-SV" sz="4000" dirty="0"/>
              <a:t>San Antonio Abad</a:t>
            </a:r>
          </a:p>
          <a:p>
            <a:pPr lvl="1"/>
            <a:r>
              <a:rPr lang="es-SV" sz="4000" dirty="0"/>
              <a:t>San Jacinto</a:t>
            </a:r>
          </a:p>
          <a:p>
            <a:pPr lvl="1"/>
            <a:r>
              <a:rPr lang="es-SV" sz="4000" dirty="0"/>
              <a:t>Soyapango</a:t>
            </a:r>
          </a:p>
          <a:p>
            <a:pPr lvl="1"/>
            <a:r>
              <a:rPr lang="es-SV" sz="4000" dirty="0"/>
              <a:t>3 VICITS: Concepción, San Miguelito, Aguilares</a:t>
            </a:r>
          </a:p>
          <a:p>
            <a:pPr lvl="1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616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La Libertad: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452" y="2133600"/>
            <a:ext cx="9274159" cy="3777622"/>
          </a:xfrm>
        </p:spPr>
        <p:txBody>
          <a:bodyPr numCol="2">
            <a:normAutofit fontScale="92500"/>
          </a:bodyPr>
          <a:lstStyle/>
          <a:p>
            <a:r>
              <a:rPr lang="es-SV" sz="4000" dirty="0"/>
              <a:t>UCSF de diferentes niveles:</a:t>
            </a:r>
          </a:p>
          <a:p>
            <a:pPr lvl="1"/>
            <a:r>
              <a:rPr lang="es-SV" sz="4000" dirty="0"/>
              <a:t>Ciudad Arce</a:t>
            </a:r>
          </a:p>
          <a:p>
            <a:pPr lvl="1"/>
            <a:r>
              <a:rPr lang="es-SV" sz="4000" dirty="0"/>
              <a:t>Quezaltepeque</a:t>
            </a:r>
          </a:p>
          <a:p>
            <a:pPr lvl="1"/>
            <a:r>
              <a:rPr lang="es-SV" sz="4000" dirty="0"/>
              <a:t>Zaragoza</a:t>
            </a:r>
            <a:endParaRPr lang="es-SV" sz="4400" dirty="0"/>
          </a:p>
          <a:p>
            <a:pPr lvl="1"/>
            <a:r>
              <a:rPr lang="es-SV" sz="4000" dirty="0"/>
              <a:t>2 VICITS: Santa Tecla y Puerto de La Libertad</a:t>
            </a:r>
          </a:p>
          <a:p>
            <a:r>
              <a:rPr lang="es-SV" sz="4400" dirty="0"/>
              <a:t>Hospital San Rafael</a:t>
            </a:r>
          </a:p>
          <a:p>
            <a:pPr lvl="1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395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Cuscatlán: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452" y="2133600"/>
            <a:ext cx="9274159" cy="3777622"/>
          </a:xfrm>
        </p:spPr>
        <p:txBody>
          <a:bodyPr numCol="2">
            <a:normAutofit/>
          </a:bodyPr>
          <a:lstStyle/>
          <a:p>
            <a:r>
              <a:rPr lang="es-SV" sz="4000" dirty="0"/>
              <a:t>UCSF:</a:t>
            </a:r>
          </a:p>
          <a:p>
            <a:pPr lvl="1"/>
            <a:r>
              <a:rPr lang="es-SV" sz="4000" dirty="0"/>
              <a:t>San Rafael Cedros</a:t>
            </a:r>
          </a:p>
          <a:p>
            <a:pPr lvl="1"/>
            <a:r>
              <a:rPr lang="es-SV" sz="4000" dirty="0"/>
              <a:t>San José Guayabal</a:t>
            </a:r>
          </a:p>
          <a:p>
            <a:pPr lvl="1"/>
            <a:r>
              <a:rPr lang="es-SV" sz="4000" dirty="0"/>
              <a:t>VICITS: Cojutepeque</a:t>
            </a:r>
          </a:p>
        </p:txBody>
      </p:sp>
    </p:spTree>
    <p:extLst>
      <p:ext uri="{BB962C8B-B14F-4D97-AF65-F5344CB8AC3E}">
        <p14:creationId xmlns:p14="http://schemas.microsoft.com/office/powerpoint/2010/main" val="55895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Chalatenango: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452" y="2133600"/>
            <a:ext cx="9274159" cy="3777622"/>
          </a:xfrm>
        </p:spPr>
        <p:txBody>
          <a:bodyPr numCol="2">
            <a:normAutofit/>
          </a:bodyPr>
          <a:lstStyle/>
          <a:p>
            <a:r>
              <a:rPr lang="es-SV" sz="4000" dirty="0"/>
              <a:t>UCSF:</a:t>
            </a:r>
          </a:p>
          <a:p>
            <a:pPr lvl="1"/>
            <a:r>
              <a:rPr lang="es-SV" sz="3800" dirty="0"/>
              <a:t>Nueva Trinidad</a:t>
            </a:r>
          </a:p>
          <a:p>
            <a:pPr lvl="1"/>
            <a:r>
              <a:rPr lang="es-SV" sz="3800" dirty="0" err="1"/>
              <a:t>Azacualpa</a:t>
            </a:r>
            <a:endParaRPr lang="es-SV" sz="3800" dirty="0"/>
          </a:p>
          <a:p>
            <a:pPr lvl="1"/>
            <a:r>
              <a:rPr lang="es-SV" sz="3800" dirty="0"/>
              <a:t>Santa Rita</a:t>
            </a:r>
          </a:p>
          <a:p>
            <a:pPr lvl="1"/>
            <a:r>
              <a:rPr lang="es-SV" sz="3800" dirty="0"/>
              <a:t>Guarjila</a:t>
            </a:r>
          </a:p>
          <a:p>
            <a:r>
              <a:rPr lang="es-SV" sz="4200" dirty="0"/>
              <a:t>VICITS: </a:t>
            </a:r>
            <a:r>
              <a:rPr lang="es-SV" sz="4200" dirty="0" err="1"/>
              <a:t>Tejutla</a:t>
            </a:r>
            <a:endParaRPr lang="es-SV" sz="4200" dirty="0"/>
          </a:p>
          <a:p>
            <a:r>
              <a:rPr lang="es-SV" sz="4200" dirty="0"/>
              <a:t>Hospital Nacional</a:t>
            </a:r>
          </a:p>
        </p:txBody>
      </p:sp>
    </p:spTree>
    <p:extLst>
      <p:ext uri="{BB962C8B-B14F-4D97-AF65-F5344CB8AC3E}">
        <p14:creationId xmlns:p14="http://schemas.microsoft.com/office/powerpoint/2010/main" val="34692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San Miguel: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452" y="2133600"/>
            <a:ext cx="9274159" cy="3777622"/>
          </a:xfrm>
        </p:spPr>
        <p:txBody>
          <a:bodyPr numCol="2">
            <a:normAutofit/>
          </a:bodyPr>
          <a:lstStyle/>
          <a:p>
            <a:r>
              <a:rPr lang="es-SV" sz="4000" dirty="0"/>
              <a:t>UCSF:</a:t>
            </a:r>
          </a:p>
          <a:p>
            <a:pPr lvl="1"/>
            <a:r>
              <a:rPr lang="es-SV" sz="3800" dirty="0"/>
              <a:t>El </a:t>
            </a:r>
            <a:r>
              <a:rPr lang="es-SV" sz="3800" dirty="0" err="1"/>
              <a:t>Zamoran</a:t>
            </a:r>
            <a:endParaRPr lang="es-SV" sz="3800" dirty="0"/>
          </a:p>
          <a:p>
            <a:pPr lvl="1"/>
            <a:r>
              <a:rPr lang="es-SV" sz="3800" dirty="0"/>
              <a:t>La Presita</a:t>
            </a:r>
          </a:p>
          <a:p>
            <a:pPr lvl="1"/>
            <a:r>
              <a:rPr lang="es-SV" sz="3800" dirty="0"/>
              <a:t>Milagro de La Paz</a:t>
            </a:r>
          </a:p>
          <a:p>
            <a:r>
              <a:rPr lang="es-SV" sz="4200" dirty="0"/>
              <a:t>VICITS:</a:t>
            </a:r>
          </a:p>
          <a:p>
            <a:pPr marL="0" indent="0">
              <a:buNone/>
            </a:pPr>
            <a:r>
              <a:rPr lang="es-SV" sz="4200" dirty="0"/>
              <a:t>	San Miguel</a:t>
            </a:r>
          </a:p>
        </p:txBody>
      </p:sp>
    </p:spTree>
    <p:extLst>
      <p:ext uri="{BB962C8B-B14F-4D97-AF65-F5344CB8AC3E}">
        <p14:creationId xmlns:p14="http://schemas.microsoft.com/office/powerpoint/2010/main" val="412288529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108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INSTITUCIONES DE SALUD QUE HAN DADO ASISTENCIA PARA PRUEBAS EFECTIVAS:</vt:lpstr>
      <vt:lpstr>San Salvador:</vt:lpstr>
      <vt:lpstr>La Libertad:</vt:lpstr>
      <vt:lpstr>Cuscatlán:</vt:lpstr>
      <vt:lpstr>Chalatenango:</vt:lpstr>
      <vt:lpstr>San Miguel: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INSTITUCIONES DE SALUD QUE HAN DADO ASISTENCIA PARA PRUEBAS EFECTIVAS:</dc:title>
  <dc:creator>Usuario</dc:creator>
  <cp:lastModifiedBy>Maria Portillo</cp:lastModifiedBy>
  <cp:revision>4</cp:revision>
  <dcterms:created xsi:type="dcterms:W3CDTF">2017-05-25T15:02:21Z</dcterms:created>
  <dcterms:modified xsi:type="dcterms:W3CDTF">2017-05-25T15:30:39Z</dcterms:modified>
</cp:coreProperties>
</file>