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2"/>
  </p:notesMasterIdLst>
  <p:handoutMasterIdLst>
    <p:handoutMasterId r:id="rId23"/>
  </p:handoutMasterIdLst>
  <p:sldIdLst>
    <p:sldId id="256" r:id="rId3"/>
    <p:sldId id="298" r:id="rId4"/>
    <p:sldId id="296" r:id="rId5"/>
    <p:sldId id="302" r:id="rId6"/>
    <p:sldId id="299" r:id="rId7"/>
    <p:sldId id="303" r:id="rId8"/>
    <p:sldId id="304" r:id="rId9"/>
    <p:sldId id="305" r:id="rId10"/>
    <p:sldId id="308" r:id="rId11"/>
    <p:sldId id="306" r:id="rId12"/>
    <p:sldId id="310" r:id="rId13"/>
    <p:sldId id="307" r:id="rId14"/>
    <p:sldId id="309" r:id="rId15"/>
    <p:sldId id="315" r:id="rId16"/>
    <p:sldId id="313" r:id="rId17"/>
    <p:sldId id="311" r:id="rId18"/>
    <p:sldId id="314" r:id="rId19"/>
    <p:sldId id="312" r:id="rId20"/>
    <p:sldId id="258" r:id="rId21"/>
  </p:sldIdLst>
  <p:sldSz cx="9144000" cy="6858000" type="screen4x3"/>
  <p:notesSz cx="6858000" cy="9144000"/>
  <p:defaultTextStyle>
    <a:defPPr>
      <a:defRPr lang="es-SV"/>
    </a:defPPr>
    <a:lvl1pPr algn="l" rtl="0" eaLnBrk="0" fontAlgn="base" hangingPunct="0">
      <a:spcBef>
        <a:spcPct val="0"/>
      </a:spcBef>
      <a:spcAft>
        <a:spcPct val="0"/>
      </a:spcAft>
      <a:defRPr kern="1200">
        <a:solidFill>
          <a:schemeClr val="tx1"/>
        </a:solidFill>
        <a:latin typeface="Arial" charset="0"/>
        <a:ea typeface="Arial" charset="0"/>
        <a:cs typeface="Arial" charset="0"/>
      </a:defRPr>
    </a:lvl1pPr>
    <a:lvl2pPr marL="457200" algn="l" rtl="0" eaLnBrk="0" fontAlgn="base" hangingPunct="0">
      <a:spcBef>
        <a:spcPct val="0"/>
      </a:spcBef>
      <a:spcAft>
        <a:spcPct val="0"/>
      </a:spcAft>
      <a:defRPr kern="1200">
        <a:solidFill>
          <a:schemeClr val="tx1"/>
        </a:solidFill>
        <a:latin typeface="Arial" charset="0"/>
        <a:ea typeface="Arial" charset="0"/>
        <a:cs typeface="Arial" charset="0"/>
      </a:defRPr>
    </a:lvl2pPr>
    <a:lvl3pPr marL="914400" algn="l" rtl="0" eaLnBrk="0" fontAlgn="base" hangingPunct="0">
      <a:spcBef>
        <a:spcPct val="0"/>
      </a:spcBef>
      <a:spcAft>
        <a:spcPct val="0"/>
      </a:spcAft>
      <a:defRPr kern="1200">
        <a:solidFill>
          <a:schemeClr val="tx1"/>
        </a:solidFill>
        <a:latin typeface="Arial" charset="0"/>
        <a:ea typeface="Arial" charset="0"/>
        <a:cs typeface="Arial" charset="0"/>
      </a:defRPr>
    </a:lvl3pPr>
    <a:lvl4pPr marL="1371600" algn="l" rtl="0" eaLnBrk="0" fontAlgn="base" hangingPunct="0">
      <a:spcBef>
        <a:spcPct val="0"/>
      </a:spcBef>
      <a:spcAft>
        <a:spcPct val="0"/>
      </a:spcAft>
      <a:defRPr kern="1200">
        <a:solidFill>
          <a:schemeClr val="tx1"/>
        </a:solidFill>
        <a:latin typeface="Arial" charset="0"/>
        <a:ea typeface="Arial" charset="0"/>
        <a:cs typeface="Arial" charset="0"/>
      </a:defRPr>
    </a:lvl4pPr>
    <a:lvl5pPr marL="1828800" algn="l" rtl="0" eaLnBrk="0" fontAlgn="base" hangingPunct="0">
      <a:spcBef>
        <a:spcPct val="0"/>
      </a:spcBef>
      <a:spcAft>
        <a:spcPct val="0"/>
      </a:spcAft>
      <a:defRPr kern="1200">
        <a:solidFill>
          <a:schemeClr val="tx1"/>
        </a:solidFill>
        <a:latin typeface="Arial" charset="0"/>
        <a:ea typeface="Arial" charset="0"/>
        <a:cs typeface="Arial" charset="0"/>
      </a:defRPr>
    </a:lvl5pPr>
    <a:lvl6pPr marL="2286000" algn="l" defTabSz="914400" rtl="0" eaLnBrk="1" latinLnBrk="0" hangingPunct="1">
      <a:defRPr kern="1200">
        <a:solidFill>
          <a:schemeClr val="tx1"/>
        </a:solidFill>
        <a:latin typeface="Arial" charset="0"/>
        <a:ea typeface="Arial" charset="0"/>
        <a:cs typeface="Arial" charset="0"/>
      </a:defRPr>
    </a:lvl6pPr>
    <a:lvl7pPr marL="2743200" algn="l" defTabSz="914400" rtl="0" eaLnBrk="1" latinLnBrk="0" hangingPunct="1">
      <a:defRPr kern="1200">
        <a:solidFill>
          <a:schemeClr val="tx1"/>
        </a:solidFill>
        <a:latin typeface="Arial" charset="0"/>
        <a:ea typeface="Arial" charset="0"/>
        <a:cs typeface="Arial" charset="0"/>
      </a:defRPr>
    </a:lvl7pPr>
    <a:lvl8pPr marL="3200400" algn="l" defTabSz="914400" rtl="0" eaLnBrk="1" latinLnBrk="0" hangingPunct="1">
      <a:defRPr kern="1200">
        <a:solidFill>
          <a:schemeClr val="tx1"/>
        </a:solidFill>
        <a:latin typeface="Arial" charset="0"/>
        <a:ea typeface="Arial" charset="0"/>
        <a:cs typeface="Arial" charset="0"/>
      </a:defRPr>
    </a:lvl8pPr>
    <a:lvl9pPr marL="3657600" algn="l" defTabSz="914400" rtl="0" eaLnBrk="1" latinLnBrk="0" hangingPunct="1">
      <a:defRPr kern="1200">
        <a:solidFill>
          <a:schemeClr val="tx1"/>
        </a:solidFill>
        <a:latin typeface="Arial" charset="0"/>
        <a:ea typeface="Arial" charset="0"/>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Estilo medio 4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125E5076-3810-47DD-B79F-674D7AD40C01}" styleName="Estilo oscuro 1 - Énfasis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35" autoAdjust="0"/>
    <p:restoredTop sz="94630" autoAdjust="0"/>
  </p:normalViewPr>
  <p:slideViewPr>
    <p:cSldViewPr>
      <p:cViewPr>
        <p:scale>
          <a:sx n="80" d="100"/>
          <a:sy n="80" d="100"/>
        </p:scale>
        <p:origin x="1362"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27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pitchFamily="34" charset="0"/>
                <a:ea typeface="+mn-ea"/>
                <a:cs typeface="Arial" pitchFamily="34" charset="0"/>
              </a:defRPr>
            </a:lvl1pPr>
          </a:lstStyle>
          <a:p>
            <a:pPr>
              <a:defRPr/>
            </a:pPr>
            <a:endParaRPr lang="es-SV"/>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pitchFamily="34" charset="0"/>
                <a:ea typeface="+mn-ea"/>
                <a:cs typeface="Arial" pitchFamily="34" charset="0"/>
              </a:defRPr>
            </a:lvl1pPr>
          </a:lstStyle>
          <a:p>
            <a:pPr>
              <a:defRPr/>
            </a:pPr>
            <a:fld id="{E249EAC6-1996-0346-A0C6-6AFDA7D00B93}" type="datetimeFigureOut">
              <a:rPr lang="es-SV"/>
              <a:pPr>
                <a:defRPr/>
              </a:pPr>
              <a:t>28/9/2017</a:t>
            </a:fld>
            <a:endParaRPr lang="es-SV"/>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pitchFamily="34" charset="0"/>
                <a:ea typeface="+mn-ea"/>
                <a:cs typeface="Arial" pitchFamily="34" charset="0"/>
              </a:defRPr>
            </a:lvl1pPr>
          </a:lstStyle>
          <a:p>
            <a:pPr>
              <a:defRPr/>
            </a:pPr>
            <a:endParaRPr lang="es-SV"/>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ea typeface="+mn-ea"/>
                <a:cs typeface="Arial" panose="020B0604020202020204" pitchFamily="34" charset="0"/>
              </a:defRPr>
            </a:lvl1pPr>
          </a:lstStyle>
          <a:p>
            <a:pPr>
              <a:defRPr/>
            </a:pPr>
            <a:fld id="{2C893C3E-B77D-B04F-8B0E-3FF84DDC0A83}" type="slidenum">
              <a:rPr lang="es-SV" altLang="es-SV"/>
              <a:pPr>
                <a:defRPr/>
              </a:pPr>
              <a:t>‹Nº›</a:t>
            </a:fld>
            <a:endParaRPr lang="es-SV" altLang="es-SV"/>
          </a:p>
        </p:txBody>
      </p:sp>
    </p:spTree>
    <p:extLst>
      <p:ext uri="{BB962C8B-B14F-4D97-AF65-F5344CB8AC3E}">
        <p14:creationId xmlns:p14="http://schemas.microsoft.com/office/powerpoint/2010/main" val="58533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mn-ea"/>
                <a:cs typeface="Arial" charset="0"/>
              </a:defRPr>
            </a:lvl1pPr>
          </a:lstStyle>
          <a:p>
            <a:pPr>
              <a:defRPr/>
            </a:pPr>
            <a:endParaRPr lang="es-SV"/>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ea typeface="+mn-ea"/>
                <a:cs typeface="Arial" charset="0"/>
              </a:defRPr>
            </a:lvl1pPr>
          </a:lstStyle>
          <a:p>
            <a:pPr>
              <a:defRPr/>
            </a:pPr>
            <a:fld id="{785DEF12-5B39-864B-96BE-B14C30892728}" type="datetimeFigureOut">
              <a:rPr lang="es-SV"/>
              <a:pPr>
                <a:defRPr/>
              </a:pPr>
              <a:t>28/9/2017</a:t>
            </a:fld>
            <a:endParaRPr lang="es-SV"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SV" noProof="0" dirty="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SV" noProof="0" smtClean="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mn-ea"/>
                <a:cs typeface="Arial" charset="0"/>
              </a:defRPr>
            </a:lvl1pPr>
          </a:lstStyle>
          <a:p>
            <a:pPr>
              <a:defRPr/>
            </a:pPr>
            <a:endParaRPr lang="es-SV"/>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ea typeface="+mn-ea"/>
                <a:cs typeface="Arial" panose="020B0604020202020204" pitchFamily="34" charset="0"/>
              </a:defRPr>
            </a:lvl1pPr>
          </a:lstStyle>
          <a:p>
            <a:pPr>
              <a:defRPr/>
            </a:pPr>
            <a:fld id="{77C6B326-15EA-1140-A3EB-8F7F7FC709D5}" type="slidenum">
              <a:rPr lang="es-SV" altLang="es-SV"/>
              <a:pPr>
                <a:defRPr/>
              </a:pPr>
              <a:t>‹Nº›</a:t>
            </a:fld>
            <a:endParaRPr lang="es-SV" altLang="es-SV"/>
          </a:p>
        </p:txBody>
      </p:sp>
    </p:spTree>
    <p:extLst>
      <p:ext uri="{BB962C8B-B14F-4D97-AF65-F5344CB8AC3E}">
        <p14:creationId xmlns:p14="http://schemas.microsoft.com/office/powerpoint/2010/main" val="7196219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SV"/>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SV"/>
          </a:p>
        </p:txBody>
      </p:sp>
      <p:sp>
        <p:nvSpPr>
          <p:cNvPr id="4" name="3 Marcador de fecha"/>
          <p:cNvSpPr>
            <a:spLocks noGrp="1"/>
          </p:cNvSpPr>
          <p:nvPr>
            <p:ph type="dt" sz="half" idx="10"/>
          </p:nvPr>
        </p:nvSpPr>
        <p:spPr/>
        <p:txBody>
          <a:bodyPr/>
          <a:lstStyle>
            <a:lvl1pPr>
              <a:defRPr/>
            </a:lvl1pPr>
          </a:lstStyle>
          <a:p>
            <a:pPr>
              <a:defRPr/>
            </a:pPr>
            <a:fld id="{4AF250E7-9F30-554A-A784-D1D20233220C}" type="datetimeFigureOut">
              <a:rPr lang="es-SV"/>
              <a:pPr>
                <a:defRPr/>
              </a:pPr>
              <a:t>28/9/2017</a:t>
            </a:fld>
            <a:endParaRPr lang="es-SV" dirty="0"/>
          </a:p>
        </p:txBody>
      </p:sp>
      <p:sp>
        <p:nvSpPr>
          <p:cNvPr id="5" name="4 Marcador de pie de página"/>
          <p:cNvSpPr>
            <a:spLocks noGrp="1"/>
          </p:cNvSpPr>
          <p:nvPr>
            <p:ph type="ftr" sz="quarter" idx="11"/>
          </p:nvPr>
        </p:nvSpPr>
        <p:spPr/>
        <p:txBody>
          <a:bodyPr/>
          <a:lstStyle>
            <a:lvl1pPr>
              <a:defRPr/>
            </a:lvl1pPr>
          </a:lstStyle>
          <a:p>
            <a:pPr>
              <a:defRPr/>
            </a:pPr>
            <a:endParaRPr lang="es-SV"/>
          </a:p>
        </p:txBody>
      </p:sp>
      <p:sp>
        <p:nvSpPr>
          <p:cNvPr id="6" name="5 Marcador de número de diapositiva"/>
          <p:cNvSpPr>
            <a:spLocks noGrp="1"/>
          </p:cNvSpPr>
          <p:nvPr>
            <p:ph type="sldNum" sz="quarter" idx="12"/>
          </p:nvPr>
        </p:nvSpPr>
        <p:spPr/>
        <p:txBody>
          <a:bodyPr/>
          <a:lstStyle>
            <a:lvl1pPr>
              <a:defRPr/>
            </a:lvl1pPr>
          </a:lstStyle>
          <a:p>
            <a:pPr>
              <a:defRPr/>
            </a:pPr>
            <a:fld id="{00C28359-3441-8641-8829-3A4F7A108C98}" type="slidenum">
              <a:rPr lang="es-SV" altLang="es-SV"/>
              <a:pPr>
                <a:defRPr/>
              </a:pPr>
              <a:t>‹Nº›</a:t>
            </a:fld>
            <a:endParaRPr lang="es-SV" altLang="es-SV"/>
          </a:p>
        </p:txBody>
      </p:sp>
    </p:spTree>
    <p:extLst>
      <p:ext uri="{BB962C8B-B14F-4D97-AF65-F5344CB8AC3E}">
        <p14:creationId xmlns:p14="http://schemas.microsoft.com/office/powerpoint/2010/main" val="1599594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lvl1pPr>
              <a:defRPr/>
            </a:lvl1pPr>
          </a:lstStyle>
          <a:p>
            <a:pPr>
              <a:defRPr/>
            </a:pPr>
            <a:fld id="{5922A37B-2F93-A847-929F-F7067BDC0291}" type="datetimeFigureOut">
              <a:rPr lang="es-SV"/>
              <a:pPr>
                <a:defRPr/>
              </a:pPr>
              <a:t>28/9/2017</a:t>
            </a:fld>
            <a:endParaRPr lang="es-SV" dirty="0"/>
          </a:p>
        </p:txBody>
      </p:sp>
      <p:sp>
        <p:nvSpPr>
          <p:cNvPr id="5" name="4 Marcador de pie de página"/>
          <p:cNvSpPr>
            <a:spLocks noGrp="1"/>
          </p:cNvSpPr>
          <p:nvPr>
            <p:ph type="ftr" sz="quarter" idx="11"/>
          </p:nvPr>
        </p:nvSpPr>
        <p:spPr/>
        <p:txBody>
          <a:bodyPr/>
          <a:lstStyle>
            <a:lvl1pPr>
              <a:defRPr/>
            </a:lvl1pPr>
          </a:lstStyle>
          <a:p>
            <a:pPr>
              <a:defRPr/>
            </a:pPr>
            <a:endParaRPr lang="es-SV"/>
          </a:p>
        </p:txBody>
      </p:sp>
      <p:sp>
        <p:nvSpPr>
          <p:cNvPr id="6" name="5 Marcador de número de diapositiva"/>
          <p:cNvSpPr>
            <a:spLocks noGrp="1"/>
          </p:cNvSpPr>
          <p:nvPr>
            <p:ph type="sldNum" sz="quarter" idx="12"/>
          </p:nvPr>
        </p:nvSpPr>
        <p:spPr/>
        <p:txBody>
          <a:bodyPr/>
          <a:lstStyle>
            <a:lvl1pPr>
              <a:defRPr/>
            </a:lvl1pPr>
          </a:lstStyle>
          <a:p>
            <a:pPr>
              <a:defRPr/>
            </a:pPr>
            <a:fld id="{10E36B6C-B98F-4A4A-B787-98B559718DAF}" type="slidenum">
              <a:rPr lang="es-SV" altLang="es-SV"/>
              <a:pPr>
                <a:defRPr/>
              </a:pPr>
              <a:t>‹Nº›</a:t>
            </a:fld>
            <a:endParaRPr lang="es-SV" altLang="es-SV"/>
          </a:p>
        </p:txBody>
      </p:sp>
    </p:spTree>
    <p:extLst>
      <p:ext uri="{BB962C8B-B14F-4D97-AF65-F5344CB8AC3E}">
        <p14:creationId xmlns:p14="http://schemas.microsoft.com/office/powerpoint/2010/main" val="855510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lvl1pPr>
              <a:defRPr/>
            </a:lvl1pPr>
          </a:lstStyle>
          <a:p>
            <a:pPr>
              <a:defRPr/>
            </a:pPr>
            <a:fld id="{B6602ED8-AA91-FC4F-92D0-647073E5C42E}" type="datetimeFigureOut">
              <a:rPr lang="es-SV"/>
              <a:pPr>
                <a:defRPr/>
              </a:pPr>
              <a:t>28/9/2017</a:t>
            </a:fld>
            <a:endParaRPr lang="es-SV" dirty="0"/>
          </a:p>
        </p:txBody>
      </p:sp>
      <p:sp>
        <p:nvSpPr>
          <p:cNvPr id="5" name="4 Marcador de pie de página"/>
          <p:cNvSpPr>
            <a:spLocks noGrp="1"/>
          </p:cNvSpPr>
          <p:nvPr>
            <p:ph type="ftr" sz="quarter" idx="11"/>
          </p:nvPr>
        </p:nvSpPr>
        <p:spPr/>
        <p:txBody>
          <a:bodyPr/>
          <a:lstStyle>
            <a:lvl1pPr>
              <a:defRPr/>
            </a:lvl1pPr>
          </a:lstStyle>
          <a:p>
            <a:pPr>
              <a:defRPr/>
            </a:pPr>
            <a:endParaRPr lang="es-SV"/>
          </a:p>
        </p:txBody>
      </p:sp>
      <p:sp>
        <p:nvSpPr>
          <p:cNvPr id="6" name="5 Marcador de número de diapositiva"/>
          <p:cNvSpPr>
            <a:spLocks noGrp="1"/>
          </p:cNvSpPr>
          <p:nvPr>
            <p:ph type="sldNum" sz="quarter" idx="12"/>
          </p:nvPr>
        </p:nvSpPr>
        <p:spPr/>
        <p:txBody>
          <a:bodyPr/>
          <a:lstStyle>
            <a:lvl1pPr>
              <a:defRPr/>
            </a:lvl1pPr>
          </a:lstStyle>
          <a:p>
            <a:pPr>
              <a:defRPr/>
            </a:pPr>
            <a:fld id="{7F570931-5853-584B-92F6-CDFE78DCE848}" type="slidenum">
              <a:rPr lang="es-SV" altLang="es-SV"/>
              <a:pPr>
                <a:defRPr/>
              </a:pPr>
              <a:t>‹Nº›</a:t>
            </a:fld>
            <a:endParaRPr lang="es-SV" altLang="es-SV"/>
          </a:p>
        </p:txBody>
      </p:sp>
    </p:spTree>
    <p:extLst>
      <p:ext uri="{BB962C8B-B14F-4D97-AF65-F5344CB8AC3E}">
        <p14:creationId xmlns:p14="http://schemas.microsoft.com/office/powerpoint/2010/main" val="11599568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SV"/>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SV"/>
          </a:p>
        </p:txBody>
      </p:sp>
      <p:sp>
        <p:nvSpPr>
          <p:cNvPr id="4" name="3 Marcador de fecha"/>
          <p:cNvSpPr>
            <a:spLocks noGrp="1"/>
          </p:cNvSpPr>
          <p:nvPr>
            <p:ph type="dt" sz="half" idx="10"/>
          </p:nvPr>
        </p:nvSpPr>
        <p:spPr/>
        <p:txBody>
          <a:bodyPr/>
          <a:lstStyle>
            <a:lvl1pPr>
              <a:defRPr/>
            </a:lvl1pPr>
          </a:lstStyle>
          <a:p>
            <a:pPr>
              <a:defRPr/>
            </a:pPr>
            <a:fld id="{1EDB8776-09A6-2C4E-A18C-144018D397D7}" type="datetimeFigureOut">
              <a:rPr lang="es-SV"/>
              <a:pPr>
                <a:defRPr/>
              </a:pPr>
              <a:t>28/9/2017</a:t>
            </a:fld>
            <a:endParaRPr lang="es-SV" dirty="0"/>
          </a:p>
        </p:txBody>
      </p:sp>
      <p:sp>
        <p:nvSpPr>
          <p:cNvPr id="5" name="4 Marcador de pie de página"/>
          <p:cNvSpPr>
            <a:spLocks noGrp="1"/>
          </p:cNvSpPr>
          <p:nvPr>
            <p:ph type="ftr" sz="quarter" idx="11"/>
          </p:nvPr>
        </p:nvSpPr>
        <p:spPr/>
        <p:txBody>
          <a:bodyPr/>
          <a:lstStyle>
            <a:lvl1pPr>
              <a:defRPr/>
            </a:lvl1pPr>
          </a:lstStyle>
          <a:p>
            <a:pPr>
              <a:defRPr/>
            </a:pPr>
            <a:endParaRPr lang="es-SV"/>
          </a:p>
        </p:txBody>
      </p:sp>
      <p:sp>
        <p:nvSpPr>
          <p:cNvPr id="6" name="5 Marcador de número de diapositiva"/>
          <p:cNvSpPr>
            <a:spLocks noGrp="1"/>
          </p:cNvSpPr>
          <p:nvPr>
            <p:ph type="sldNum" sz="quarter" idx="12"/>
          </p:nvPr>
        </p:nvSpPr>
        <p:spPr/>
        <p:txBody>
          <a:bodyPr/>
          <a:lstStyle>
            <a:lvl1pPr>
              <a:defRPr/>
            </a:lvl1pPr>
          </a:lstStyle>
          <a:p>
            <a:pPr>
              <a:defRPr/>
            </a:pPr>
            <a:fld id="{F0CEB0D5-CFFC-A745-B4A8-FE15861CF3D1}" type="slidenum">
              <a:rPr lang="es-SV" altLang="es-SV"/>
              <a:pPr>
                <a:defRPr/>
              </a:pPr>
              <a:t>‹Nº›</a:t>
            </a:fld>
            <a:endParaRPr lang="es-SV" altLang="es-SV"/>
          </a:p>
        </p:txBody>
      </p:sp>
    </p:spTree>
    <p:extLst>
      <p:ext uri="{BB962C8B-B14F-4D97-AF65-F5344CB8AC3E}">
        <p14:creationId xmlns:p14="http://schemas.microsoft.com/office/powerpoint/2010/main" val="5374237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lvl1pPr>
              <a:defRPr/>
            </a:lvl1pPr>
          </a:lstStyle>
          <a:p>
            <a:pPr>
              <a:defRPr/>
            </a:pPr>
            <a:fld id="{F798315C-302E-8E44-9E23-96F088AF724B}" type="datetimeFigureOut">
              <a:rPr lang="es-SV"/>
              <a:pPr>
                <a:defRPr/>
              </a:pPr>
              <a:t>28/9/2017</a:t>
            </a:fld>
            <a:endParaRPr lang="es-SV" dirty="0"/>
          </a:p>
        </p:txBody>
      </p:sp>
      <p:sp>
        <p:nvSpPr>
          <p:cNvPr id="5" name="4 Marcador de pie de página"/>
          <p:cNvSpPr>
            <a:spLocks noGrp="1"/>
          </p:cNvSpPr>
          <p:nvPr>
            <p:ph type="ftr" sz="quarter" idx="11"/>
          </p:nvPr>
        </p:nvSpPr>
        <p:spPr/>
        <p:txBody>
          <a:bodyPr/>
          <a:lstStyle>
            <a:lvl1pPr>
              <a:defRPr/>
            </a:lvl1pPr>
          </a:lstStyle>
          <a:p>
            <a:pPr>
              <a:defRPr/>
            </a:pPr>
            <a:endParaRPr lang="es-SV"/>
          </a:p>
        </p:txBody>
      </p:sp>
      <p:sp>
        <p:nvSpPr>
          <p:cNvPr id="6" name="5 Marcador de número de diapositiva"/>
          <p:cNvSpPr>
            <a:spLocks noGrp="1"/>
          </p:cNvSpPr>
          <p:nvPr>
            <p:ph type="sldNum" sz="quarter" idx="12"/>
          </p:nvPr>
        </p:nvSpPr>
        <p:spPr/>
        <p:txBody>
          <a:bodyPr/>
          <a:lstStyle>
            <a:lvl1pPr>
              <a:defRPr/>
            </a:lvl1pPr>
          </a:lstStyle>
          <a:p>
            <a:pPr>
              <a:defRPr/>
            </a:pPr>
            <a:fld id="{1DA02040-3E06-814E-9172-F87A2E84B2D3}" type="slidenum">
              <a:rPr lang="es-SV" altLang="es-SV"/>
              <a:pPr>
                <a:defRPr/>
              </a:pPr>
              <a:t>‹Nº›</a:t>
            </a:fld>
            <a:endParaRPr lang="es-SV" altLang="es-SV"/>
          </a:p>
        </p:txBody>
      </p:sp>
    </p:spTree>
    <p:extLst>
      <p:ext uri="{BB962C8B-B14F-4D97-AF65-F5344CB8AC3E}">
        <p14:creationId xmlns:p14="http://schemas.microsoft.com/office/powerpoint/2010/main" val="1647133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2DABB9FA-02F3-5942-A588-2BF84FA97FBF}" type="datetimeFigureOut">
              <a:rPr lang="es-SV"/>
              <a:pPr>
                <a:defRPr/>
              </a:pPr>
              <a:t>28/9/2017</a:t>
            </a:fld>
            <a:endParaRPr lang="es-SV" dirty="0"/>
          </a:p>
        </p:txBody>
      </p:sp>
      <p:sp>
        <p:nvSpPr>
          <p:cNvPr id="5" name="4 Marcador de pie de página"/>
          <p:cNvSpPr>
            <a:spLocks noGrp="1"/>
          </p:cNvSpPr>
          <p:nvPr>
            <p:ph type="ftr" sz="quarter" idx="11"/>
          </p:nvPr>
        </p:nvSpPr>
        <p:spPr/>
        <p:txBody>
          <a:bodyPr/>
          <a:lstStyle>
            <a:lvl1pPr>
              <a:defRPr/>
            </a:lvl1pPr>
          </a:lstStyle>
          <a:p>
            <a:pPr>
              <a:defRPr/>
            </a:pPr>
            <a:endParaRPr lang="es-SV"/>
          </a:p>
        </p:txBody>
      </p:sp>
      <p:sp>
        <p:nvSpPr>
          <p:cNvPr id="6" name="5 Marcador de número de diapositiva"/>
          <p:cNvSpPr>
            <a:spLocks noGrp="1"/>
          </p:cNvSpPr>
          <p:nvPr>
            <p:ph type="sldNum" sz="quarter" idx="12"/>
          </p:nvPr>
        </p:nvSpPr>
        <p:spPr/>
        <p:txBody>
          <a:bodyPr/>
          <a:lstStyle>
            <a:lvl1pPr>
              <a:defRPr/>
            </a:lvl1pPr>
          </a:lstStyle>
          <a:p>
            <a:pPr>
              <a:defRPr/>
            </a:pPr>
            <a:fld id="{48A8B836-3CF2-9240-AA01-21EEFCED3EF5}" type="slidenum">
              <a:rPr lang="es-SV" altLang="es-SV"/>
              <a:pPr>
                <a:defRPr/>
              </a:pPr>
              <a:t>‹Nº›</a:t>
            </a:fld>
            <a:endParaRPr lang="es-SV" altLang="es-SV"/>
          </a:p>
        </p:txBody>
      </p:sp>
    </p:spTree>
    <p:extLst>
      <p:ext uri="{BB962C8B-B14F-4D97-AF65-F5344CB8AC3E}">
        <p14:creationId xmlns:p14="http://schemas.microsoft.com/office/powerpoint/2010/main" val="2309196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3 Marcador de fecha"/>
          <p:cNvSpPr>
            <a:spLocks noGrp="1"/>
          </p:cNvSpPr>
          <p:nvPr>
            <p:ph type="dt" sz="half" idx="10"/>
          </p:nvPr>
        </p:nvSpPr>
        <p:spPr/>
        <p:txBody>
          <a:bodyPr/>
          <a:lstStyle>
            <a:lvl1pPr>
              <a:defRPr/>
            </a:lvl1pPr>
          </a:lstStyle>
          <a:p>
            <a:pPr>
              <a:defRPr/>
            </a:pPr>
            <a:fld id="{43C82B72-4210-5848-863A-4D30E0A1EC49}" type="datetimeFigureOut">
              <a:rPr lang="es-SV"/>
              <a:pPr>
                <a:defRPr/>
              </a:pPr>
              <a:t>28/9/2017</a:t>
            </a:fld>
            <a:endParaRPr lang="es-SV" dirty="0"/>
          </a:p>
        </p:txBody>
      </p:sp>
      <p:sp>
        <p:nvSpPr>
          <p:cNvPr id="6" name="4 Marcador de pie de página"/>
          <p:cNvSpPr>
            <a:spLocks noGrp="1"/>
          </p:cNvSpPr>
          <p:nvPr>
            <p:ph type="ftr" sz="quarter" idx="11"/>
          </p:nvPr>
        </p:nvSpPr>
        <p:spPr/>
        <p:txBody>
          <a:bodyPr/>
          <a:lstStyle>
            <a:lvl1pPr>
              <a:defRPr/>
            </a:lvl1pPr>
          </a:lstStyle>
          <a:p>
            <a:pPr>
              <a:defRPr/>
            </a:pPr>
            <a:endParaRPr lang="es-SV"/>
          </a:p>
        </p:txBody>
      </p:sp>
      <p:sp>
        <p:nvSpPr>
          <p:cNvPr id="7" name="5 Marcador de número de diapositiva"/>
          <p:cNvSpPr>
            <a:spLocks noGrp="1"/>
          </p:cNvSpPr>
          <p:nvPr>
            <p:ph type="sldNum" sz="quarter" idx="12"/>
          </p:nvPr>
        </p:nvSpPr>
        <p:spPr/>
        <p:txBody>
          <a:bodyPr/>
          <a:lstStyle>
            <a:lvl1pPr>
              <a:defRPr/>
            </a:lvl1pPr>
          </a:lstStyle>
          <a:p>
            <a:pPr>
              <a:defRPr/>
            </a:pPr>
            <a:fld id="{23748C7B-67C3-AB47-A5DB-97F2166D1B13}" type="slidenum">
              <a:rPr lang="es-SV" altLang="es-SV"/>
              <a:pPr>
                <a:defRPr/>
              </a:pPr>
              <a:t>‹Nº›</a:t>
            </a:fld>
            <a:endParaRPr lang="es-SV" altLang="es-SV"/>
          </a:p>
        </p:txBody>
      </p:sp>
    </p:spTree>
    <p:extLst>
      <p:ext uri="{BB962C8B-B14F-4D97-AF65-F5344CB8AC3E}">
        <p14:creationId xmlns:p14="http://schemas.microsoft.com/office/powerpoint/2010/main" val="5643637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7" name="3 Marcador de fecha"/>
          <p:cNvSpPr>
            <a:spLocks noGrp="1"/>
          </p:cNvSpPr>
          <p:nvPr>
            <p:ph type="dt" sz="half" idx="10"/>
          </p:nvPr>
        </p:nvSpPr>
        <p:spPr/>
        <p:txBody>
          <a:bodyPr/>
          <a:lstStyle>
            <a:lvl1pPr>
              <a:defRPr/>
            </a:lvl1pPr>
          </a:lstStyle>
          <a:p>
            <a:pPr>
              <a:defRPr/>
            </a:pPr>
            <a:fld id="{16F9FD99-2B24-BC4F-A16F-43BA2DEC96D7}" type="datetimeFigureOut">
              <a:rPr lang="es-SV"/>
              <a:pPr>
                <a:defRPr/>
              </a:pPr>
              <a:t>28/9/2017</a:t>
            </a:fld>
            <a:endParaRPr lang="es-SV" dirty="0"/>
          </a:p>
        </p:txBody>
      </p:sp>
      <p:sp>
        <p:nvSpPr>
          <p:cNvPr id="8" name="4 Marcador de pie de página"/>
          <p:cNvSpPr>
            <a:spLocks noGrp="1"/>
          </p:cNvSpPr>
          <p:nvPr>
            <p:ph type="ftr" sz="quarter" idx="11"/>
          </p:nvPr>
        </p:nvSpPr>
        <p:spPr/>
        <p:txBody>
          <a:bodyPr/>
          <a:lstStyle>
            <a:lvl1pPr>
              <a:defRPr/>
            </a:lvl1pPr>
          </a:lstStyle>
          <a:p>
            <a:pPr>
              <a:defRPr/>
            </a:pPr>
            <a:endParaRPr lang="es-SV"/>
          </a:p>
        </p:txBody>
      </p:sp>
      <p:sp>
        <p:nvSpPr>
          <p:cNvPr id="9" name="5 Marcador de número de diapositiva"/>
          <p:cNvSpPr>
            <a:spLocks noGrp="1"/>
          </p:cNvSpPr>
          <p:nvPr>
            <p:ph type="sldNum" sz="quarter" idx="12"/>
          </p:nvPr>
        </p:nvSpPr>
        <p:spPr/>
        <p:txBody>
          <a:bodyPr/>
          <a:lstStyle>
            <a:lvl1pPr>
              <a:defRPr/>
            </a:lvl1pPr>
          </a:lstStyle>
          <a:p>
            <a:pPr>
              <a:defRPr/>
            </a:pPr>
            <a:fld id="{3DB0EEEC-703B-EB49-9C66-A3189BA74300}" type="slidenum">
              <a:rPr lang="es-SV" altLang="es-SV"/>
              <a:pPr>
                <a:defRPr/>
              </a:pPr>
              <a:t>‹Nº›</a:t>
            </a:fld>
            <a:endParaRPr lang="es-SV" altLang="es-SV"/>
          </a:p>
        </p:txBody>
      </p:sp>
    </p:spTree>
    <p:extLst>
      <p:ext uri="{BB962C8B-B14F-4D97-AF65-F5344CB8AC3E}">
        <p14:creationId xmlns:p14="http://schemas.microsoft.com/office/powerpoint/2010/main" val="19735258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3 Marcador de fecha"/>
          <p:cNvSpPr>
            <a:spLocks noGrp="1"/>
          </p:cNvSpPr>
          <p:nvPr>
            <p:ph type="dt" sz="half" idx="10"/>
          </p:nvPr>
        </p:nvSpPr>
        <p:spPr/>
        <p:txBody>
          <a:bodyPr/>
          <a:lstStyle>
            <a:lvl1pPr>
              <a:defRPr/>
            </a:lvl1pPr>
          </a:lstStyle>
          <a:p>
            <a:pPr>
              <a:defRPr/>
            </a:pPr>
            <a:fld id="{2D741C85-E215-BF49-853B-9C736914559B}" type="datetimeFigureOut">
              <a:rPr lang="es-SV"/>
              <a:pPr>
                <a:defRPr/>
              </a:pPr>
              <a:t>28/9/2017</a:t>
            </a:fld>
            <a:endParaRPr lang="es-SV" dirty="0"/>
          </a:p>
        </p:txBody>
      </p:sp>
      <p:sp>
        <p:nvSpPr>
          <p:cNvPr id="4" name="4 Marcador de pie de página"/>
          <p:cNvSpPr>
            <a:spLocks noGrp="1"/>
          </p:cNvSpPr>
          <p:nvPr>
            <p:ph type="ftr" sz="quarter" idx="11"/>
          </p:nvPr>
        </p:nvSpPr>
        <p:spPr/>
        <p:txBody>
          <a:bodyPr/>
          <a:lstStyle>
            <a:lvl1pPr>
              <a:defRPr/>
            </a:lvl1pPr>
          </a:lstStyle>
          <a:p>
            <a:pPr>
              <a:defRPr/>
            </a:pPr>
            <a:endParaRPr lang="es-SV"/>
          </a:p>
        </p:txBody>
      </p:sp>
      <p:sp>
        <p:nvSpPr>
          <p:cNvPr id="5" name="5 Marcador de número de diapositiva"/>
          <p:cNvSpPr>
            <a:spLocks noGrp="1"/>
          </p:cNvSpPr>
          <p:nvPr>
            <p:ph type="sldNum" sz="quarter" idx="12"/>
          </p:nvPr>
        </p:nvSpPr>
        <p:spPr/>
        <p:txBody>
          <a:bodyPr/>
          <a:lstStyle>
            <a:lvl1pPr>
              <a:defRPr/>
            </a:lvl1pPr>
          </a:lstStyle>
          <a:p>
            <a:pPr>
              <a:defRPr/>
            </a:pPr>
            <a:fld id="{D44AFF5B-F6F6-494E-9D34-8E11992C8232}" type="slidenum">
              <a:rPr lang="es-SV" altLang="es-SV"/>
              <a:pPr>
                <a:defRPr/>
              </a:pPr>
              <a:t>‹Nº›</a:t>
            </a:fld>
            <a:endParaRPr lang="es-SV" altLang="es-SV"/>
          </a:p>
        </p:txBody>
      </p:sp>
    </p:spTree>
    <p:extLst>
      <p:ext uri="{BB962C8B-B14F-4D97-AF65-F5344CB8AC3E}">
        <p14:creationId xmlns:p14="http://schemas.microsoft.com/office/powerpoint/2010/main" val="11631926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F4D12E42-4335-DF43-8144-A966667539A2}" type="datetimeFigureOut">
              <a:rPr lang="es-SV"/>
              <a:pPr>
                <a:defRPr/>
              </a:pPr>
              <a:t>28/9/2017</a:t>
            </a:fld>
            <a:endParaRPr lang="es-SV" dirty="0"/>
          </a:p>
        </p:txBody>
      </p:sp>
      <p:sp>
        <p:nvSpPr>
          <p:cNvPr id="3" name="4 Marcador de pie de página"/>
          <p:cNvSpPr>
            <a:spLocks noGrp="1"/>
          </p:cNvSpPr>
          <p:nvPr>
            <p:ph type="ftr" sz="quarter" idx="11"/>
          </p:nvPr>
        </p:nvSpPr>
        <p:spPr/>
        <p:txBody>
          <a:bodyPr/>
          <a:lstStyle>
            <a:lvl1pPr>
              <a:defRPr/>
            </a:lvl1pPr>
          </a:lstStyle>
          <a:p>
            <a:pPr>
              <a:defRPr/>
            </a:pPr>
            <a:endParaRPr lang="es-SV"/>
          </a:p>
        </p:txBody>
      </p:sp>
      <p:sp>
        <p:nvSpPr>
          <p:cNvPr id="4" name="5 Marcador de número de diapositiva"/>
          <p:cNvSpPr>
            <a:spLocks noGrp="1"/>
          </p:cNvSpPr>
          <p:nvPr>
            <p:ph type="sldNum" sz="quarter" idx="12"/>
          </p:nvPr>
        </p:nvSpPr>
        <p:spPr/>
        <p:txBody>
          <a:bodyPr/>
          <a:lstStyle>
            <a:lvl1pPr>
              <a:defRPr/>
            </a:lvl1pPr>
          </a:lstStyle>
          <a:p>
            <a:pPr>
              <a:defRPr/>
            </a:pPr>
            <a:fld id="{04EB5EF8-20C3-E14A-8E0D-19A5C832CAFF}" type="slidenum">
              <a:rPr lang="es-SV" altLang="es-SV"/>
              <a:pPr>
                <a:defRPr/>
              </a:pPr>
              <a:t>‹Nº›</a:t>
            </a:fld>
            <a:endParaRPr lang="es-SV" altLang="es-SV"/>
          </a:p>
        </p:txBody>
      </p:sp>
    </p:spTree>
    <p:extLst>
      <p:ext uri="{BB962C8B-B14F-4D97-AF65-F5344CB8AC3E}">
        <p14:creationId xmlns:p14="http://schemas.microsoft.com/office/powerpoint/2010/main" val="12358181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SV"/>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16E1A36D-E1A4-3F4F-B804-CC5C5E8ABD16}" type="datetimeFigureOut">
              <a:rPr lang="es-SV"/>
              <a:pPr>
                <a:defRPr/>
              </a:pPr>
              <a:t>28/9/2017</a:t>
            </a:fld>
            <a:endParaRPr lang="es-SV" dirty="0"/>
          </a:p>
        </p:txBody>
      </p:sp>
      <p:sp>
        <p:nvSpPr>
          <p:cNvPr id="6" name="4 Marcador de pie de página"/>
          <p:cNvSpPr>
            <a:spLocks noGrp="1"/>
          </p:cNvSpPr>
          <p:nvPr>
            <p:ph type="ftr" sz="quarter" idx="11"/>
          </p:nvPr>
        </p:nvSpPr>
        <p:spPr/>
        <p:txBody>
          <a:bodyPr/>
          <a:lstStyle>
            <a:lvl1pPr>
              <a:defRPr/>
            </a:lvl1pPr>
          </a:lstStyle>
          <a:p>
            <a:pPr>
              <a:defRPr/>
            </a:pPr>
            <a:endParaRPr lang="es-SV"/>
          </a:p>
        </p:txBody>
      </p:sp>
      <p:sp>
        <p:nvSpPr>
          <p:cNvPr id="7" name="5 Marcador de número de diapositiva"/>
          <p:cNvSpPr>
            <a:spLocks noGrp="1"/>
          </p:cNvSpPr>
          <p:nvPr>
            <p:ph type="sldNum" sz="quarter" idx="12"/>
          </p:nvPr>
        </p:nvSpPr>
        <p:spPr/>
        <p:txBody>
          <a:bodyPr/>
          <a:lstStyle>
            <a:lvl1pPr>
              <a:defRPr/>
            </a:lvl1pPr>
          </a:lstStyle>
          <a:p>
            <a:pPr>
              <a:defRPr/>
            </a:pPr>
            <a:fld id="{860FE8D5-FD26-AE45-AE0D-095D7CCEDBB0}" type="slidenum">
              <a:rPr lang="es-SV" altLang="es-SV"/>
              <a:pPr>
                <a:defRPr/>
              </a:pPr>
              <a:t>‹Nº›</a:t>
            </a:fld>
            <a:endParaRPr lang="es-SV" altLang="es-SV"/>
          </a:p>
        </p:txBody>
      </p:sp>
    </p:spTree>
    <p:extLst>
      <p:ext uri="{BB962C8B-B14F-4D97-AF65-F5344CB8AC3E}">
        <p14:creationId xmlns:p14="http://schemas.microsoft.com/office/powerpoint/2010/main" val="2081364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lvl1pPr>
              <a:defRPr/>
            </a:lvl1pPr>
          </a:lstStyle>
          <a:p>
            <a:pPr>
              <a:defRPr/>
            </a:pPr>
            <a:fld id="{489C7A4F-7552-0A40-83B3-4DFB0FB7F2F2}" type="datetimeFigureOut">
              <a:rPr lang="es-SV"/>
              <a:pPr>
                <a:defRPr/>
              </a:pPr>
              <a:t>28/9/2017</a:t>
            </a:fld>
            <a:endParaRPr lang="es-SV" dirty="0"/>
          </a:p>
        </p:txBody>
      </p:sp>
      <p:sp>
        <p:nvSpPr>
          <p:cNvPr id="5" name="4 Marcador de pie de página"/>
          <p:cNvSpPr>
            <a:spLocks noGrp="1"/>
          </p:cNvSpPr>
          <p:nvPr>
            <p:ph type="ftr" sz="quarter" idx="11"/>
          </p:nvPr>
        </p:nvSpPr>
        <p:spPr/>
        <p:txBody>
          <a:bodyPr/>
          <a:lstStyle>
            <a:lvl1pPr>
              <a:defRPr/>
            </a:lvl1pPr>
          </a:lstStyle>
          <a:p>
            <a:pPr>
              <a:defRPr/>
            </a:pPr>
            <a:endParaRPr lang="es-SV"/>
          </a:p>
        </p:txBody>
      </p:sp>
      <p:sp>
        <p:nvSpPr>
          <p:cNvPr id="6" name="5 Marcador de número de diapositiva"/>
          <p:cNvSpPr>
            <a:spLocks noGrp="1"/>
          </p:cNvSpPr>
          <p:nvPr>
            <p:ph type="sldNum" sz="quarter" idx="12"/>
          </p:nvPr>
        </p:nvSpPr>
        <p:spPr/>
        <p:txBody>
          <a:bodyPr/>
          <a:lstStyle>
            <a:lvl1pPr>
              <a:defRPr/>
            </a:lvl1pPr>
          </a:lstStyle>
          <a:p>
            <a:pPr>
              <a:defRPr/>
            </a:pPr>
            <a:fld id="{DD877E2F-C0BC-5D4A-9827-380CF0FA4E7D}" type="slidenum">
              <a:rPr lang="es-SV" altLang="es-SV"/>
              <a:pPr>
                <a:defRPr/>
              </a:pPr>
              <a:t>‹Nº›</a:t>
            </a:fld>
            <a:endParaRPr lang="es-SV" altLang="es-SV"/>
          </a:p>
        </p:txBody>
      </p:sp>
    </p:spTree>
    <p:extLst>
      <p:ext uri="{BB962C8B-B14F-4D97-AF65-F5344CB8AC3E}">
        <p14:creationId xmlns:p14="http://schemas.microsoft.com/office/powerpoint/2010/main" val="362115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SV"/>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SV" noProof="0" dirty="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1B0BBDD8-BE10-3046-9E99-80672E5A6676}" type="datetimeFigureOut">
              <a:rPr lang="es-SV"/>
              <a:pPr>
                <a:defRPr/>
              </a:pPr>
              <a:t>28/9/2017</a:t>
            </a:fld>
            <a:endParaRPr lang="es-SV" dirty="0"/>
          </a:p>
        </p:txBody>
      </p:sp>
      <p:sp>
        <p:nvSpPr>
          <p:cNvPr id="6" name="4 Marcador de pie de página"/>
          <p:cNvSpPr>
            <a:spLocks noGrp="1"/>
          </p:cNvSpPr>
          <p:nvPr>
            <p:ph type="ftr" sz="quarter" idx="11"/>
          </p:nvPr>
        </p:nvSpPr>
        <p:spPr/>
        <p:txBody>
          <a:bodyPr/>
          <a:lstStyle>
            <a:lvl1pPr>
              <a:defRPr/>
            </a:lvl1pPr>
          </a:lstStyle>
          <a:p>
            <a:pPr>
              <a:defRPr/>
            </a:pPr>
            <a:endParaRPr lang="es-SV"/>
          </a:p>
        </p:txBody>
      </p:sp>
      <p:sp>
        <p:nvSpPr>
          <p:cNvPr id="7" name="5 Marcador de número de diapositiva"/>
          <p:cNvSpPr>
            <a:spLocks noGrp="1"/>
          </p:cNvSpPr>
          <p:nvPr>
            <p:ph type="sldNum" sz="quarter" idx="12"/>
          </p:nvPr>
        </p:nvSpPr>
        <p:spPr/>
        <p:txBody>
          <a:bodyPr/>
          <a:lstStyle>
            <a:lvl1pPr>
              <a:defRPr/>
            </a:lvl1pPr>
          </a:lstStyle>
          <a:p>
            <a:pPr>
              <a:defRPr/>
            </a:pPr>
            <a:fld id="{FDF2AC84-AA20-C944-9BBE-757003321717}" type="slidenum">
              <a:rPr lang="es-SV" altLang="es-SV"/>
              <a:pPr>
                <a:defRPr/>
              </a:pPr>
              <a:t>‹Nº›</a:t>
            </a:fld>
            <a:endParaRPr lang="es-SV" altLang="es-SV"/>
          </a:p>
        </p:txBody>
      </p:sp>
    </p:spTree>
    <p:extLst>
      <p:ext uri="{BB962C8B-B14F-4D97-AF65-F5344CB8AC3E}">
        <p14:creationId xmlns:p14="http://schemas.microsoft.com/office/powerpoint/2010/main" val="11259918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lvl1pPr>
              <a:defRPr/>
            </a:lvl1pPr>
          </a:lstStyle>
          <a:p>
            <a:pPr>
              <a:defRPr/>
            </a:pPr>
            <a:fld id="{8F1558FC-530B-0F43-8BF2-78285FB5B496}" type="datetimeFigureOut">
              <a:rPr lang="es-SV"/>
              <a:pPr>
                <a:defRPr/>
              </a:pPr>
              <a:t>28/9/2017</a:t>
            </a:fld>
            <a:endParaRPr lang="es-SV" dirty="0"/>
          </a:p>
        </p:txBody>
      </p:sp>
      <p:sp>
        <p:nvSpPr>
          <p:cNvPr id="5" name="4 Marcador de pie de página"/>
          <p:cNvSpPr>
            <a:spLocks noGrp="1"/>
          </p:cNvSpPr>
          <p:nvPr>
            <p:ph type="ftr" sz="quarter" idx="11"/>
          </p:nvPr>
        </p:nvSpPr>
        <p:spPr/>
        <p:txBody>
          <a:bodyPr/>
          <a:lstStyle>
            <a:lvl1pPr>
              <a:defRPr/>
            </a:lvl1pPr>
          </a:lstStyle>
          <a:p>
            <a:pPr>
              <a:defRPr/>
            </a:pPr>
            <a:endParaRPr lang="es-SV"/>
          </a:p>
        </p:txBody>
      </p:sp>
      <p:sp>
        <p:nvSpPr>
          <p:cNvPr id="6" name="5 Marcador de número de diapositiva"/>
          <p:cNvSpPr>
            <a:spLocks noGrp="1"/>
          </p:cNvSpPr>
          <p:nvPr>
            <p:ph type="sldNum" sz="quarter" idx="12"/>
          </p:nvPr>
        </p:nvSpPr>
        <p:spPr/>
        <p:txBody>
          <a:bodyPr/>
          <a:lstStyle>
            <a:lvl1pPr>
              <a:defRPr/>
            </a:lvl1pPr>
          </a:lstStyle>
          <a:p>
            <a:pPr>
              <a:defRPr/>
            </a:pPr>
            <a:fld id="{9522CBB6-DD4E-9D42-B2AB-F0EDDB3D9684}" type="slidenum">
              <a:rPr lang="es-SV" altLang="es-SV"/>
              <a:pPr>
                <a:defRPr/>
              </a:pPr>
              <a:t>‹Nº›</a:t>
            </a:fld>
            <a:endParaRPr lang="es-SV" altLang="es-SV"/>
          </a:p>
        </p:txBody>
      </p:sp>
    </p:spTree>
    <p:extLst>
      <p:ext uri="{BB962C8B-B14F-4D97-AF65-F5344CB8AC3E}">
        <p14:creationId xmlns:p14="http://schemas.microsoft.com/office/powerpoint/2010/main" val="9183524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lvl1pPr>
              <a:defRPr/>
            </a:lvl1pPr>
          </a:lstStyle>
          <a:p>
            <a:pPr>
              <a:defRPr/>
            </a:pPr>
            <a:fld id="{65DB7D21-8D9D-4A49-B8E7-DBDDA67DA4BF}" type="datetimeFigureOut">
              <a:rPr lang="es-SV"/>
              <a:pPr>
                <a:defRPr/>
              </a:pPr>
              <a:t>28/9/2017</a:t>
            </a:fld>
            <a:endParaRPr lang="es-SV" dirty="0"/>
          </a:p>
        </p:txBody>
      </p:sp>
      <p:sp>
        <p:nvSpPr>
          <p:cNvPr id="5" name="4 Marcador de pie de página"/>
          <p:cNvSpPr>
            <a:spLocks noGrp="1"/>
          </p:cNvSpPr>
          <p:nvPr>
            <p:ph type="ftr" sz="quarter" idx="11"/>
          </p:nvPr>
        </p:nvSpPr>
        <p:spPr/>
        <p:txBody>
          <a:bodyPr/>
          <a:lstStyle>
            <a:lvl1pPr>
              <a:defRPr/>
            </a:lvl1pPr>
          </a:lstStyle>
          <a:p>
            <a:pPr>
              <a:defRPr/>
            </a:pPr>
            <a:endParaRPr lang="es-SV"/>
          </a:p>
        </p:txBody>
      </p:sp>
      <p:sp>
        <p:nvSpPr>
          <p:cNvPr id="6" name="5 Marcador de número de diapositiva"/>
          <p:cNvSpPr>
            <a:spLocks noGrp="1"/>
          </p:cNvSpPr>
          <p:nvPr>
            <p:ph type="sldNum" sz="quarter" idx="12"/>
          </p:nvPr>
        </p:nvSpPr>
        <p:spPr/>
        <p:txBody>
          <a:bodyPr/>
          <a:lstStyle>
            <a:lvl1pPr>
              <a:defRPr/>
            </a:lvl1pPr>
          </a:lstStyle>
          <a:p>
            <a:pPr>
              <a:defRPr/>
            </a:pPr>
            <a:fld id="{4C52542D-47D8-7742-A08B-7642ECA12CB0}" type="slidenum">
              <a:rPr lang="es-SV" altLang="es-SV"/>
              <a:pPr>
                <a:defRPr/>
              </a:pPr>
              <a:t>‹Nº›</a:t>
            </a:fld>
            <a:endParaRPr lang="es-SV" altLang="es-SV"/>
          </a:p>
        </p:txBody>
      </p:sp>
    </p:spTree>
    <p:extLst>
      <p:ext uri="{BB962C8B-B14F-4D97-AF65-F5344CB8AC3E}">
        <p14:creationId xmlns:p14="http://schemas.microsoft.com/office/powerpoint/2010/main" val="784891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03B1D08F-4456-B14B-B94C-80BCEE42EB1E}" type="datetimeFigureOut">
              <a:rPr lang="es-SV"/>
              <a:pPr>
                <a:defRPr/>
              </a:pPr>
              <a:t>28/9/2017</a:t>
            </a:fld>
            <a:endParaRPr lang="es-SV" dirty="0"/>
          </a:p>
        </p:txBody>
      </p:sp>
      <p:sp>
        <p:nvSpPr>
          <p:cNvPr id="5" name="4 Marcador de pie de página"/>
          <p:cNvSpPr>
            <a:spLocks noGrp="1"/>
          </p:cNvSpPr>
          <p:nvPr>
            <p:ph type="ftr" sz="quarter" idx="11"/>
          </p:nvPr>
        </p:nvSpPr>
        <p:spPr/>
        <p:txBody>
          <a:bodyPr/>
          <a:lstStyle>
            <a:lvl1pPr>
              <a:defRPr/>
            </a:lvl1pPr>
          </a:lstStyle>
          <a:p>
            <a:pPr>
              <a:defRPr/>
            </a:pPr>
            <a:endParaRPr lang="es-SV"/>
          </a:p>
        </p:txBody>
      </p:sp>
      <p:sp>
        <p:nvSpPr>
          <p:cNvPr id="6" name="5 Marcador de número de diapositiva"/>
          <p:cNvSpPr>
            <a:spLocks noGrp="1"/>
          </p:cNvSpPr>
          <p:nvPr>
            <p:ph type="sldNum" sz="quarter" idx="12"/>
          </p:nvPr>
        </p:nvSpPr>
        <p:spPr/>
        <p:txBody>
          <a:bodyPr/>
          <a:lstStyle>
            <a:lvl1pPr>
              <a:defRPr/>
            </a:lvl1pPr>
          </a:lstStyle>
          <a:p>
            <a:pPr>
              <a:defRPr/>
            </a:pPr>
            <a:fld id="{F1864DBB-B07E-2545-BC9C-615F0FDDBFDA}" type="slidenum">
              <a:rPr lang="es-SV" altLang="es-SV"/>
              <a:pPr>
                <a:defRPr/>
              </a:pPr>
              <a:t>‹Nº›</a:t>
            </a:fld>
            <a:endParaRPr lang="es-SV" altLang="es-SV"/>
          </a:p>
        </p:txBody>
      </p:sp>
    </p:spTree>
    <p:extLst>
      <p:ext uri="{BB962C8B-B14F-4D97-AF65-F5344CB8AC3E}">
        <p14:creationId xmlns:p14="http://schemas.microsoft.com/office/powerpoint/2010/main" val="870236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3 Marcador de fecha"/>
          <p:cNvSpPr>
            <a:spLocks noGrp="1"/>
          </p:cNvSpPr>
          <p:nvPr>
            <p:ph type="dt" sz="half" idx="10"/>
          </p:nvPr>
        </p:nvSpPr>
        <p:spPr/>
        <p:txBody>
          <a:bodyPr/>
          <a:lstStyle>
            <a:lvl1pPr>
              <a:defRPr/>
            </a:lvl1pPr>
          </a:lstStyle>
          <a:p>
            <a:pPr>
              <a:defRPr/>
            </a:pPr>
            <a:fld id="{1BB82026-9CDB-BD48-83D4-F0AB61B461B2}" type="datetimeFigureOut">
              <a:rPr lang="es-SV"/>
              <a:pPr>
                <a:defRPr/>
              </a:pPr>
              <a:t>28/9/2017</a:t>
            </a:fld>
            <a:endParaRPr lang="es-SV" dirty="0"/>
          </a:p>
        </p:txBody>
      </p:sp>
      <p:sp>
        <p:nvSpPr>
          <p:cNvPr id="6" name="4 Marcador de pie de página"/>
          <p:cNvSpPr>
            <a:spLocks noGrp="1"/>
          </p:cNvSpPr>
          <p:nvPr>
            <p:ph type="ftr" sz="quarter" idx="11"/>
          </p:nvPr>
        </p:nvSpPr>
        <p:spPr/>
        <p:txBody>
          <a:bodyPr/>
          <a:lstStyle>
            <a:lvl1pPr>
              <a:defRPr/>
            </a:lvl1pPr>
          </a:lstStyle>
          <a:p>
            <a:pPr>
              <a:defRPr/>
            </a:pPr>
            <a:endParaRPr lang="es-SV"/>
          </a:p>
        </p:txBody>
      </p:sp>
      <p:sp>
        <p:nvSpPr>
          <p:cNvPr id="7" name="5 Marcador de número de diapositiva"/>
          <p:cNvSpPr>
            <a:spLocks noGrp="1"/>
          </p:cNvSpPr>
          <p:nvPr>
            <p:ph type="sldNum" sz="quarter" idx="12"/>
          </p:nvPr>
        </p:nvSpPr>
        <p:spPr/>
        <p:txBody>
          <a:bodyPr/>
          <a:lstStyle>
            <a:lvl1pPr>
              <a:defRPr/>
            </a:lvl1pPr>
          </a:lstStyle>
          <a:p>
            <a:pPr>
              <a:defRPr/>
            </a:pPr>
            <a:fld id="{1689AC66-55A0-A644-8B2B-C175CBCF30F8}" type="slidenum">
              <a:rPr lang="es-SV" altLang="es-SV"/>
              <a:pPr>
                <a:defRPr/>
              </a:pPr>
              <a:t>‹Nº›</a:t>
            </a:fld>
            <a:endParaRPr lang="es-SV" altLang="es-SV"/>
          </a:p>
        </p:txBody>
      </p:sp>
    </p:spTree>
    <p:extLst>
      <p:ext uri="{BB962C8B-B14F-4D97-AF65-F5344CB8AC3E}">
        <p14:creationId xmlns:p14="http://schemas.microsoft.com/office/powerpoint/2010/main" val="1709522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7" name="3 Marcador de fecha"/>
          <p:cNvSpPr>
            <a:spLocks noGrp="1"/>
          </p:cNvSpPr>
          <p:nvPr>
            <p:ph type="dt" sz="half" idx="10"/>
          </p:nvPr>
        </p:nvSpPr>
        <p:spPr/>
        <p:txBody>
          <a:bodyPr/>
          <a:lstStyle>
            <a:lvl1pPr>
              <a:defRPr/>
            </a:lvl1pPr>
          </a:lstStyle>
          <a:p>
            <a:pPr>
              <a:defRPr/>
            </a:pPr>
            <a:fld id="{7F63725A-9C78-1D44-B190-2D3EBDCC6125}" type="datetimeFigureOut">
              <a:rPr lang="es-SV"/>
              <a:pPr>
                <a:defRPr/>
              </a:pPr>
              <a:t>28/9/2017</a:t>
            </a:fld>
            <a:endParaRPr lang="es-SV" dirty="0"/>
          </a:p>
        </p:txBody>
      </p:sp>
      <p:sp>
        <p:nvSpPr>
          <p:cNvPr id="8" name="4 Marcador de pie de página"/>
          <p:cNvSpPr>
            <a:spLocks noGrp="1"/>
          </p:cNvSpPr>
          <p:nvPr>
            <p:ph type="ftr" sz="quarter" idx="11"/>
          </p:nvPr>
        </p:nvSpPr>
        <p:spPr/>
        <p:txBody>
          <a:bodyPr/>
          <a:lstStyle>
            <a:lvl1pPr>
              <a:defRPr/>
            </a:lvl1pPr>
          </a:lstStyle>
          <a:p>
            <a:pPr>
              <a:defRPr/>
            </a:pPr>
            <a:endParaRPr lang="es-SV"/>
          </a:p>
        </p:txBody>
      </p:sp>
      <p:sp>
        <p:nvSpPr>
          <p:cNvPr id="9" name="5 Marcador de número de diapositiva"/>
          <p:cNvSpPr>
            <a:spLocks noGrp="1"/>
          </p:cNvSpPr>
          <p:nvPr>
            <p:ph type="sldNum" sz="quarter" idx="12"/>
          </p:nvPr>
        </p:nvSpPr>
        <p:spPr/>
        <p:txBody>
          <a:bodyPr/>
          <a:lstStyle>
            <a:lvl1pPr>
              <a:defRPr/>
            </a:lvl1pPr>
          </a:lstStyle>
          <a:p>
            <a:pPr>
              <a:defRPr/>
            </a:pPr>
            <a:fld id="{68EFCDEC-5A02-954F-9673-8BA899E3A782}" type="slidenum">
              <a:rPr lang="es-SV" altLang="es-SV"/>
              <a:pPr>
                <a:defRPr/>
              </a:pPr>
              <a:t>‹Nº›</a:t>
            </a:fld>
            <a:endParaRPr lang="es-SV" altLang="es-SV"/>
          </a:p>
        </p:txBody>
      </p:sp>
    </p:spTree>
    <p:extLst>
      <p:ext uri="{BB962C8B-B14F-4D97-AF65-F5344CB8AC3E}">
        <p14:creationId xmlns:p14="http://schemas.microsoft.com/office/powerpoint/2010/main" val="754019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3 Marcador de fecha"/>
          <p:cNvSpPr>
            <a:spLocks noGrp="1"/>
          </p:cNvSpPr>
          <p:nvPr>
            <p:ph type="dt" sz="half" idx="10"/>
          </p:nvPr>
        </p:nvSpPr>
        <p:spPr/>
        <p:txBody>
          <a:bodyPr/>
          <a:lstStyle>
            <a:lvl1pPr>
              <a:defRPr/>
            </a:lvl1pPr>
          </a:lstStyle>
          <a:p>
            <a:pPr>
              <a:defRPr/>
            </a:pPr>
            <a:fld id="{B2D1E825-66EE-634F-9A6A-3DE4B61786B1}" type="datetimeFigureOut">
              <a:rPr lang="es-SV"/>
              <a:pPr>
                <a:defRPr/>
              </a:pPr>
              <a:t>28/9/2017</a:t>
            </a:fld>
            <a:endParaRPr lang="es-SV" dirty="0"/>
          </a:p>
        </p:txBody>
      </p:sp>
      <p:sp>
        <p:nvSpPr>
          <p:cNvPr id="4" name="4 Marcador de pie de página"/>
          <p:cNvSpPr>
            <a:spLocks noGrp="1"/>
          </p:cNvSpPr>
          <p:nvPr>
            <p:ph type="ftr" sz="quarter" idx="11"/>
          </p:nvPr>
        </p:nvSpPr>
        <p:spPr/>
        <p:txBody>
          <a:bodyPr/>
          <a:lstStyle>
            <a:lvl1pPr>
              <a:defRPr/>
            </a:lvl1pPr>
          </a:lstStyle>
          <a:p>
            <a:pPr>
              <a:defRPr/>
            </a:pPr>
            <a:endParaRPr lang="es-SV"/>
          </a:p>
        </p:txBody>
      </p:sp>
      <p:sp>
        <p:nvSpPr>
          <p:cNvPr id="5" name="5 Marcador de número de diapositiva"/>
          <p:cNvSpPr>
            <a:spLocks noGrp="1"/>
          </p:cNvSpPr>
          <p:nvPr>
            <p:ph type="sldNum" sz="quarter" idx="12"/>
          </p:nvPr>
        </p:nvSpPr>
        <p:spPr/>
        <p:txBody>
          <a:bodyPr/>
          <a:lstStyle>
            <a:lvl1pPr>
              <a:defRPr/>
            </a:lvl1pPr>
          </a:lstStyle>
          <a:p>
            <a:pPr>
              <a:defRPr/>
            </a:pPr>
            <a:fld id="{3FE7EF62-4A2A-5648-BB41-EF65FDBD8FFB}" type="slidenum">
              <a:rPr lang="es-SV" altLang="es-SV"/>
              <a:pPr>
                <a:defRPr/>
              </a:pPr>
              <a:t>‹Nº›</a:t>
            </a:fld>
            <a:endParaRPr lang="es-SV" altLang="es-SV"/>
          </a:p>
        </p:txBody>
      </p:sp>
    </p:spTree>
    <p:extLst>
      <p:ext uri="{BB962C8B-B14F-4D97-AF65-F5344CB8AC3E}">
        <p14:creationId xmlns:p14="http://schemas.microsoft.com/office/powerpoint/2010/main" val="509828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15EA3C2B-6548-2740-98F4-326B046405DC}" type="datetimeFigureOut">
              <a:rPr lang="es-SV"/>
              <a:pPr>
                <a:defRPr/>
              </a:pPr>
              <a:t>28/9/2017</a:t>
            </a:fld>
            <a:endParaRPr lang="es-SV" dirty="0"/>
          </a:p>
        </p:txBody>
      </p:sp>
      <p:sp>
        <p:nvSpPr>
          <p:cNvPr id="3" name="4 Marcador de pie de página"/>
          <p:cNvSpPr>
            <a:spLocks noGrp="1"/>
          </p:cNvSpPr>
          <p:nvPr>
            <p:ph type="ftr" sz="quarter" idx="11"/>
          </p:nvPr>
        </p:nvSpPr>
        <p:spPr/>
        <p:txBody>
          <a:bodyPr/>
          <a:lstStyle>
            <a:lvl1pPr>
              <a:defRPr/>
            </a:lvl1pPr>
          </a:lstStyle>
          <a:p>
            <a:pPr>
              <a:defRPr/>
            </a:pPr>
            <a:endParaRPr lang="es-SV"/>
          </a:p>
        </p:txBody>
      </p:sp>
      <p:sp>
        <p:nvSpPr>
          <p:cNvPr id="4" name="5 Marcador de número de diapositiva"/>
          <p:cNvSpPr>
            <a:spLocks noGrp="1"/>
          </p:cNvSpPr>
          <p:nvPr>
            <p:ph type="sldNum" sz="quarter" idx="12"/>
          </p:nvPr>
        </p:nvSpPr>
        <p:spPr/>
        <p:txBody>
          <a:bodyPr/>
          <a:lstStyle>
            <a:lvl1pPr>
              <a:defRPr/>
            </a:lvl1pPr>
          </a:lstStyle>
          <a:p>
            <a:pPr>
              <a:defRPr/>
            </a:pPr>
            <a:fld id="{AEFCB590-B870-314A-9B28-F078AFE16ADF}" type="slidenum">
              <a:rPr lang="es-SV" altLang="es-SV"/>
              <a:pPr>
                <a:defRPr/>
              </a:pPr>
              <a:t>‹Nº›</a:t>
            </a:fld>
            <a:endParaRPr lang="es-SV" altLang="es-SV"/>
          </a:p>
        </p:txBody>
      </p:sp>
    </p:spTree>
    <p:extLst>
      <p:ext uri="{BB962C8B-B14F-4D97-AF65-F5344CB8AC3E}">
        <p14:creationId xmlns:p14="http://schemas.microsoft.com/office/powerpoint/2010/main" val="220688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SV"/>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83645A7E-E473-D540-9CFB-62475842F36C}" type="datetimeFigureOut">
              <a:rPr lang="es-SV"/>
              <a:pPr>
                <a:defRPr/>
              </a:pPr>
              <a:t>28/9/2017</a:t>
            </a:fld>
            <a:endParaRPr lang="es-SV" dirty="0"/>
          </a:p>
        </p:txBody>
      </p:sp>
      <p:sp>
        <p:nvSpPr>
          <p:cNvPr id="6" name="4 Marcador de pie de página"/>
          <p:cNvSpPr>
            <a:spLocks noGrp="1"/>
          </p:cNvSpPr>
          <p:nvPr>
            <p:ph type="ftr" sz="quarter" idx="11"/>
          </p:nvPr>
        </p:nvSpPr>
        <p:spPr/>
        <p:txBody>
          <a:bodyPr/>
          <a:lstStyle>
            <a:lvl1pPr>
              <a:defRPr/>
            </a:lvl1pPr>
          </a:lstStyle>
          <a:p>
            <a:pPr>
              <a:defRPr/>
            </a:pPr>
            <a:endParaRPr lang="es-SV"/>
          </a:p>
        </p:txBody>
      </p:sp>
      <p:sp>
        <p:nvSpPr>
          <p:cNvPr id="7" name="5 Marcador de número de diapositiva"/>
          <p:cNvSpPr>
            <a:spLocks noGrp="1"/>
          </p:cNvSpPr>
          <p:nvPr>
            <p:ph type="sldNum" sz="quarter" idx="12"/>
          </p:nvPr>
        </p:nvSpPr>
        <p:spPr/>
        <p:txBody>
          <a:bodyPr/>
          <a:lstStyle>
            <a:lvl1pPr>
              <a:defRPr/>
            </a:lvl1pPr>
          </a:lstStyle>
          <a:p>
            <a:pPr>
              <a:defRPr/>
            </a:pPr>
            <a:fld id="{E3CCDE9C-7522-9F4C-8345-4FD97ECD7CC4}" type="slidenum">
              <a:rPr lang="es-SV" altLang="es-SV"/>
              <a:pPr>
                <a:defRPr/>
              </a:pPr>
              <a:t>‹Nº›</a:t>
            </a:fld>
            <a:endParaRPr lang="es-SV" altLang="es-SV"/>
          </a:p>
        </p:txBody>
      </p:sp>
    </p:spTree>
    <p:extLst>
      <p:ext uri="{BB962C8B-B14F-4D97-AF65-F5344CB8AC3E}">
        <p14:creationId xmlns:p14="http://schemas.microsoft.com/office/powerpoint/2010/main" val="402117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SV"/>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SV" noProof="0" dirty="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112CD0E-4CFA-8641-A673-3008BC635F5C}" type="datetimeFigureOut">
              <a:rPr lang="es-SV"/>
              <a:pPr>
                <a:defRPr/>
              </a:pPr>
              <a:t>28/9/2017</a:t>
            </a:fld>
            <a:endParaRPr lang="es-SV" dirty="0"/>
          </a:p>
        </p:txBody>
      </p:sp>
      <p:sp>
        <p:nvSpPr>
          <p:cNvPr id="6" name="4 Marcador de pie de página"/>
          <p:cNvSpPr>
            <a:spLocks noGrp="1"/>
          </p:cNvSpPr>
          <p:nvPr>
            <p:ph type="ftr" sz="quarter" idx="11"/>
          </p:nvPr>
        </p:nvSpPr>
        <p:spPr/>
        <p:txBody>
          <a:bodyPr/>
          <a:lstStyle>
            <a:lvl1pPr>
              <a:defRPr/>
            </a:lvl1pPr>
          </a:lstStyle>
          <a:p>
            <a:pPr>
              <a:defRPr/>
            </a:pPr>
            <a:endParaRPr lang="es-SV"/>
          </a:p>
        </p:txBody>
      </p:sp>
      <p:sp>
        <p:nvSpPr>
          <p:cNvPr id="7" name="5 Marcador de número de diapositiva"/>
          <p:cNvSpPr>
            <a:spLocks noGrp="1"/>
          </p:cNvSpPr>
          <p:nvPr>
            <p:ph type="sldNum" sz="quarter" idx="12"/>
          </p:nvPr>
        </p:nvSpPr>
        <p:spPr/>
        <p:txBody>
          <a:bodyPr/>
          <a:lstStyle>
            <a:lvl1pPr>
              <a:defRPr/>
            </a:lvl1pPr>
          </a:lstStyle>
          <a:p>
            <a:pPr>
              <a:defRPr/>
            </a:pPr>
            <a:fld id="{0032DF07-5EDA-1F48-A5B6-72643055C5A2}" type="slidenum">
              <a:rPr lang="es-SV" altLang="es-SV"/>
              <a:pPr>
                <a:defRPr/>
              </a:pPr>
              <a:t>‹Nº›</a:t>
            </a:fld>
            <a:endParaRPr lang="es-SV" altLang="es-SV"/>
          </a:p>
        </p:txBody>
      </p:sp>
    </p:spTree>
    <p:extLst>
      <p:ext uri="{BB962C8B-B14F-4D97-AF65-F5344CB8AC3E}">
        <p14:creationId xmlns:p14="http://schemas.microsoft.com/office/powerpoint/2010/main" val="255213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s-ES" altLang="es-SV"/>
              <a:t>Haga clic para modificar el estilo de título del patrón</a:t>
            </a:r>
            <a:endParaRPr lang="es-SV" altLang="es-SV"/>
          </a:p>
        </p:txBody>
      </p:sp>
      <p:sp>
        <p:nvSpPr>
          <p:cNvPr id="1027"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s-ES" altLang="es-SV"/>
              <a:t>Haga clic para modificar el estilo de texto del patrón</a:t>
            </a:r>
          </a:p>
          <a:p>
            <a:pPr lvl="1"/>
            <a:r>
              <a:rPr lang="es-ES" altLang="es-SV"/>
              <a:t>Segundo nivel</a:t>
            </a:r>
          </a:p>
          <a:p>
            <a:pPr lvl="2"/>
            <a:r>
              <a:rPr lang="es-ES" altLang="es-SV"/>
              <a:t>Tercer nivel</a:t>
            </a:r>
          </a:p>
          <a:p>
            <a:pPr lvl="3"/>
            <a:r>
              <a:rPr lang="es-ES" altLang="es-SV"/>
              <a:t>Cuarto nivel</a:t>
            </a:r>
          </a:p>
          <a:p>
            <a:pPr lvl="4"/>
            <a:r>
              <a:rPr lang="es-ES" altLang="es-SV"/>
              <a:t>Quinto nivel</a:t>
            </a:r>
            <a:endParaRPr lang="es-SV" altLang="es-SV"/>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cs typeface="+mn-cs"/>
              </a:defRPr>
            </a:lvl1pPr>
          </a:lstStyle>
          <a:p>
            <a:pPr>
              <a:defRPr/>
            </a:pPr>
            <a:fld id="{9610AE85-159A-C748-A0E8-432C32377AD2}" type="datetimeFigureOut">
              <a:rPr lang="es-SV"/>
              <a:pPr>
                <a:defRPr/>
              </a:pPr>
              <a:t>28/9/2017</a:t>
            </a:fld>
            <a:endParaRPr lang="es-SV"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s-SV"/>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n-ea"/>
                <a:cs typeface="Arial" panose="020B0604020202020204" pitchFamily="34" charset="0"/>
              </a:defRPr>
            </a:lvl1pPr>
          </a:lstStyle>
          <a:p>
            <a:pPr>
              <a:defRPr/>
            </a:pPr>
            <a:fld id="{A51C11BF-C7AF-6240-B6E5-D8A657F61876}" type="slidenum">
              <a:rPr lang="es-SV" altLang="es-SV"/>
              <a:pPr>
                <a:defRPr/>
              </a:pPr>
              <a:t>‹Nº›</a:t>
            </a:fld>
            <a:endParaRPr lang="es-SV" altLang="es-SV"/>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s-ES" altLang="es-SV"/>
              <a:t>Haga clic para modificar el estilo de título del patrón</a:t>
            </a:r>
            <a:endParaRPr lang="es-SV" altLang="es-SV"/>
          </a:p>
        </p:txBody>
      </p:sp>
      <p:sp>
        <p:nvSpPr>
          <p:cNvPr id="2051"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s-ES" altLang="es-SV"/>
              <a:t>Haga clic para modificar el estilo de texto del patrón</a:t>
            </a:r>
          </a:p>
          <a:p>
            <a:pPr lvl="1"/>
            <a:r>
              <a:rPr lang="es-ES" altLang="es-SV"/>
              <a:t>Segundo nivel</a:t>
            </a:r>
          </a:p>
          <a:p>
            <a:pPr lvl="2"/>
            <a:r>
              <a:rPr lang="es-ES" altLang="es-SV"/>
              <a:t>Tercer nivel</a:t>
            </a:r>
          </a:p>
          <a:p>
            <a:pPr lvl="3"/>
            <a:r>
              <a:rPr lang="es-ES" altLang="es-SV"/>
              <a:t>Cuarto nivel</a:t>
            </a:r>
          </a:p>
          <a:p>
            <a:pPr lvl="4"/>
            <a:r>
              <a:rPr lang="es-ES" altLang="es-SV"/>
              <a:t>Quinto nivel</a:t>
            </a:r>
            <a:endParaRPr lang="es-SV" altLang="es-SV"/>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ea typeface="+mn-ea"/>
                <a:cs typeface="+mn-cs"/>
              </a:defRPr>
            </a:lvl1pPr>
          </a:lstStyle>
          <a:p>
            <a:pPr>
              <a:defRPr/>
            </a:pPr>
            <a:fld id="{B5921896-B076-944E-B22A-B09BD5748265}" type="datetimeFigureOut">
              <a:rPr lang="es-SV"/>
              <a:pPr>
                <a:defRPr/>
              </a:pPr>
              <a:t>28/9/2017</a:t>
            </a:fld>
            <a:endParaRPr lang="es-SV"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ea typeface="+mn-ea"/>
                <a:cs typeface="+mn-cs"/>
              </a:defRPr>
            </a:lvl1pPr>
          </a:lstStyle>
          <a:p>
            <a:pPr>
              <a:defRPr/>
            </a:pPr>
            <a:endParaRPr lang="es-SV"/>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n-ea"/>
                <a:cs typeface="Arial" panose="020B0604020202020204" pitchFamily="34" charset="0"/>
              </a:defRPr>
            </a:lvl1pPr>
          </a:lstStyle>
          <a:p>
            <a:pPr>
              <a:defRPr/>
            </a:pPr>
            <a:fld id="{80208C5D-554B-B445-BC80-CEAE52487F7B}" type="slidenum">
              <a:rPr lang="es-SV" altLang="es-SV"/>
              <a:pPr>
                <a:defRPr/>
              </a:pPr>
              <a:t>‹Nº›</a:t>
            </a:fld>
            <a:endParaRPr lang="es-SV" altLang="es-SV"/>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2.emf"/></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15.emf"/><Relationship Id="rId4" Type="http://schemas.openxmlformats.org/officeDocument/2006/relationships/image" Target="../media/image14.emf"/></Relationships>
</file>

<file path=ppt/slides/_rels/slide15.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20.emf"/></Relationships>
</file>

<file path=ppt/slides/_rels/slide18.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22.emf"/></Relationships>
</file>

<file path=ppt/slides/_rels/slide19.xml.rels><?xml version="1.0" encoding="UTF-8" standalone="yes"?>
<Relationships xmlns="http://schemas.openxmlformats.org/package/2006/relationships"><Relationship Id="rId3" Type="http://schemas.openxmlformats.org/officeDocument/2006/relationships/hyperlink" Target="http://www.mcpelsalvador.com.org/" TargetMode="External"/><Relationship Id="rId7" Type="http://schemas.openxmlformats.org/officeDocument/2006/relationships/image" Target="../media/image25.png"/><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image" Target="../media/image24.jpeg"/><Relationship Id="rId5" Type="http://schemas.openxmlformats.org/officeDocument/2006/relationships/image" Target="../media/image23.jpeg"/><Relationship Id="rId4" Type="http://schemas.openxmlformats.org/officeDocument/2006/relationships/hyperlink" Target="http://www.facebook.com/MCPES2002"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1 CuadroTexto"/>
          <p:cNvSpPr txBox="1"/>
          <p:nvPr/>
        </p:nvSpPr>
        <p:spPr>
          <a:xfrm>
            <a:off x="770731" y="307049"/>
            <a:ext cx="5327650" cy="1200329"/>
          </a:xfrm>
          <a:prstGeom prst="rect">
            <a:avLst/>
          </a:prstGeom>
          <a:noFill/>
        </p:spPr>
        <p:txBody>
          <a:bodyPr>
            <a:spAutoFit/>
          </a:bodyPr>
          <a:lstStyle/>
          <a:p>
            <a:pPr eaLnBrk="1" hangingPunct="1">
              <a:defRPr/>
            </a:pPr>
            <a:r>
              <a:rPr lang="es-MX" sz="2400" dirty="0">
                <a:solidFill>
                  <a:schemeClr val="accent6">
                    <a:lumMod val="50000"/>
                  </a:schemeClr>
                </a:solidFill>
                <a:latin typeface="Arial" panose="020B0604020202020204" pitchFamily="34" charset="0"/>
                <a:ea typeface="+mn-ea"/>
                <a:cs typeface="Arial" panose="020B0604020202020204" pitchFamily="34" charset="0"/>
              </a:rPr>
              <a:t>Mecanismo</a:t>
            </a:r>
          </a:p>
          <a:p>
            <a:pPr eaLnBrk="1" hangingPunct="1">
              <a:defRPr/>
            </a:pPr>
            <a:r>
              <a:rPr lang="es-MX" sz="2400" dirty="0">
                <a:solidFill>
                  <a:schemeClr val="accent6">
                    <a:lumMod val="50000"/>
                  </a:schemeClr>
                </a:solidFill>
                <a:latin typeface="Arial" panose="020B0604020202020204" pitchFamily="34" charset="0"/>
                <a:ea typeface="+mn-ea"/>
                <a:cs typeface="Arial" panose="020B0604020202020204" pitchFamily="34" charset="0"/>
              </a:rPr>
              <a:t>Coordinador de País</a:t>
            </a:r>
          </a:p>
          <a:p>
            <a:pPr eaLnBrk="1" hangingPunct="1">
              <a:defRPr/>
            </a:pPr>
            <a:r>
              <a:rPr lang="es-MX" sz="2400" dirty="0">
                <a:solidFill>
                  <a:schemeClr val="accent6">
                    <a:lumMod val="50000"/>
                  </a:schemeClr>
                </a:solidFill>
                <a:latin typeface="Arial" panose="020B0604020202020204" pitchFamily="34" charset="0"/>
                <a:ea typeface="+mn-ea"/>
                <a:cs typeface="Arial" panose="020B0604020202020204" pitchFamily="34" charset="0"/>
              </a:rPr>
              <a:t>El Salvador</a:t>
            </a:r>
            <a:endParaRPr lang="es-SV" sz="2400" dirty="0">
              <a:solidFill>
                <a:schemeClr val="accent6">
                  <a:lumMod val="50000"/>
                </a:schemeClr>
              </a:solidFill>
              <a:latin typeface="Arial" panose="020B0604020202020204" pitchFamily="34" charset="0"/>
              <a:ea typeface="+mn-ea"/>
              <a:cs typeface="Arial" panose="020B0604020202020204" pitchFamily="34" charset="0"/>
            </a:endParaRPr>
          </a:p>
        </p:txBody>
      </p:sp>
      <p:sp>
        <p:nvSpPr>
          <p:cNvPr id="5123" name="CuadroTexto 3"/>
          <p:cNvSpPr txBox="1">
            <a:spLocks noChangeArrowheads="1"/>
          </p:cNvSpPr>
          <p:nvPr/>
        </p:nvSpPr>
        <p:spPr bwMode="auto">
          <a:xfrm>
            <a:off x="5973763" y="4437063"/>
            <a:ext cx="2492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ctr" eaLnBrk="1" hangingPunct="1">
              <a:spcBef>
                <a:spcPct val="0"/>
              </a:spcBef>
              <a:buFontTx/>
              <a:buNone/>
            </a:pPr>
            <a:r>
              <a:rPr lang="es-SV" altLang="es-SV" sz="1800">
                <a:latin typeface="Arial" charset="0"/>
              </a:rPr>
              <a:t> </a:t>
            </a:r>
          </a:p>
        </p:txBody>
      </p:sp>
      <p:sp>
        <p:nvSpPr>
          <p:cNvPr id="5124" name="CuadroTexto 4"/>
          <p:cNvSpPr txBox="1">
            <a:spLocks noChangeArrowheads="1"/>
          </p:cNvSpPr>
          <p:nvPr/>
        </p:nvSpPr>
        <p:spPr bwMode="auto">
          <a:xfrm>
            <a:off x="7596188" y="179388"/>
            <a:ext cx="1847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eaLnBrk="1" hangingPunct="1">
              <a:spcBef>
                <a:spcPct val="0"/>
              </a:spcBef>
              <a:buFontTx/>
              <a:buNone/>
            </a:pPr>
            <a:endParaRPr lang="es-SV" altLang="es-SV" sz="1600" dirty="0">
              <a:latin typeface="Arial" charset="0"/>
            </a:endParaRPr>
          </a:p>
        </p:txBody>
      </p:sp>
      <p:sp>
        <p:nvSpPr>
          <p:cNvPr id="5" name="1 Título"/>
          <p:cNvSpPr>
            <a:spLocks noGrp="1"/>
          </p:cNvSpPr>
          <p:nvPr>
            <p:ph type="ctrTitle"/>
          </p:nvPr>
        </p:nvSpPr>
        <p:spPr>
          <a:xfrm>
            <a:off x="414984" y="189763"/>
            <a:ext cx="7273925" cy="995362"/>
          </a:xfrm>
        </p:spPr>
        <p:txBody>
          <a:bodyPr>
            <a:normAutofit fontScale="90000"/>
          </a:bodyPr>
          <a:lstStyle/>
          <a:p>
            <a:pPr algn="l">
              <a:defRPr/>
            </a:pPr>
            <a:r>
              <a:rPr lang="es-SV" dirty="0" smtClean="0">
                <a:solidFill>
                  <a:schemeClr val="accent2">
                    <a:lumMod val="75000"/>
                  </a:schemeClr>
                </a:solidFill>
                <a:latin typeface="Plan" panose="020B0503030404020204" pitchFamily="34" charset="0"/>
              </a:rPr>
              <a:t/>
            </a:r>
            <a:br>
              <a:rPr lang="es-SV" dirty="0" smtClean="0">
                <a:solidFill>
                  <a:schemeClr val="accent2">
                    <a:lumMod val="75000"/>
                  </a:schemeClr>
                </a:solidFill>
                <a:latin typeface="Plan" panose="020B0503030404020204" pitchFamily="34" charset="0"/>
              </a:rPr>
            </a:br>
            <a:r>
              <a:rPr lang="es-SV" dirty="0" smtClean="0">
                <a:solidFill>
                  <a:schemeClr val="accent2">
                    <a:lumMod val="75000"/>
                  </a:schemeClr>
                </a:solidFill>
                <a:latin typeface="Plan" panose="020B0503030404020204" pitchFamily="34" charset="0"/>
              </a:rPr>
              <a:t/>
            </a:r>
            <a:br>
              <a:rPr lang="es-SV" dirty="0" smtClean="0">
                <a:solidFill>
                  <a:schemeClr val="accent2">
                    <a:lumMod val="75000"/>
                  </a:schemeClr>
                </a:solidFill>
                <a:latin typeface="Plan" panose="020B0503030404020204" pitchFamily="34" charset="0"/>
              </a:rPr>
            </a:br>
            <a:r>
              <a:rPr lang="es-SV" dirty="0" smtClean="0">
                <a:solidFill>
                  <a:schemeClr val="accent2">
                    <a:lumMod val="75000"/>
                  </a:schemeClr>
                </a:solidFill>
                <a:latin typeface="Plan" panose="020B0503030404020204" pitchFamily="34" charset="0"/>
              </a:rPr>
              <a:t/>
            </a:r>
            <a:br>
              <a:rPr lang="es-SV" dirty="0" smtClean="0">
                <a:solidFill>
                  <a:schemeClr val="accent2">
                    <a:lumMod val="75000"/>
                  </a:schemeClr>
                </a:solidFill>
                <a:latin typeface="Plan" panose="020B0503030404020204" pitchFamily="34" charset="0"/>
              </a:rPr>
            </a:br>
            <a:r>
              <a:rPr lang="es-SV" dirty="0" smtClean="0">
                <a:solidFill>
                  <a:schemeClr val="accent2">
                    <a:lumMod val="75000"/>
                  </a:schemeClr>
                </a:solidFill>
                <a:latin typeface="Plan" panose="020B0503030404020204" pitchFamily="34" charset="0"/>
              </a:rPr>
              <a:t/>
            </a:r>
            <a:br>
              <a:rPr lang="es-SV" dirty="0" smtClean="0">
                <a:solidFill>
                  <a:schemeClr val="accent2">
                    <a:lumMod val="75000"/>
                  </a:schemeClr>
                </a:solidFill>
                <a:latin typeface="Plan" panose="020B0503030404020204" pitchFamily="34" charset="0"/>
              </a:rPr>
            </a:br>
            <a:r>
              <a:rPr lang="es-SV" dirty="0" smtClean="0">
                <a:solidFill>
                  <a:schemeClr val="accent2">
                    <a:lumMod val="75000"/>
                  </a:schemeClr>
                </a:solidFill>
                <a:latin typeface="Plan" panose="020B0503030404020204" pitchFamily="34" charset="0"/>
              </a:rPr>
              <a:t/>
            </a:r>
            <a:br>
              <a:rPr lang="es-SV" dirty="0" smtClean="0">
                <a:solidFill>
                  <a:schemeClr val="accent2">
                    <a:lumMod val="75000"/>
                  </a:schemeClr>
                </a:solidFill>
                <a:latin typeface="Plan" panose="020B0503030404020204" pitchFamily="34" charset="0"/>
              </a:rPr>
            </a:br>
            <a:r>
              <a:rPr lang="es-SV" dirty="0" smtClean="0">
                <a:solidFill>
                  <a:schemeClr val="accent2">
                    <a:lumMod val="75000"/>
                  </a:schemeClr>
                </a:solidFill>
                <a:latin typeface="Plan" panose="020B0503030404020204" pitchFamily="34" charset="0"/>
              </a:rPr>
              <a:t/>
            </a:r>
            <a:br>
              <a:rPr lang="es-SV" dirty="0" smtClean="0">
                <a:solidFill>
                  <a:schemeClr val="accent2">
                    <a:lumMod val="75000"/>
                  </a:schemeClr>
                </a:solidFill>
                <a:latin typeface="Plan" panose="020B0503030404020204" pitchFamily="34" charset="0"/>
              </a:rPr>
            </a:br>
            <a:r>
              <a:rPr lang="es-SV" dirty="0" smtClean="0">
                <a:solidFill>
                  <a:schemeClr val="accent2">
                    <a:lumMod val="75000"/>
                  </a:schemeClr>
                </a:solidFill>
                <a:latin typeface="Plan" panose="020B0503030404020204" pitchFamily="34" charset="0"/>
              </a:rPr>
              <a:t/>
            </a:r>
            <a:br>
              <a:rPr lang="es-SV" dirty="0" smtClean="0">
                <a:solidFill>
                  <a:schemeClr val="accent2">
                    <a:lumMod val="75000"/>
                  </a:schemeClr>
                </a:solidFill>
                <a:latin typeface="Plan" panose="020B0503030404020204" pitchFamily="34" charset="0"/>
              </a:rPr>
            </a:br>
            <a:r>
              <a:rPr lang="es-SV" sz="3600" b="1" dirty="0" smtClean="0">
                <a:solidFill>
                  <a:schemeClr val="accent2">
                    <a:lumMod val="75000"/>
                  </a:schemeClr>
                </a:solidFill>
                <a:latin typeface="Plan" panose="020B0503030404020204" pitchFamily="34" charset="0"/>
                <a:cs typeface="Arial Hebrew" charset="-79"/>
              </a:rPr>
              <a:t>DATOS</a:t>
            </a:r>
            <a:r>
              <a:rPr lang="es-SV" sz="3600" b="1" dirty="0" smtClean="0">
                <a:solidFill>
                  <a:schemeClr val="accent2">
                    <a:lumMod val="75000"/>
                  </a:schemeClr>
                </a:solidFill>
                <a:latin typeface="Arial Hebrew" charset="-79"/>
                <a:ea typeface="Arial Hebrew" charset="-79"/>
                <a:cs typeface="Arial Hebrew" charset="-79"/>
              </a:rPr>
              <a:t> TABLERO DE MANDO CUMPLIMIENTO META SEMESTRAL ENERO A JUNIO 2017/Plan.  </a:t>
            </a:r>
            <a:endParaRPr lang="es-SV" sz="3600" b="1" dirty="0">
              <a:solidFill>
                <a:schemeClr val="accent2">
                  <a:lumMod val="75000"/>
                </a:schemeClr>
              </a:solidFill>
              <a:latin typeface="Arial Hebrew" charset="-79"/>
              <a:ea typeface="Arial Hebrew" charset="-79"/>
              <a:cs typeface="Arial Hebrew" charset="-79"/>
            </a:endParaRPr>
          </a:p>
        </p:txBody>
      </p:sp>
      <p:sp>
        <p:nvSpPr>
          <p:cNvPr id="6" name="2 Subtítulo"/>
          <p:cNvSpPr>
            <a:spLocks noGrp="1"/>
          </p:cNvSpPr>
          <p:nvPr>
            <p:ph type="subTitle" idx="1"/>
          </p:nvPr>
        </p:nvSpPr>
        <p:spPr>
          <a:xfrm>
            <a:off x="2123728" y="4014787"/>
            <a:ext cx="6461125" cy="1584325"/>
          </a:xfrm>
        </p:spPr>
        <p:txBody>
          <a:bodyPr>
            <a:normAutofit fontScale="47500" lnSpcReduction="20000"/>
          </a:bodyPr>
          <a:lstStyle/>
          <a:p>
            <a:pPr>
              <a:buFont typeface="Arial" panose="020B0604020202020204" pitchFamily="34" charset="0"/>
              <a:buNone/>
              <a:defRPr/>
            </a:pPr>
            <a:endParaRPr lang="es-SV" dirty="0" smtClean="0">
              <a:solidFill>
                <a:schemeClr val="tx1"/>
              </a:solidFill>
            </a:endParaRPr>
          </a:p>
          <a:p>
            <a:pPr>
              <a:buFont typeface="Arial" panose="020B0604020202020204" pitchFamily="34" charset="0"/>
              <a:buNone/>
              <a:defRPr/>
            </a:pPr>
            <a:r>
              <a:rPr lang="es-SV" sz="5100" b="1" dirty="0" smtClean="0">
                <a:solidFill>
                  <a:schemeClr val="tx1"/>
                </a:solidFill>
              </a:rPr>
              <a:t>“Innovando servicios, reduciendo riesgos y renovando vidas en El Salvador”.</a:t>
            </a:r>
          </a:p>
          <a:p>
            <a:pPr>
              <a:buFont typeface="Arial" panose="020B0604020202020204" pitchFamily="34" charset="0"/>
              <a:buNone/>
              <a:defRPr/>
            </a:pPr>
            <a:endParaRPr lang="es-SV" dirty="0">
              <a:solidFill>
                <a:schemeClr val="tx1"/>
              </a:solidFill>
            </a:endParaRPr>
          </a:p>
          <a:p>
            <a:pPr algn="r">
              <a:buFont typeface="Arial" panose="020B0604020202020204" pitchFamily="34" charset="0"/>
              <a:buNone/>
              <a:defRPr/>
            </a:pPr>
            <a:r>
              <a:rPr lang="es-SV" dirty="0" smtClean="0">
                <a:solidFill>
                  <a:schemeClr val="tx1"/>
                </a:solidFill>
              </a:rPr>
              <a:t>Septiembre 2017</a:t>
            </a:r>
          </a:p>
          <a:p>
            <a:pPr>
              <a:buFont typeface="Arial" panose="020B0604020202020204" pitchFamily="34" charset="0"/>
              <a:buNone/>
              <a:defRPr/>
            </a:pPr>
            <a:endParaRPr lang="es-SV" dirty="0">
              <a:solidFill>
                <a:schemeClr val="tx1"/>
              </a:solidFill>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265100" y="1052736"/>
            <a:ext cx="8229600" cy="1143000"/>
          </a:xfrm>
        </p:spPr>
        <p:txBody>
          <a:bodyPr/>
          <a:lstStyle/>
          <a:p>
            <a:pPr algn="l"/>
            <a:r>
              <a:rPr lang="es-ES_tradnl" dirty="0" smtClean="0">
                <a:solidFill>
                  <a:srgbClr val="FF0000"/>
                </a:solidFill>
                <a:latin typeface="Veneer" panose="02000806000000000000" pitchFamily="50" charset="0"/>
              </a:rPr>
              <a:t>Indicadores Programáticos/ </a:t>
            </a:r>
            <a:r>
              <a:rPr lang="es-ES_tradnl" dirty="0" err="1" smtClean="0">
                <a:solidFill>
                  <a:srgbClr val="FF0000"/>
                </a:solidFill>
                <a:latin typeface="Veneer" panose="02000806000000000000" pitchFamily="50" charset="0"/>
              </a:rPr>
              <a:t>PrUEBAS</a:t>
            </a:r>
            <a:r>
              <a:rPr lang="es-ES_tradnl" dirty="0" smtClean="0">
                <a:solidFill>
                  <a:srgbClr val="FF0000"/>
                </a:solidFill>
                <a:latin typeface="Veneer" panose="02000806000000000000" pitchFamily="50" charset="0"/>
              </a:rPr>
              <a:t> PARA VIH </a:t>
            </a:r>
            <a:endParaRPr lang="es-ES_tradnl" dirty="0">
              <a:solidFill>
                <a:srgbClr val="FF0000"/>
              </a:solidFill>
              <a:latin typeface="Veneer" panose="02000806000000000000" pitchFamily="50" charset="0"/>
            </a:endParaRPr>
          </a:p>
        </p:txBody>
      </p:sp>
      <p:sp>
        <p:nvSpPr>
          <p:cNvPr id="4" name="CuadroTexto 3"/>
          <p:cNvSpPr txBox="1"/>
          <p:nvPr/>
        </p:nvSpPr>
        <p:spPr>
          <a:xfrm>
            <a:off x="6300192" y="6309320"/>
            <a:ext cx="2952328" cy="253916"/>
          </a:xfrm>
          <a:prstGeom prst="rect">
            <a:avLst/>
          </a:prstGeom>
          <a:noFill/>
        </p:spPr>
        <p:txBody>
          <a:bodyPr wrap="square" rtlCol="0">
            <a:spAutoFit/>
          </a:bodyPr>
          <a:lstStyle/>
          <a:p>
            <a:r>
              <a:rPr lang="es-SV" sz="1050" dirty="0" smtClean="0">
                <a:solidFill>
                  <a:schemeClr val="tx2">
                    <a:lumMod val="60000"/>
                    <a:lumOff val="40000"/>
                  </a:schemeClr>
                </a:solidFill>
              </a:rPr>
              <a:t>Fuentes oficiales de información: SEPS</a:t>
            </a:r>
            <a:endParaRPr lang="es-SV" sz="1050" dirty="0">
              <a:solidFill>
                <a:schemeClr val="tx2">
                  <a:lumMod val="60000"/>
                  <a:lumOff val="40000"/>
                </a:schemeClr>
              </a:solidFill>
            </a:endParaRPr>
          </a:p>
        </p:txBody>
      </p:sp>
      <p:pic>
        <p:nvPicPr>
          <p:cNvPr id="18" name="Imagen 17"/>
          <p:cNvPicPr>
            <a:picLocks noChangeAspect="1"/>
          </p:cNvPicPr>
          <p:nvPr/>
        </p:nvPicPr>
        <p:blipFill>
          <a:blip r:embed="rId3"/>
          <a:stretch>
            <a:fillRect/>
          </a:stretch>
        </p:blipFill>
        <p:spPr>
          <a:xfrm>
            <a:off x="265101" y="2751192"/>
            <a:ext cx="8726235" cy="389776"/>
          </a:xfrm>
          <a:prstGeom prst="rect">
            <a:avLst/>
          </a:prstGeom>
        </p:spPr>
      </p:pic>
      <p:pic>
        <p:nvPicPr>
          <p:cNvPr id="3" name="Imagen 2"/>
          <p:cNvPicPr>
            <a:picLocks noChangeAspect="1"/>
          </p:cNvPicPr>
          <p:nvPr/>
        </p:nvPicPr>
        <p:blipFill>
          <a:blip r:embed="rId4"/>
          <a:stretch>
            <a:fillRect/>
          </a:stretch>
        </p:blipFill>
        <p:spPr>
          <a:xfrm>
            <a:off x="265100" y="3119488"/>
            <a:ext cx="8726235" cy="2269864"/>
          </a:xfrm>
          <a:prstGeom prst="rect">
            <a:avLst/>
          </a:prstGeom>
        </p:spPr>
      </p:pic>
      <p:sp>
        <p:nvSpPr>
          <p:cNvPr id="6" name="Rectángulo 5"/>
          <p:cNvSpPr/>
          <p:nvPr/>
        </p:nvSpPr>
        <p:spPr>
          <a:xfrm>
            <a:off x="279667" y="5481036"/>
            <a:ext cx="4470400" cy="368300"/>
          </a:xfrm>
          <a:prstGeom prst="rect">
            <a:avLst/>
          </a:prstGeom>
        </p:spPr>
        <p:txBody>
          <a:bodyPr wrap="none">
            <a:spAutoFit/>
          </a:bodyPr>
          <a:lstStyle/>
          <a:p>
            <a:r>
              <a:rPr lang="es-SV" dirty="0" err="1">
                <a:solidFill>
                  <a:srgbClr val="000000"/>
                </a:solidFill>
                <a:latin typeface="Calibri" panose="020F0502020204030204" pitchFamily="34" charset="0"/>
              </a:rPr>
              <a:t>ts</a:t>
            </a:r>
            <a:r>
              <a:rPr lang="es-SV" dirty="0">
                <a:solidFill>
                  <a:srgbClr val="000000"/>
                </a:solidFill>
                <a:latin typeface="Calibri" panose="020F0502020204030204" pitchFamily="34" charset="0"/>
              </a:rPr>
              <a:t> el FM 94% (6798) 60 % Plan y 40% MINSAL</a:t>
            </a:r>
            <a:r>
              <a:rPr lang="es-SV" dirty="0"/>
              <a:t> </a:t>
            </a:r>
          </a:p>
        </p:txBody>
      </p:sp>
    </p:spTree>
    <p:extLst>
      <p:ext uri="{BB962C8B-B14F-4D97-AF65-F5344CB8AC3E}">
        <p14:creationId xmlns:p14="http://schemas.microsoft.com/office/powerpoint/2010/main" val="4063794418"/>
      </p:ext>
    </p:extLst>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264746" y="692696"/>
            <a:ext cx="8229600" cy="1143000"/>
          </a:xfrm>
        </p:spPr>
        <p:txBody>
          <a:bodyPr/>
          <a:lstStyle/>
          <a:p>
            <a:pPr algn="l"/>
            <a:r>
              <a:rPr lang="es-ES_tradnl" dirty="0" smtClean="0">
                <a:solidFill>
                  <a:srgbClr val="FF0000"/>
                </a:solidFill>
                <a:latin typeface="Veneer" panose="02000806000000000000" pitchFamily="50" charset="0"/>
              </a:rPr>
              <a:t>Indicadores Programáticos/ </a:t>
            </a:r>
            <a:r>
              <a:rPr lang="es-ES_tradnl" dirty="0" err="1" smtClean="0">
                <a:solidFill>
                  <a:srgbClr val="FF0000"/>
                </a:solidFill>
                <a:latin typeface="Veneer" panose="02000806000000000000" pitchFamily="50" charset="0"/>
              </a:rPr>
              <a:t>PrUEBAS</a:t>
            </a:r>
            <a:r>
              <a:rPr lang="es-ES_tradnl" dirty="0" smtClean="0">
                <a:solidFill>
                  <a:srgbClr val="FF0000"/>
                </a:solidFill>
                <a:latin typeface="Veneer" panose="02000806000000000000" pitchFamily="50" charset="0"/>
              </a:rPr>
              <a:t> PARA VIH/MTS </a:t>
            </a:r>
            <a:endParaRPr lang="es-ES_tradnl" dirty="0">
              <a:solidFill>
                <a:srgbClr val="FF0000"/>
              </a:solidFill>
              <a:latin typeface="Veneer" panose="02000806000000000000" pitchFamily="50" charset="0"/>
            </a:endParaRPr>
          </a:p>
        </p:txBody>
      </p:sp>
      <p:sp>
        <p:nvSpPr>
          <p:cNvPr id="12" name="CuadroTexto 11"/>
          <p:cNvSpPr txBox="1"/>
          <p:nvPr/>
        </p:nvSpPr>
        <p:spPr>
          <a:xfrm>
            <a:off x="264746" y="2132856"/>
            <a:ext cx="8486097" cy="3785652"/>
          </a:xfrm>
          <a:prstGeom prst="rect">
            <a:avLst/>
          </a:prstGeom>
          <a:noFill/>
        </p:spPr>
        <p:txBody>
          <a:bodyPr wrap="square" rtlCol="0">
            <a:spAutoFit/>
          </a:bodyPr>
          <a:lstStyle/>
          <a:p>
            <a:r>
              <a:rPr lang="es-SV" sz="1200" b="1" dirty="0"/>
              <a:t>. Los datos que se muestran corresponden al avance del cumplimiento como país del semestre 1 del 2017 del indicador de toma de prueba para VIH en Población MTS y que conoce su resultado, el cual es un indicador compartido entre Plan, MINSAL y PEPFAR; por lo que el avance reportado es un avance de País.  Como denominador para este semestre se tiene una meta de 3,632 con lo que se tiene un cumplimiento registrado en el SUMEVE de 3,242 post-</a:t>
            </a:r>
            <a:r>
              <a:rPr lang="es-SV" sz="1200" b="1" dirty="0" err="1"/>
              <a:t>consejerias</a:t>
            </a:r>
            <a:r>
              <a:rPr lang="es-SV" sz="1200" b="1" dirty="0"/>
              <a:t> lo que corresponde al 89 % de la meta del semestre. Este logro se debe al esfuerzo realizado por PLAN internacional con sus actividades a través de sus Unidades Móviles y a la coordinación de los diferentes CCPI con las UCSF quienes han realizado múltiples actividades extramurales en conjunto y han dado atención a todas las referencias, las cuales por el esfuerzo de ambas partes han terminado en efectivas.</a:t>
            </a:r>
            <a:br>
              <a:rPr lang="es-SV" sz="1200" b="1" dirty="0"/>
            </a:br>
            <a:r>
              <a:rPr lang="es-SV" sz="1200" b="1" dirty="0"/>
              <a:t>- Los datos que se presentan son preliminares ya que actualmente no se ha realizado el barrido administrativo para recuperar la información en el SUMEVE, anteriormente las post consejerías se reportaban en el SEPS el cual no era de forma nominal. De igual manera aún no se cuenta con los datos de PEPFAR.</a:t>
            </a:r>
            <a:br>
              <a:rPr lang="es-SV" sz="1200" b="1" dirty="0"/>
            </a:br>
            <a:r>
              <a:rPr lang="es-SV" sz="1200" b="1" dirty="0"/>
              <a:t>- Es importante observar es que en comparación con el número de post consejerías brindadas durante el año 2016 (4,713 post consejerías anuales) se evidencia un aumento de las mismas a pesar de que solo se está reportando un semestre y que aún no se cuenta con la información completa.</a:t>
            </a:r>
            <a:br>
              <a:rPr lang="es-SV" sz="1200" b="1" dirty="0"/>
            </a:br>
            <a:r>
              <a:rPr lang="es-SV" sz="1200" b="1" dirty="0"/>
              <a:t>- La meta anual  para este indicador es  7,264 en el año 2017  y se alcanzó un total de 3,242 representando un 45 % de cumplimiento de esta meta en el P1 de Enero a Junio 2017.</a:t>
            </a:r>
            <a:br>
              <a:rPr lang="es-SV" sz="1200" b="1" dirty="0"/>
            </a:br>
            <a:r>
              <a:rPr lang="es-SV" sz="1200" b="1" dirty="0"/>
              <a:t>- Fuente de Datos: SEPS</a:t>
            </a:r>
            <a:br>
              <a:rPr lang="es-SV" sz="1200" b="1" dirty="0"/>
            </a:br>
            <a:r>
              <a:rPr lang="es-SV" sz="1200" b="1" dirty="0"/>
              <a:t/>
            </a:r>
            <a:br>
              <a:rPr lang="es-SV" sz="1200" b="1" dirty="0"/>
            </a:br>
            <a:endParaRPr lang="es-SV" sz="1200" dirty="0"/>
          </a:p>
        </p:txBody>
      </p:sp>
    </p:spTree>
    <p:extLst>
      <p:ext uri="{BB962C8B-B14F-4D97-AF65-F5344CB8AC3E}">
        <p14:creationId xmlns:p14="http://schemas.microsoft.com/office/powerpoint/2010/main" val="3141706939"/>
      </p:ext>
    </p:extLst>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265100" y="980728"/>
            <a:ext cx="8229600" cy="1143000"/>
          </a:xfrm>
        </p:spPr>
        <p:txBody>
          <a:bodyPr/>
          <a:lstStyle/>
          <a:p>
            <a:pPr algn="l"/>
            <a:r>
              <a:rPr lang="es-ES_tradnl" dirty="0" smtClean="0">
                <a:solidFill>
                  <a:srgbClr val="FF0000"/>
                </a:solidFill>
                <a:latin typeface="Veneer" panose="02000806000000000000" pitchFamily="50" charset="0"/>
              </a:rPr>
              <a:t>Indicadores Programáticos/</a:t>
            </a:r>
            <a:r>
              <a:rPr lang="es-ES_tradnl" dirty="0" err="1" smtClean="0">
                <a:solidFill>
                  <a:srgbClr val="FF0000"/>
                </a:solidFill>
                <a:latin typeface="Veneer" panose="02000806000000000000" pitchFamily="50" charset="0"/>
              </a:rPr>
              <a:t>PrUEBAS</a:t>
            </a:r>
            <a:r>
              <a:rPr lang="es-ES_tradnl" dirty="0" smtClean="0">
                <a:solidFill>
                  <a:srgbClr val="FF0000"/>
                </a:solidFill>
                <a:latin typeface="Veneer" panose="02000806000000000000" pitchFamily="50" charset="0"/>
              </a:rPr>
              <a:t> PARA VIH </a:t>
            </a:r>
            <a:endParaRPr lang="es-ES_tradnl" dirty="0">
              <a:solidFill>
                <a:srgbClr val="FF0000"/>
              </a:solidFill>
              <a:latin typeface="Veneer" panose="02000806000000000000" pitchFamily="50" charset="0"/>
            </a:endParaRPr>
          </a:p>
        </p:txBody>
      </p:sp>
      <p:sp>
        <p:nvSpPr>
          <p:cNvPr id="4" name="CuadroTexto 3"/>
          <p:cNvSpPr txBox="1"/>
          <p:nvPr/>
        </p:nvSpPr>
        <p:spPr>
          <a:xfrm>
            <a:off x="6300192" y="6309320"/>
            <a:ext cx="2952328" cy="253916"/>
          </a:xfrm>
          <a:prstGeom prst="rect">
            <a:avLst/>
          </a:prstGeom>
          <a:noFill/>
        </p:spPr>
        <p:txBody>
          <a:bodyPr wrap="square" rtlCol="0">
            <a:spAutoFit/>
          </a:bodyPr>
          <a:lstStyle/>
          <a:p>
            <a:r>
              <a:rPr lang="es-SV" sz="1050" dirty="0" smtClean="0">
                <a:solidFill>
                  <a:schemeClr val="tx2">
                    <a:lumMod val="60000"/>
                    <a:lumOff val="40000"/>
                  </a:schemeClr>
                </a:solidFill>
              </a:rPr>
              <a:t>Fuentes oficiales de información: SEPS</a:t>
            </a:r>
            <a:endParaRPr lang="es-SV" sz="1050" dirty="0">
              <a:solidFill>
                <a:schemeClr val="tx2">
                  <a:lumMod val="60000"/>
                  <a:lumOff val="40000"/>
                </a:schemeClr>
              </a:solidFill>
            </a:endParaRPr>
          </a:p>
        </p:txBody>
      </p:sp>
      <p:pic>
        <p:nvPicPr>
          <p:cNvPr id="18" name="Imagen 17"/>
          <p:cNvPicPr>
            <a:picLocks noChangeAspect="1"/>
          </p:cNvPicPr>
          <p:nvPr/>
        </p:nvPicPr>
        <p:blipFill>
          <a:blip r:embed="rId3"/>
          <a:stretch>
            <a:fillRect/>
          </a:stretch>
        </p:blipFill>
        <p:spPr>
          <a:xfrm>
            <a:off x="265101" y="2751192"/>
            <a:ext cx="8726235" cy="389776"/>
          </a:xfrm>
          <a:prstGeom prst="rect">
            <a:avLst/>
          </a:prstGeom>
        </p:spPr>
      </p:pic>
      <p:pic>
        <p:nvPicPr>
          <p:cNvPr id="5" name="Imagen 4"/>
          <p:cNvPicPr>
            <a:picLocks noChangeAspect="1"/>
          </p:cNvPicPr>
          <p:nvPr/>
        </p:nvPicPr>
        <p:blipFill>
          <a:blip r:embed="rId4"/>
          <a:stretch>
            <a:fillRect/>
          </a:stretch>
        </p:blipFill>
        <p:spPr>
          <a:xfrm>
            <a:off x="265100" y="3139511"/>
            <a:ext cx="8726235" cy="2453288"/>
          </a:xfrm>
          <a:prstGeom prst="rect">
            <a:avLst/>
          </a:prstGeom>
        </p:spPr>
      </p:pic>
      <p:sp>
        <p:nvSpPr>
          <p:cNvPr id="6" name="Rectángulo 5"/>
          <p:cNvSpPr/>
          <p:nvPr/>
        </p:nvSpPr>
        <p:spPr>
          <a:xfrm>
            <a:off x="265100" y="5766909"/>
            <a:ext cx="4521200" cy="368300"/>
          </a:xfrm>
          <a:prstGeom prst="rect">
            <a:avLst/>
          </a:prstGeom>
        </p:spPr>
        <p:txBody>
          <a:bodyPr wrap="none">
            <a:spAutoFit/>
          </a:bodyPr>
          <a:lstStyle/>
          <a:p>
            <a:r>
              <a:rPr lang="es-SV" dirty="0" err="1">
                <a:solidFill>
                  <a:srgbClr val="000000"/>
                </a:solidFill>
                <a:latin typeface="Calibri" panose="020F0502020204030204" pitchFamily="34" charset="0"/>
              </a:rPr>
              <a:t>Trans</a:t>
            </a:r>
            <a:r>
              <a:rPr lang="es-SV" dirty="0">
                <a:solidFill>
                  <a:srgbClr val="000000"/>
                </a:solidFill>
                <a:latin typeface="Calibri" panose="020F0502020204030204" pitchFamily="34" charset="0"/>
              </a:rPr>
              <a:t> 1126, de estas 60% Plan y 40% MINSAL</a:t>
            </a:r>
            <a:r>
              <a:rPr lang="es-SV" dirty="0"/>
              <a:t> </a:t>
            </a:r>
          </a:p>
        </p:txBody>
      </p:sp>
    </p:spTree>
    <p:extLst>
      <p:ext uri="{BB962C8B-B14F-4D97-AF65-F5344CB8AC3E}">
        <p14:creationId xmlns:p14="http://schemas.microsoft.com/office/powerpoint/2010/main" val="1383778603"/>
      </p:ext>
    </p:extLst>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264746" y="692696"/>
            <a:ext cx="8229600" cy="1143000"/>
          </a:xfrm>
        </p:spPr>
        <p:txBody>
          <a:bodyPr/>
          <a:lstStyle/>
          <a:p>
            <a:pPr algn="l"/>
            <a:r>
              <a:rPr lang="es-ES_tradnl" dirty="0" smtClean="0">
                <a:solidFill>
                  <a:srgbClr val="FF0000"/>
                </a:solidFill>
                <a:latin typeface="Veneer" panose="02000806000000000000" pitchFamily="50" charset="0"/>
              </a:rPr>
              <a:t>Indicadores Programáticos/</a:t>
            </a:r>
            <a:r>
              <a:rPr lang="es-ES_tradnl" dirty="0" err="1" smtClean="0">
                <a:solidFill>
                  <a:srgbClr val="FF0000"/>
                </a:solidFill>
                <a:latin typeface="Veneer" panose="02000806000000000000" pitchFamily="50" charset="0"/>
              </a:rPr>
              <a:t>PrUEBAS</a:t>
            </a:r>
            <a:r>
              <a:rPr lang="es-ES_tradnl" dirty="0" smtClean="0">
                <a:solidFill>
                  <a:srgbClr val="FF0000"/>
                </a:solidFill>
                <a:latin typeface="Veneer" panose="02000806000000000000" pitchFamily="50" charset="0"/>
              </a:rPr>
              <a:t> PARA VIH/</a:t>
            </a:r>
            <a:r>
              <a:rPr lang="es-ES_tradnl" dirty="0" err="1" smtClean="0">
                <a:solidFill>
                  <a:srgbClr val="FF0000"/>
                </a:solidFill>
                <a:latin typeface="Veneer" panose="02000806000000000000" pitchFamily="50" charset="0"/>
              </a:rPr>
              <a:t>Trans</a:t>
            </a:r>
            <a:r>
              <a:rPr lang="es-ES_tradnl" dirty="0" smtClean="0">
                <a:solidFill>
                  <a:srgbClr val="FF0000"/>
                </a:solidFill>
                <a:latin typeface="Veneer" panose="02000806000000000000" pitchFamily="50" charset="0"/>
              </a:rPr>
              <a:t> </a:t>
            </a:r>
            <a:endParaRPr lang="es-ES_tradnl" dirty="0">
              <a:solidFill>
                <a:srgbClr val="FF0000"/>
              </a:solidFill>
              <a:latin typeface="Veneer" panose="02000806000000000000" pitchFamily="50" charset="0"/>
            </a:endParaRPr>
          </a:p>
        </p:txBody>
      </p:sp>
      <p:sp>
        <p:nvSpPr>
          <p:cNvPr id="12" name="CuadroTexto 11"/>
          <p:cNvSpPr txBox="1"/>
          <p:nvPr/>
        </p:nvSpPr>
        <p:spPr>
          <a:xfrm>
            <a:off x="264746" y="2132856"/>
            <a:ext cx="8486097" cy="3416320"/>
          </a:xfrm>
          <a:prstGeom prst="rect">
            <a:avLst/>
          </a:prstGeom>
          <a:noFill/>
        </p:spPr>
        <p:txBody>
          <a:bodyPr wrap="square" rtlCol="0">
            <a:spAutoFit/>
          </a:bodyPr>
          <a:lstStyle/>
          <a:p>
            <a:r>
              <a:rPr lang="es-SV" sz="1200" dirty="0"/>
              <a:t>. Los datos que se muestran corresponden al avance del cumplimiento como país del semestre 1 del 2017 del indicador de toma de prueba para VIH en Población </a:t>
            </a:r>
            <a:r>
              <a:rPr lang="es-SV" sz="1200" dirty="0" err="1" smtClean="0"/>
              <a:t>Trans</a:t>
            </a:r>
            <a:r>
              <a:rPr lang="es-SV" sz="1200" dirty="0" smtClean="0"/>
              <a:t>  y </a:t>
            </a:r>
            <a:r>
              <a:rPr lang="es-SV" sz="1200" dirty="0"/>
              <a:t>que </a:t>
            </a:r>
            <a:r>
              <a:rPr lang="es-SV" sz="1200" dirty="0" smtClean="0"/>
              <a:t>conoce </a:t>
            </a:r>
            <a:r>
              <a:rPr lang="es-SV" sz="1200" dirty="0"/>
              <a:t>su resultado, el cual es un indicador compartido entre Plan, MINSAL y PEPFAR; por lo que el avance reportado es un avance de País.  Como denominador para este semestre se tiene una meta de 563  con lo que se tiene un cumplimiento registrado en el SUMEVE de 399 post-</a:t>
            </a:r>
            <a:r>
              <a:rPr lang="es-SV" sz="1200" dirty="0" err="1"/>
              <a:t>consejerias</a:t>
            </a:r>
            <a:r>
              <a:rPr lang="es-SV" sz="1200" dirty="0"/>
              <a:t> lo que corresponde al 71 % de la meta del semestre. Este logro se debe al esfuerzo realizado por PLAN internacional con sus actividades a través de sus Unidades Móviles y a la coordinación de los diferentes CCPI con las UCSF quienes han realizado múltiples actividades extramurales en conjunto y han dado atención a todas las referencias, las cuales por el esfuerzo de ambas partes han terminado en efectivas.</a:t>
            </a:r>
          </a:p>
          <a:p>
            <a:r>
              <a:rPr lang="es-SV" sz="1200" dirty="0"/>
              <a:t>- Los datos que se presentan son preliminares ya que actualmente no se ha realizado el barrido administrativo para recuperar la información en el SUMEVE, anteriormente las post consejerías se reportaban en el SEPS el cual no era de forma nominal. De igual manera aún no se cuenta con los datos de PEPFAR.</a:t>
            </a:r>
          </a:p>
          <a:p>
            <a:r>
              <a:rPr lang="es-SV" sz="1200" dirty="0"/>
              <a:t>- Es importante observar es que en comparación con el número de post consejerías brindadas durante el año 2016 (213 post consejerías anuales) se evidencia un aumento de las mismas a pesar de que solo se está reportando un semestre y que aún no se cuenta con la información completa.</a:t>
            </a:r>
          </a:p>
          <a:p>
            <a:r>
              <a:rPr lang="es-SV" sz="1200" dirty="0" smtClean="0"/>
              <a:t>- La meta anual  para este indicador es  1,126 en el año 2017  y se alcanzó un total de 399 representando un 35 % de cumplimiento de esta meta en el P1  de Enero a Junio 2017.</a:t>
            </a:r>
          </a:p>
          <a:p>
            <a:r>
              <a:rPr lang="es-SV" sz="1200" dirty="0" smtClean="0"/>
              <a:t>- Fuente de Datos: SEPS</a:t>
            </a:r>
          </a:p>
          <a:p>
            <a:endParaRPr lang="es-SV" sz="1200" dirty="0"/>
          </a:p>
        </p:txBody>
      </p:sp>
    </p:spTree>
    <p:extLst>
      <p:ext uri="{BB962C8B-B14F-4D97-AF65-F5344CB8AC3E}">
        <p14:creationId xmlns:p14="http://schemas.microsoft.com/office/powerpoint/2010/main" val="4280367104"/>
      </p:ext>
    </p:extLst>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78022" y="116632"/>
            <a:ext cx="8229600" cy="1143000"/>
          </a:xfrm>
        </p:spPr>
        <p:txBody>
          <a:bodyPr/>
          <a:lstStyle/>
          <a:p>
            <a:pPr algn="l"/>
            <a:r>
              <a:rPr lang="es-ES_tradnl" dirty="0" smtClean="0">
                <a:solidFill>
                  <a:schemeClr val="tx2">
                    <a:lumMod val="60000"/>
                    <a:lumOff val="40000"/>
                  </a:schemeClr>
                </a:solidFill>
                <a:latin typeface="Veneer" panose="02000806000000000000" pitchFamily="50" charset="0"/>
              </a:rPr>
              <a:t>INDICADORES DE Gestión:   </a:t>
            </a:r>
            <a:endParaRPr lang="es-ES_tradnl" dirty="0">
              <a:solidFill>
                <a:schemeClr val="tx2">
                  <a:lumMod val="60000"/>
                  <a:lumOff val="40000"/>
                </a:schemeClr>
              </a:solidFill>
              <a:latin typeface="Veneer" panose="02000806000000000000" pitchFamily="50" charset="0"/>
            </a:endParaRPr>
          </a:p>
        </p:txBody>
      </p:sp>
      <p:pic>
        <p:nvPicPr>
          <p:cNvPr id="5" name="Imagen 4"/>
          <p:cNvPicPr>
            <a:picLocks noChangeAspect="1"/>
          </p:cNvPicPr>
          <p:nvPr/>
        </p:nvPicPr>
        <p:blipFill>
          <a:blip r:embed="rId3"/>
          <a:stretch>
            <a:fillRect/>
          </a:stretch>
        </p:blipFill>
        <p:spPr>
          <a:xfrm>
            <a:off x="19526" y="5391346"/>
            <a:ext cx="8965978" cy="936104"/>
          </a:xfrm>
          <a:prstGeom prst="rect">
            <a:avLst/>
          </a:prstGeom>
        </p:spPr>
      </p:pic>
      <p:pic>
        <p:nvPicPr>
          <p:cNvPr id="4" name="Imagen 3"/>
          <p:cNvPicPr>
            <a:picLocks noChangeAspect="1"/>
          </p:cNvPicPr>
          <p:nvPr/>
        </p:nvPicPr>
        <p:blipFill>
          <a:blip r:embed="rId4"/>
          <a:stretch>
            <a:fillRect/>
          </a:stretch>
        </p:blipFill>
        <p:spPr>
          <a:xfrm>
            <a:off x="539552" y="1259632"/>
            <a:ext cx="5363792" cy="3321496"/>
          </a:xfrm>
          <a:prstGeom prst="rect">
            <a:avLst/>
          </a:prstGeom>
        </p:spPr>
      </p:pic>
      <p:pic>
        <p:nvPicPr>
          <p:cNvPr id="6" name="Imagen 5"/>
          <p:cNvPicPr>
            <a:picLocks noChangeAspect="1"/>
          </p:cNvPicPr>
          <p:nvPr/>
        </p:nvPicPr>
        <p:blipFill>
          <a:blip r:embed="rId5"/>
          <a:stretch>
            <a:fillRect/>
          </a:stretch>
        </p:blipFill>
        <p:spPr>
          <a:xfrm>
            <a:off x="572925" y="4725144"/>
            <a:ext cx="6768752" cy="666202"/>
          </a:xfrm>
          <a:prstGeom prst="rect">
            <a:avLst/>
          </a:prstGeom>
        </p:spPr>
      </p:pic>
    </p:spTree>
    <p:extLst>
      <p:ext uri="{BB962C8B-B14F-4D97-AF65-F5344CB8AC3E}">
        <p14:creationId xmlns:p14="http://schemas.microsoft.com/office/powerpoint/2010/main" val="3384846837"/>
      </p:ext>
    </p:extLst>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78022" y="116632"/>
            <a:ext cx="8229600" cy="1143000"/>
          </a:xfrm>
        </p:spPr>
        <p:txBody>
          <a:bodyPr/>
          <a:lstStyle/>
          <a:p>
            <a:pPr algn="l"/>
            <a:r>
              <a:rPr lang="es-ES_tradnl" dirty="0" smtClean="0">
                <a:solidFill>
                  <a:schemeClr val="tx2">
                    <a:lumMod val="60000"/>
                    <a:lumOff val="40000"/>
                  </a:schemeClr>
                </a:solidFill>
                <a:latin typeface="Veneer" panose="02000806000000000000" pitchFamily="50" charset="0"/>
              </a:rPr>
              <a:t>INDICADORES DE Gestión:   </a:t>
            </a:r>
            <a:endParaRPr lang="es-ES_tradnl" dirty="0">
              <a:solidFill>
                <a:schemeClr val="tx2">
                  <a:lumMod val="60000"/>
                  <a:lumOff val="40000"/>
                </a:schemeClr>
              </a:solidFill>
              <a:latin typeface="Veneer" panose="02000806000000000000" pitchFamily="50" charset="0"/>
            </a:endParaRPr>
          </a:p>
        </p:txBody>
      </p:sp>
      <p:pic>
        <p:nvPicPr>
          <p:cNvPr id="3" name="Imagen 2"/>
          <p:cNvPicPr>
            <a:picLocks noChangeAspect="1"/>
          </p:cNvPicPr>
          <p:nvPr/>
        </p:nvPicPr>
        <p:blipFill>
          <a:blip r:embed="rId3"/>
          <a:stretch>
            <a:fillRect/>
          </a:stretch>
        </p:blipFill>
        <p:spPr>
          <a:xfrm>
            <a:off x="158271" y="1052736"/>
            <a:ext cx="8249351" cy="4379063"/>
          </a:xfrm>
          <a:prstGeom prst="rect">
            <a:avLst/>
          </a:prstGeom>
        </p:spPr>
      </p:pic>
    </p:spTree>
    <p:extLst>
      <p:ext uri="{BB962C8B-B14F-4D97-AF65-F5344CB8AC3E}">
        <p14:creationId xmlns:p14="http://schemas.microsoft.com/office/powerpoint/2010/main" val="2030612642"/>
      </p:ext>
    </p:extLst>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435108"/>
            <a:ext cx="8229600" cy="1143000"/>
          </a:xfrm>
        </p:spPr>
        <p:txBody>
          <a:bodyPr/>
          <a:lstStyle/>
          <a:p>
            <a:pPr algn="l"/>
            <a:r>
              <a:rPr lang="es-ES_tradnl" dirty="0" smtClean="0">
                <a:solidFill>
                  <a:schemeClr val="tx2">
                    <a:lumMod val="60000"/>
                    <a:lumOff val="40000"/>
                  </a:schemeClr>
                </a:solidFill>
                <a:latin typeface="Veneer" panose="02000806000000000000" pitchFamily="50" charset="0"/>
              </a:rPr>
              <a:t>Información FINANCIERA/Plan </a:t>
            </a:r>
            <a:endParaRPr lang="es-ES_tradnl" dirty="0">
              <a:solidFill>
                <a:schemeClr val="tx2">
                  <a:lumMod val="60000"/>
                  <a:lumOff val="40000"/>
                </a:schemeClr>
              </a:solidFill>
              <a:latin typeface="Veneer" panose="02000806000000000000" pitchFamily="50" charset="0"/>
            </a:endParaRPr>
          </a:p>
        </p:txBody>
      </p:sp>
      <p:sp>
        <p:nvSpPr>
          <p:cNvPr id="5" name="Rectángulo 4"/>
          <p:cNvSpPr/>
          <p:nvPr/>
        </p:nvSpPr>
        <p:spPr>
          <a:xfrm>
            <a:off x="469032" y="1484784"/>
            <a:ext cx="6911280" cy="369332"/>
          </a:xfrm>
          <a:prstGeom prst="rect">
            <a:avLst/>
          </a:prstGeom>
        </p:spPr>
        <p:txBody>
          <a:bodyPr wrap="square">
            <a:spAutoFit/>
          </a:bodyPr>
          <a:lstStyle/>
          <a:p>
            <a:r>
              <a:rPr lang="es-SV" b="1" dirty="0">
                <a:solidFill>
                  <a:srgbClr val="993300"/>
                </a:solidFill>
                <a:latin typeface="Calibri" panose="020F0502020204030204" pitchFamily="34" charset="0"/>
              </a:rPr>
              <a:t> F1: Presupuesto y desembolsos del Fondo Mundial </a:t>
            </a:r>
            <a:endParaRPr lang="es-SV" dirty="0"/>
          </a:p>
        </p:txBody>
      </p:sp>
      <p:pic>
        <p:nvPicPr>
          <p:cNvPr id="6" name="Imagen 5"/>
          <p:cNvPicPr>
            <a:picLocks noChangeAspect="1"/>
          </p:cNvPicPr>
          <p:nvPr/>
        </p:nvPicPr>
        <p:blipFill>
          <a:blip r:embed="rId3"/>
          <a:stretch>
            <a:fillRect/>
          </a:stretch>
        </p:blipFill>
        <p:spPr>
          <a:xfrm>
            <a:off x="439657" y="2064182"/>
            <a:ext cx="8247143" cy="1127203"/>
          </a:xfrm>
          <a:prstGeom prst="rect">
            <a:avLst/>
          </a:prstGeom>
        </p:spPr>
      </p:pic>
      <p:pic>
        <p:nvPicPr>
          <p:cNvPr id="4" name="Imagen 3"/>
          <p:cNvPicPr>
            <a:picLocks noChangeAspect="1"/>
          </p:cNvPicPr>
          <p:nvPr/>
        </p:nvPicPr>
        <p:blipFill>
          <a:blip r:embed="rId4"/>
          <a:stretch>
            <a:fillRect/>
          </a:stretch>
        </p:blipFill>
        <p:spPr>
          <a:xfrm>
            <a:off x="-290144" y="3458370"/>
            <a:ext cx="6016383" cy="2907869"/>
          </a:xfrm>
          <a:prstGeom prst="rect">
            <a:avLst/>
          </a:prstGeom>
        </p:spPr>
      </p:pic>
      <p:sp>
        <p:nvSpPr>
          <p:cNvPr id="3" name="Rectángulo 2"/>
          <p:cNvSpPr/>
          <p:nvPr/>
        </p:nvSpPr>
        <p:spPr>
          <a:xfrm>
            <a:off x="5726239" y="3472398"/>
            <a:ext cx="3308145" cy="3046988"/>
          </a:xfrm>
          <a:prstGeom prst="rect">
            <a:avLst/>
          </a:prstGeom>
          <a:solidFill>
            <a:schemeClr val="tx2">
              <a:lumMod val="20000"/>
              <a:lumOff val="80000"/>
            </a:schemeClr>
          </a:solidFill>
        </p:spPr>
        <p:txBody>
          <a:bodyPr wrap="square">
            <a:spAutoFit/>
          </a:bodyPr>
          <a:lstStyle/>
          <a:p>
            <a:pPr algn="just"/>
            <a:r>
              <a:rPr lang="es-SV" sz="1600" b="1" dirty="0">
                <a:solidFill>
                  <a:schemeClr val="tx2">
                    <a:lumMod val="75000"/>
                  </a:schemeClr>
                </a:solidFill>
                <a:latin typeface="Calibri" panose="020F0502020204030204" pitchFamily="34" charset="0"/>
              </a:rPr>
              <a:t>Comentarios:</a:t>
            </a:r>
            <a:r>
              <a:rPr lang="es-SV" sz="1600" b="1" dirty="0">
                <a:solidFill>
                  <a:schemeClr val="tx2">
                    <a:lumMod val="75000"/>
                  </a:schemeClr>
                </a:solidFill>
              </a:rPr>
              <a:t> </a:t>
            </a:r>
            <a:r>
              <a:rPr lang="es-SV" sz="1600" b="1" dirty="0">
                <a:solidFill>
                  <a:schemeClr val="tx2">
                    <a:lumMod val="75000"/>
                  </a:schemeClr>
                </a:solidFill>
                <a:latin typeface="Calibri" panose="020F0502020204030204" pitchFamily="34" charset="0"/>
              </a:rPr>
              <a:t>Según la decisión anual de desembolso del FM, al RP Plan le ha sido desembolsado $ 3,562,573.00 lo cual es superior al monto del presupuesto del P1. esto obedece principalmente a que junto a los desembolsos para operación presupuestada, el FM esta desembolsando al RP Plan el margen de seguridad para el año 2 el cual representa el presupuesto del primer trimestre del año 2018.</a:t>
            </a:r>
            <a:r>
              <a:rPr lang="es-SV" sz="1600" b="1" dirty="0">
                <a:solidFill>
                  <a:schemeClr val="tx2">
                    <a:lumMod val="75000"/>
                  </a:schemeClr>
                </a:solidFill>
              </a:rPr>
              <a:t> </a:t>
            </a:r>
          </a:p>
        </p:txBody>
      </p:sp>
    </p:spTree>
    <p:extLst>
      <p:ext uri="{BB962C8B-B14F-4D97-AF65-F5344CB8AC3E}">
        <p14:creationId xmlns:p14="http://schemas.microsoft.com/office/powerpoint/2010/main" val="3786511328"/>
      </p:ext>
    </p:extLst>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299405" y="-24827"/>
            <a:ext cx="8229600" cy="1143000"/>
          </a:xfrm>
        </p:spPr>
        <p:txBody>
          <a:bodyPr/>
          <a:lstStyle/>
          <a:p>
            <a:pPr algn="l"/>
            <a:r>
              <a:rPr lang="es-ES_tradnl" dirty="0" smtClean="0">
                <a:solidFill>
                  <a:schemeClr val="tx2">
                    <a:lumMod val="60000"/>
                    <a:lumOff val="40000"/>
                  </a:schemeClr>
                </a:solidFill>
                <a:latin typeface="Veneer" panose="02000806000000000000" pitchFamily="50" charset="0"/>
              </a:rPr>
              <a:t>Información FINANCIERA/Plan </a:t>
            </a:r>
            <a:endParaRPr lang="es-ES_tradnl" dirty="0">
              <a:solidFill>
                <a:schemeClr val="tx2">
                  <a:lumMod val="60000"/>
                  <a:lumOff val="40000"/>
                </a:schemeClr>
              </a:solidFill>
              <a:latin typeface="Veneer" panose="02000806000000000000" pitchFamily="50" charset="0"/>
            </a:endParaRPr>
          </a:p>
        </p:txBody>
      </p:sp>
      <p:sp>
        <p:nvSpPr>
          <p:cNvPr id="7" name="Rectángulo 6"/>
          <p:cNvSpPr/>
          <p:nvPr/>
        </p:nvSpPr>
        <p:spPr>
          <a:xfrm>
            <a:off x="539552" y="933507"/>
            <a:ext cx="7252770" cy="369332"/>
          </a:xfrm>
          <a:prstGeom prst="rect">
            <a:avLst/>
          </a:prstGeom>
        </p:spPr>
        <p:txBody>
          <a:bodyPr wrap="square">
            <a:spAutoFit/>
          </a:bodyPr>
          <a:lstStyle/>
          <a:p>
            <a:r>
              <a:rPr lang="es-SV" b="1" dirty="0">
                <a:solidFill>
                  <a:srgbClr val="993300"/>
                </a:solidFill>
                <a:latin typeface="Calibri" panose="020F0502020204030204" pitchFamily="34" charset="0"/>
              </a:rPr>
              <a:t> F2: Presupuesto y gastos reales por modulo de la subvención </a:t>
            </a:r>
            <a:endParaRPr lang="es-SV" dirty="0"/>
          </a:p>
        </p:txBody>
      </p:sp>
      <p:pic>
        <p:nvPicPr>
          <p:cNvPr id="6" name="Imagen 5"/>
          <p:cNvPicPr>
            <a:picLocks noChangeAspect="1"/>
          </p:cNvPicPr>
          <p:nvPr/>
        </p:nvPicPr>
        <p:blipFill>
          <a:blip r:embed="rId3"/>
          <a:stretch>
            <a:fillRect/>
          </a:stretch>
        </p:blipFill>
        <p:spPr>
          <a:xfrm>
            <a:off x="33917" y="3573016"/>
            <a:ext cx="6840760" cy="2981640"/>
          </a:xfrm>
          <a:prstGeom prst="rect">
            <a:avLst/>
          </a:prstGeom>
        </p:spPr>
      </p:pic>
      <p:pic>
        <p:nvPicPr>
          <p:cNvPr id="11" name="Imagen 10"/>
          <p:cNvPicPr>
            <a:picLocks noChangeAspect="1"/>
          </p:cNvPicPr>
          <p:nvPr/>
        </p:nvPicPr>
        <p:blipFill>
          <a:blip r:embed="rId4"/>
          <a:stretch>
            <a:fillRect/>
          </a:stretch>
        </p:blipFill>
        <p:spPr>
          <a:xfrm>
            <a:off x="827584" y="1480430"/>
            <a:ext cx="7272808" cy="2251999"/>
          </a:xfrm>
          <a:prstGeom prst="rect">
            <a:avLst/>
          </a:prstGeom>
        </p:spPr>
      </p:pic>
    </p:spTree>
    <p:extLst>
      <p:ext uri="{BB962C8B-B14F-4D97-AF65-F5344CB8AC3E}">
        <p14:creationId xmlns:p14="http://schemas.microsoft.com/office/powerpoint/2010/main" val="336571790"/>
      </p:ext>
    </p:extLst>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0" y="-31410"/>
            <a:ext cx="8229600" cy="1143000"/>
          </a:xfrm>
        </p:spPr>
        <p:txBody>
          <a:bodyPr/>
          <a:lstStyle/>
          <a:p>
            <a:pPr algn="l"/>
            <a:r>
              <a:rPr lang="es-ES_tradnl" dirty="0" smtClean="0">
                <a:solidFill>
                  <a:schemeClr val="tx2">
                    <a:lumMod val="60000"/>
                    <a:lumOff val="40000"/>
                  </a:schemeClr>
                </a:solidFill>
                <a:latin typeface="Veneer" panose="02000806000000000000" pitchFamily="50" charset="0"/>
              </a:rPr>
              <a:t>Información FINANCIERA/Plan </a:t>
            </a:r>
            <a:endParaRPr lang="es-ES_tradnl" dirty="0">
              <a:solidFill>
                <a:schemeClr val="tx2">
                  <a:lumMod val="60000"/>
                  <a:lumOff val="40000"/>
                </a:schemeClr>
              </a:solidFill>
              <a:latin typeface="Veneer" panose="02000806000000000000" pitchFamily="50" charset="0"/>
            </a:endParaRPr>
          </a:p>
        </p:txBody>
      </p:sp>
      <p:sp>
        <p:nvSpPr>
          <p:cNvPr id="3" name="Rectángulo 2"/>
          <p:cNvSpPr/>
          <p:nvPr/>
        </p:nvSpPr>
        <p:spPr>
          <a:xfrm>
            <a:off x="109051" y="887387"/>
            <a:ext cx="2711450" cy="368300"/>
          </a:xfrm>
          <a:prstGeom prst="rect">
            <a:avLst/>
          </a:prstGeom>
        </p:spPr>
        <p:txBody>
          <a:bodyPr wrap="none">
            <a:spAutoFit/>
          </a:bodyPr>
          <a:lstStyle/>
          <a:p>
            <a:r>
              <a:rPr lang="es-SV" b="1" dirty="0">
                <a:solidFill>
                  <a:srgbClr val="993300"/>
                </a:solidFill>
                <a:latin typeface="Calibri" panose="020F0502020204030204" pitchFamily="34" charset="0"/>
              </a:rPr>
              <a:t> F3: Desembolsos y gastos </a:t>
            </a:r>
            <a:endParaRPr lang="es-SV" dirty="0"/>
          </a:p>
        </p:txBody>
      </p:sp>
      <p:pic>
        <p:nvPicPr>
          <p:cNvPr id="4" name="Imagen 3"/>
          <p:cNvPicPr>
            <a:picLocks noChangeAspect="1"/>
          </p:cNvPicPr>
          <p:nvPr/>
        </p:nvPicPr>
        <p:blipFill>
          <a:blip r:embed="rId3"/>
          <a:stretch>
            <a:fillRect/>
          </a:stretch>
        </p:blipFill>
        <p:spPr>
          <a:xfrm>
            <a:off x="93352" y="1290858"/>
            <a:ext cx="8965978" cy="2173313"/>
          </a:xfrm>
          <a:prstGeom prst="rect">
            <a:avLst/>
          </a:prstGeom>
        </p:spPr>
      </p:pic>
      <p:pic>
        <p:nvPicPr>
          <p:cNvPr id="6" name="Imagen 5"/>
          <p:cNvPicPr>
            <a:picLocks noChangeAspect="1"/>
          </p:cNvPicPr>
          <p:nvPr/>
        </p:nvPicPr>
        <p:blipFill>
          <a:blip r:embed="rId4"/>
          <a:stretch>
            <a:fillRect/>
          </a:stretch>
        </p:blipFill>
        <p:spPr>
          <a:xfrm>
            <a:off x="0" y="3627052"/>
            <a:ext cx="8585977" cy="2961457"/>
          </a:xfrm>
          <a:prstGeom prst="rect">
            <a:avLst/>
          </a:prstGeom>
        </p:spPr>
      </p:pic>
    </p:spTree>
    <p:extLst>
      <p:ext uri="{BB962C8B-B14F-4D97-AF65-F5344CB8AC3E}">
        <p14:creationId xmlns:p14="http://schemas.microsoft.com/office/powerpoint/2010/main" val="858048860"/>
      </p:ext>
    </p:extLst>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7667625" y="333375"/>
            <a:ext cx="1225550" cy="431800"/>
          </a:xfrm>
        </p:spPr>
        <p:txBody>
          <a:bodyPr rtlCol="0">
            <a:normAutofit lnSpcReduction="10000"/>
          </a:bodyPr>
          <a:lstStyle/>
          <a:p>
            <a:pPr eaLnBrk="1" fontAlgn="auto" hangingPunct="1">
              <a:spcAft>
                <a:spcPts val="0"/>
              </a:spcAft>
              <a:buFont typeface="Arial" panose="020B0604020202020204" pitchFamily="34" charset="0"/>
              <a:buNone/>
              <a:defRPr/>
            </a:pPr>
            <a:endParaRPr lang="es-SV" sz="2400" b="1" dirty="0" smtClean="0">
              <a:solidFill>
                <a:srgbClr val="002060"/>
              </a:solidFill>
              <a:latin typeface="Arial" pitchFamily="34" charset="0"/>
              <a:cs typeface="Arial" pitchFamily="34" charset="0"/>
            </a:endParaRPr>
          </a:p>
          <a:p>
            <a:pPr eaLnBrk="1" fontAlgn="auto" hangingPunct="1">
              <a:spcAft>
                <a:spcPts val="0"/>
              </a:spcAft>
              <a:buFont typeface="Arial" panose="020B0604020202020204" pitchFamily="34" charset="0"/>
              <a:buNone/>
              <a:defRPr/>
            </a:pPr>
            <a:endParaRPr lang="es-SV" b="1" dirty="0" smtClean="0">
              <a:solidFill>
                <a:srgbClr val="002060"/>
              </a:solidFill>
              <a:latin typeface="Arial" pitchFamily="34" charset="0"/>
              <a:cs typeface="Arial" pitchFamily="34" charset="0"/>
            </a:endParaRPr>
          </a:p>
        </p:txBody>
      </p:sp>
      <p:sp>
        <p:nvSpPr>
          <p:cNvPr id="4" name="2 Subtítulo"/>
          <p:cNvSpPr txBox="1">
            <a:spLocks/>
          </p:cNvSpPr>
          <p:nvPr/>
        </p:nvSpPr>
        <p:spPr bwMode="auto">
          <a:xfrm>
            <a:off x="1476375" y="1657350"/>
            <a:ext cx="5761038" cy="431800"/>
          </a:xfrm>
          <a:prstGeom prst="rect">
            <a:avLst/>
          </a:prstGeom>
          <a:noFill/>
          <a:ln>
            <a:noFill/>
          </a:ln>
          <a:extLst/>
        </p:spPr>
        <p:txBody>
          <a:bodyPr>
            <a:normAutofit lnSpcReduction="10000"/>
          </a:bodyPr>
          <a:lstStyle>
            <a:lvl1pPr marL="0" indent="0" algn="ctr" rtl="0" eaLnBrk="0" fontAlgn="base" hangingPunct="0">
              <a:spcBef>
                <a:spcPct val="20000"/>
              </a:spcBef>
              <a:spcAft>
                <a:spcPct val="0"/>
              </a:spcAft>
              <a:buFont typeface="Arial"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eaLnBrk="1" fontAlgn="auto" hangingPunct="1">
              <a:spcAft>
                <a:spcPts val="0"/>
              </a:spcAft>
              <a:defRPr/>
            </a:pPr>
            <a:endParaRPr lang="es-SV" sz="2400" b="1" dirty="0" smtClean="0">
              <a:solidFill>
                <a:srgbClr val="002060"/>
              </a:solidFill>
              <a:latin typeface="Arial" pitchFamily="34" charset="0"/>
              <a:cs typeface="Arial" pitchFamily="34" charset="0"/>
            </a:endParaRPr>
          </a:p>
        </p:txBody>
      </p:sp>
      <p:sp>
        <p:nvSpPr>
          <p:cNvPr id="19460" name="4 CuadroTexto"/>
          <p:cNvSpPr txBox="1">
            <a:spLocks noChangeArrowheads="1"/>
          </p:cNvSpPr>
          <p:nvPr/>
        </p:nvSpPr>
        <p:spPr bwMode="auto">
          <a:xfrm>
            <a:off x="2525713" y="3917950"/>
            <a:ext cx="47688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ctr" eaLnBrk="1" hangingPunct="1">
              <a:spcBef>
                <a:spcPct val="0"/>
              </a:spcBef>
              <a:buFontTx/>
              <a:buNone/>
            </a:pPr>
            <a:r>
              <a:rPr lang="es-SV" altLang="es-SV" sz="2000" b="1">
                <a:solidFill>
                  <a:srgbClr val="000000"/>
                </a:solidFill>
                <a:latin typeface="Arial" charset="0"/>
                <a:hlinkClick r:id="rId3"/>
              </a:rPr>
              <a:t>www.mcpelsalvador.com.org</a:t>
            </a:r>
            <a:r>
              <a:rPr lang="es-SV" altLang="es-SV" sz="2800">
                <a:solidFill>
                  <a:srgbClr val="000000"/>
                </a:solidFill>
                <a:latin typeface="Arial" charset="0"/>
              </a:rPr>
              <a:t> </a:t>
            </a:r>
          </a:p>
        </p:txBody>
      </p:sp>
      <p:sp>
        <p:nvSpPr>
          <p:cNvPr id="19461" name="5 CuadroTexto"/>
          <p:cNvSpPr txBox="1">
            <a:spLocks noChangeArrowheads="1"/>
          </p:cNvSpPr>
          <p:nvPr/>
        </p:nvSpPr>
        <p:spPr bwMode="auto">
          <a:xfrm>
            <a:off x="3035300" y="4662488"/>
            <a:ext cx="3192463"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eaLnBrk="1" hangingPunct="1">
              <a:spcBef>
                <a:spcPct val="0"/>
              </a:spcBef>
              <a:buFontTx/>
              <a:buNone/>
            </a:pPr>
            <a:r>
              <a:rPr lang="es-SV" altLang="es-SV" sz="1600">
                <a:solidFill>
                  <a:srgbClr val="000000"/>
                </a:solidFill>
                <a:latin typeface="Arial" charset="0"/>
                <a:hlinkClick r:id="rId4"/>
              </a:rPr>
              <a:t>www.facebook.com/MCPES2002</a:t>
            </a:r>
            <a:endParaRPr lang="es-SV" altLang="es-SV" sz="1600">
              <a:solidFill>
                <a:srgbClr val="000000"/>
              </a:solidFill>
              <a:latin typeface="Arial" charset="0"/>
            </a:endParaRPr>
          </a:p>
          <a:p>
            <a:pPr eaLnBrk="1" hangingPunct="1">
              <a:spcBef>
                <a:spcPct val="0"/>
              </a:spcBef>
              <a:buFontTx/>
              <a:buNone/>
            </a:pPr>
            <a:endParaRPr lang="es-SV" altLang="es-SV" sz="1600">
              <a:solidFill>
                <a:srgbClr val="000000"/>
              </a:solidFill>
              <a:latin typeface="Arial" charset="0"/>
            </a:endParaRPr>
          </a:p>
          <a:p>
            <a:pPr eaLnBrk="1" hangingPunct="1">
              <a:spcBef>
                <a:spcPct val="0"/>
              </a:spcBef>
              <a:buFontTx/>
              <a:buNone/>
            </a:pPr>
            <a:r>
              <a:rPr lang="es-SV" altLang="es-SV" sz="1600">
                <a:solidFill>
                  <a:srgbClr val="00B0F0"/>
                </a:solidFill>
                <a:latin typeface="Arial" charset="0"/>
              </a:rPr>
              <a:t>@MCPElSalvador </a:t>
            </a:r>
          </a:p>
          <a:p>
            <a:pPr eaLnBrk="1" hangingPunct="1">
              <a:spcBef>
                <a:spcPct val="0"/>
              </a:spcBef>
              <a:buFontTx/>
              <a:buNone/>
            </a:pPr>
            <a:endParaRPr lang="es-SV" altLang="es-SV" sz="1600">
              <a:solidFill>
                <a:srgbClr val="000000"/>
              </a:solidFill>
              <a:latin typeface="Arial" charset="0"/>
            </a:endParaRPr>
          </a:p>
        </p:txBody>
      </p:sp>
      <p:sp>
        <p:nvSpPr>
          <p:cNvPr id="19462" name="AutoShape 6" descr="data:image/jpeg;base64,/9j/4AAQSkZJRgABAQAAAQABAAD/2wCEAAkGBw8QDxANEA4QDQ8PDw8PDQ0PDw8ODQ0MFBEWFxQRFBUYHCggGholHRQUITEhJSkrLi4uFx8zODMsNygtLisBCgoKDg0OFxAQFywcFRwsLCwsLCwuKywsLCwsLCwsLCwsLCwsLSwsNywsLCwuLDcsLCwsLCwsLDcsNzcsLDcsLP/AABEIAMgAyAMBEQACEQEDEQH/xAAcAAACAgMBAQAAAAAAAAAAAAAAAQUHAgMGBAj/xABLEAABAgMBCAwMBAYABwAAAAABAAIDBBEhBQYSMTJRsbIHExQWM0FxcnORktEiIzVSYWJjZIGjweIkNFSCFUJEU5OhJUOzw+Hw8f/EABoBAQADAQEBAAAAAAAAAAAAAAABAgQFAwb/xAApEQEAAQMBBwUBAQEBAAAAAAAAAQIDETEEEhMUITNRBTJBQmEigVIj/9oADAMBAAIRAxEAPwC8UAgSCPn7sy8Gx8QYXmN8J3UvSi1XXpCk10wh4t+TBkwHO9LnhmgFaOTq+Zec3ohr35+7fO+xTyc+UcePA35+7/O+xOSnycePA35+7/O+xOSnycf8G/P3f532JyU+Tj/g35+7/O+xOSnycf8ABvz93+d9iclPk4/4N+fu/wA77E5KfJx/wb8/d/nfYnJT5OP+Dfn7v877E5KfJx/wb8/d/nfYnJT5OP8Ag35+7/O+xOSnycf8G/P3f532JyU+Tj/g35+7/O+xOSnycf8ABvz93+d9iclPk4/4N+fu3zvsTk58nHhshX5MOXAc0Z2vD/oFWdjq8p48JiQuzLx7GRBheY7wXdS8K7NdOsPSmumUgvNc1AFIECKDi74L5nEmDAOC0VDooNHOPGG5gt9jZoxvVM9y58QgpeUe+3JB4yLT8ONapriNHhiZe1kgwZ3cp4vgvOa5lbdiGZl4QxtaPjRRmo6Mdqg5mdpTmpPQbVBzM7SZqOg2qDmZ2kzUdBtUHMztJmo6DaoOZnaTNR0G1QczO0majoNqg5mdpM1HQbVBzM7SZqOg2qDmZ2kzUdBtUHMztJmo6DaoOZnaTNR0G1QczO0majoNqg5mdpM1HRk2XhHE1p5DVN6oxDB9z2HFVvprVTvybsPFHk3stHhAcYsI+Cvv7ymMJ69++ZzS2DHOE0mjYptc05jnCy3tnjG9S97d34l2YKwNBoEg5q/K6phwxAYaPi1LiDa2GMfX9CtOy2t6czo8bteOjl7nyooIjv2giymcrbcr+IeGMvVNTQYM7jib3qtNOUz0RUaae7GaegWBe0UxCkzlpqrYQKoCqAqgKoCqAqgKoCqAqgKoCqAqgKoCqYMt0Gae3E74G0Ku7CYqSspNh4sscMbV41UzEr5y8t0pb/mNHOHFTOr0T5Vqj5dTebdUxWGA81fCpgk2l0M931WLabW7OY0aLVeYw6VZXsxcbEFZ3fjmNNxBjo4Q2+gD/wBK6tmN2hjuTmp640QMaXcQFgzniCrEZlMziEFEiFxLjaTjWiIw85ljVSgVQFUBVAVQFUBVAVQFUBVAVRBtBJAAJJxACpKicRrKcZSUC4M2+0QHgZ3UZpXlN+3HyvFuZexl6M4eKG3lf3Lzna6IW4FTZvOms8LtHuTm6DgSxdefN+yP7z3JzlBwJQ09KvgxHQn0D20rQ1FoqveiqKo3oec04lphxC0hwxi1WnrCIlOwogiMrxOFCM2deFXSXo8l70wYU3DtxuMM8hs0gKb8b1stzipZrSuU2NUwaNKCsIds08+0iH4gldaPZDFrVLK68XJb+46O9TahFSNqvVUVQFUBVAVQFUBVAVQFUBVAVQSl79yHTcQtDsCGyhiPpU0OJo9JoV4Xr0W4/Xpbo3uqxLnXMgwG4MKGG2WuxvdynjXMruVVdZlqimIe1VWJAIBBWd9x/Gxv2aoXV2btsd33Ieq93kkrjxcpnIR9fovK5C9LA1E0zpYRHJhBKu3KY9y0pc1aCuQ2sJvJKmBWEA/ionPi6SurHbhij3S1XXPjBzRpKtb0RU8VV6qiqAqgKoCqAqgKoCqAqgKoMobXOIa0Vc4hrRncTQBVqmI6kRnota4lzWy0FsIWnHEdiw4hxlce5c36sttFO7GEgqLhAIBAIKwvwP42N+zUC6uzduGO77kNVaHm91yD4w806QvO5otS2Rj+Kh8+FrBUn2Sn7QtCVyQuS2lN5JUwKsgH8VE58XSV1Y7cMX2lruufGDmjSVa3orU8NV6oFUBVAVQOqAqgKoBA6oCqIdDeNKCJN4RFRBYX/vrQaSsu1VYox5e1mP6WQFy2s1IECJQQc3fZJw3FhiF5Fh2tpcAeVe9OzXJjOHnVdph5jfvJ5ovY/wDKvylavHpcVfBPsjzMSMyuC7BphChsbQ2LbZommnEvCuqJnKOqvZR7rkHxh5p0hedzRanVtjH8VD58LWCpPslP2hacrkBcltKbySpgVVAP4uJz42krqx24YvtLXdg+M/aNJV7eitTwVXoqKoCqB1QOqAqpBVAAoGgSDtdjZlsy7oW65XP22dIabEau4WFoCAUDmL/bouhS7YTTR0dxaSDQiG0VdpA+K17LRFVXX4eV6cQrmq6bHoKp0Cqh1FUHtuOfGHmnSF53NFqdW2MfxcPnwtYKk+yU/aFrSuQFyW4pvIPIVMIUjKzsQT8dtajbpiw22YZXXjtwx/Mtl2bptEUBwI8AWi0YyrW46K1NMOaY7E8H40K9MKt1UwCqBgqAVQFVIdUBVTOuEFhjOOsJ0TgYYzjrChDudjR1RNW1tg6Hrn7b7oadnnpLt1haQgSDgtkt9IksK/yRT/ti37FHSWa+4zDGcda3M4wxnHWpDwv/ALxKBqiTTG43DSUwN1x7pNMUhoJ8A2mwYwqXI6LUtUzORDPwG4WCNtl6gZsNuNVntyt9oXdK5AXHbSm8kpAomD5Rj9NM65XYjtwxfMvPfCPGjmDSVe3orUjKL2VbYcVzcTiOQmiD0MuhFHGHcoUYG9l1Dxs+IKYG5t0mZnDqTA2NnoXnU5QQmBsE3DP84TCJZbc3zm9YSTwuwScL+1D7De5cHeq8uhER4G44X9qH2G9yb1XlOI8NkKC1tcFrW1x4IAr1KJmZMNihIQKiDCJAY7KY11MWE0GnWpiZjRExEsNxwv7UPsN7k3qvJux4G44X9qH2G9yb1XkxClNkCy6Mw0WNBZRosaPAHEF2Nl624mWK77nN0WhRJ3vDxp5h0heV3Ral6Io/4hA6aW12qk9uU/aF6yuQFxm4pvJKQKKgj/iEfppnXK7EduGKNZee+AeNHMGkq9vRWpG0XsqEDCkOiBphBpgCnAThYkj6SC+cdGDRIQCAQCAQCBIKP2QvKczys/6YXZ2XtwxXfc5wrS80le/wp5h0heV3RanV6I3lCB00trtXnPblP2hekrkBcZuKbyT8UgUVA8oR+mmdcrsx24Yo90tF8HCjmDSVe1orUjV7KhAwgyClAQNSgAJgDhYonQfSAXzjpRoaJJA0AgEAoApCQUhsg+U5nlZqBdrZO1DFd9znCtDzSVwOFPMOkLyu6LUavRF8oQOmltdqpPblP2hecrkBcVuKbyT8UgUZA8oR+mmdcrsx24YvtLRfBwo5g0lelrRWpGL1VNEGFIaBoCilBgJgOimEQ9f8Umf1Ux/ni968uFT4Wmuryf8AFJn9VMf54vep4VHg36vKwdieaixBN7ZFiRaGXptj3PwaiJWlcWJc7b6aaZjENWz1TKwVz2gIEgrfZXm4sOLKCHFiQgYcbCEOI9gJDmUrQ2410dhoiqJyzX6piYw4T+KTX6qY/wA8XvXQ4VHhn36vI/is1+qmP88XvUTaozob8vLGiue4ve5z3HG5xLnHlJtV4pxHREzlrKCSuBwp5h0heV3RejVvjeUIHSy2u1ec9uU/aF5yuQFxW4pvJKQKMheUI/SzOuV2Y7cMP2lovg4UcwaSvS1orUjV7KmgalBgIHRA1KDQFFOA6JgFEwLG2IP6zll9ERcv1H3UtWzaSsZc1qCBIKy2X+FlOjj60NdT0/2yybTrCv10WYqKEkQgSCSuBwp5h0heV3RehvjeUIHSy2uF5z25T9oXlK5AXEbym8kpAo2D5Qj9NM65XaiP/OGH7S0XwcKOYNJXpa0VqRq9lcmiMmApGSYQKJgOiB0UwBSHRAUQWNsQ4pzll9ERcr1HWlq2bSVirmtQQCCstl3hZTo4+tDXU9P0qZNp1hX5C6WGYlGAJgIhQlI3A4U8w6QvK7ovQ3xfKEDpZbXavOe3KftC8ZXIC4jeJvJKmBRkLyhH6aZ13LtR24YftLTfBwo5g0lXtaK1I1eyjIBA1IYCIOikCBgIGAgasBBYuxH/AFnLL/8AcXJ9R1patm0lYi5rUEAgrLZd4WU6OPrQ11fTtKmTadYcCuizEgRCgJEpK4HCnmHSF5XdF6G6N5QgdLL67V5T25T9oXhK5AXElvE3klIFHQfKEfppjXK7cduGH7S0Xf4UcwaSr2tFakaF7KMkDVkGgYCBqwaBgIgUUhoLD2I8U5yy+iIuR6lrS17NpKxFzWoIEgrTZc4WU6OPrMXV9N9tTJtOsOBXTZRRQlioCIQSVweFPMOkLyu6L0at0b8/A6WX12rzq7UrfeF3yuQFwm8pvJKCj4P5+P00xrlduO3DD9paLvcKOYNJV7WitSOXsoyUoAUjIBIDU4DopDoiDU4DomAUTAsPYkxTnLL6Ii5PqWtLXs2krDXMaggSCtdlvhZTo42sxdX0321Mm06w4Ki6bKSjCWJTASgSNwOFPMOkLyu6L0at8X8/B6WX1wvOrtSt9oXdK5AXCbxN5JQUdB/Px+mmNdy7cduGGfdLTd4eNHMGkr0taKVI5eyhgIGpGQUwGpQyUgogYClB0QFESsPYlxTnLA0RFyPUtaf9a9m0lYS5jUECQVtstcLKdHG1mLq+m+2pk2nWHBLqMpUUJY0SQlUSNweFPMOkLyu6L0at0X8/B6WX1wvOrtSt9oXdK5AXCbymskpAo9hwboRQeOPGHxLiu5R24YZ6VMr4YWRE5WnSPqrWvCtcIZe6ksgpQyCBhWgMKUGEGQUhhEBSGgsLYm/q+WBoiLkep60/617NpKwVy2sIEgrbZZ4WU6ONrMXW9N9tTJtOsODK6bKSgYoEq4Sl73oWW/isaNJ+i8L3heiGAqboQ+OkxBA9ADmlRXiLUpj3rwlckci4LoHMCrSPQgpK+2AYE894swiIreIekf6XY2Wrft4Y70YqSMxBEVhbWxwBBzHiKtTOJRMZhysWE5ji1woRjWqJy8ZjBKyGQUjJTCDUhhBkFIYUgRBqRYWxR/V8sDREXH9T91P+tezaSsBctrCBIK32WeFlOjjazF1vTNKmTadYcEV1GUlUIoZOFCLnBrRUk2KszhMRl08CE2FDDeJgJJznjKyTO9L3jpCPvRljGnWOP8pMV1lLSbP9lRtdW7bwi1Ga11y48Eci4rczIsQV9f8A3FMRuG0eGypb6QcbVp2W7w6sfDyu0ZjLj7jXQFBBecVjHE2H1SurXT9oZaaviXun5FsUW2OFgdx8hVKa5hMxlATMnEhnwm2cTha0rTTVEvKYw0hXQyCnCDCnAyTCDCmIDCnAak6GmB77m3WmJbC2iKYWHTDoGnCpWmMekryuWLdyY3oyvRcmnSXt323Q/VP7LO5eXJWf+U8avyW+26H6p/ZZ3JyVn/lPGr8kb7bofqn9lnco5Kz/AMo41flH3TurHmS10eKYpYCGkhooDSuIegL1t2aLfSmFaq5q6zLwlXwqxKJhvlpKJEPgts842NXnNcQtFOU9IyLYQs8Jxxu+gWau5MvSIwj7tTwoYLDXieRi5qvbpx1lFU56Q7K8G4xhtw3Dw30LvQOILlbVe4lfTSGuzRiMu/aKLK9Qg8d0ZQRGkJkVPfFe25j3RIbcZJczP6Qujs21YjdqZrlrPWEXLXViQ/BiAuFlMLwXAfVbpppq6xLwzNPSYScG6kFwy8HOHAhUm3VGi29DIiWdb4o146tBUxFaOhbRK+y7Q71OazEGIErmhdsd6n+0YhltEt7LtDvU5rOg2mW9n2h3pms/k9plvZ9od6nerP5PaZb2fab3qd6tH8stolvZdod6b1Z/J7RLez7Q703riP5IwJb2XaHem9Wn+S2mW9l2h3pvVnRjtMt7PtDvUb1aY3RtMt7LtDvUZrI3S2mW9l2h3p/Z0FJZtvihTjq0qv8AZ0YxbpwWjKwsdA0E4k4dUrb0IyaunEi1YxpaDxNqXn48Svu00RmZV3pq6Qlb3b3HPe18QYiCGY6HOVz9p2ve/mnR727PzK1rnyghtAXNaXsUgQCDxTkg2ILQg5e6V7QPEHDMRVWiuqnSUTGXPx7021yKclQtFO13Y+XnNmmWreqPMd1lTztxHApMXqjzXdZTnbhwKRvVHmu6ynO3DgUjesPNd1lTztxHBpPeuPNd1lOeunApG9j1T1lTz104FJ72PVd1lOeup4FA3s+q7rKc/dOXoPe16p6yp5+6jgUDez6p6yo5+6nl6C3seq7rKc9dOXoLex6p6ynPXUcCkb1/Vd1lOeunApLesPNd1lRztw4NI3rDzHdZU87dTwaW2BeoK5FeUkqk7Xdn5TFmnLoLmXtAUsoPQKLwm5VVPWXpERHw6iSkWwxYF5pexSBAIBAIEWoNboDTxIFuZuZAbmZmQG5mZkBuZmZAbmZmQG5mZkBuZmZAbmZmQG5mZkBuZmZAbmZmQG5mZkBuZmZAbmZmQG5m5ggYgNzBBsAogaAQCD//2Q=="/>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eaLnBrk="1" hangingPunct="1">
              <a:spcBef>
                <a:spcPct val="0"/>
              </a:spcBef>
              <a:buFontTx/>
              <a:buNone/>
            </a:pPr>
            <a:endParaRPr lang="es-SV" altLang="es-SV" sz="1800">
              <a:solidFill>
                <a:srgbClr val="000000"/>
              </a:solidFill>
              <a:latin typeface="Arial" charset="0"/>
            </a:endParaRPr>
          </a:p>
        </p:txBody>
      </p:sp>
      <p:sp>
        <p:nvSpPr>
          <p:cNvPr id="19463" name="AutoShape 8" descr="data:image/jpeg;base64,/9j/4AAQSkZJRgABAQAAAQABAAD/2wCEAAkGBw8QDxANEA4QDQ8PDw8PDQ0PDw8ODQ0MFBEWFxQRFBUYHCggGholHRQUITEhJSkrLi4uFx8zODMsNygtLisBCgoKDg0OFxAQFywcFRwsLCwsLCwuKywsLCwsLCwsLCwsLCwsLSwsNywsLCwuLDcsLCwsLCwsLDcsNzcsLDcsLP/AABEIAMgAyAMBEQACEQEDEQH/xAAcAAACAgMBAQAAAAAAAAAAAAAAAQUHAgMGBAj/xABLEAABAgMBCAwMBAYABwAAAAABAAIDBBEhBQYSMTJRsbIHExQWM0FxcnORktEiIzVSYWJjZIGjweIkNFSCFUJEU5OhJUOzw+Hw8f/EABoBAQADAQEBAAAAAAAAAAAAAAABAgQFAwb/xAApEQEAAQMBBwUBAQEBAAAAAAAAAQIDETEEEhMUITNRBTJBQmEigVIj/9oADAMBAAIRAxEAPwC8UAgSCPn7sy8Gx8QYXmN8J3UvSi1XXpCk10wh4t+TBkwHO9LnhmgFaOTq+Zec3ohr35+7fO+xTyc+UcePA35+7/O+xOSnycePA35+7/O+xOSnycf8G/P3f532JyU+Tj/g35+7/O+xOSnycf8ABvz93+d9iclPk4/4N+fu/wA77E5KfJx/wb8/d/nfYnJT5OP+Dfn7v877E5KfJx/wb8/d/nfYnJT5OP8Ag35+7/O+xOSnycf8G/P3f532JyU+Tj/g35+7/O+xOSnycf8ABvz93+d9iclPk4/4N+fu3zvsTk58nHhshX5MOXAc0Z2vD/oFWdjq8p48JiQuzLx7GRBheY7wXdS8K7NdOsPSmumUgvNc1AFIECKDi74L5nEmDAOC0VDooNHOPGG5gt9jZoxvVM9y58QgpeUe+3JB4yLT8ONapriNHhiZe1kgwZ3cp4vgvOa5lbdiGZl4QxtaPjRRmo6Mdqg5mdpTmpPQbVBzM7SZqOg2qDmZ2kzUdBtUHMztJmo6DaoOZnaTNR0G1QczO0majoNqg5mdpM1HQbVBzM7SZqOg2qDmZ2kzUdBtUHMztJmo6DaoOZnaTNR0G1QczO0majoNqg5mdpM1HRk2XhHE1p5DVN6oxDB9z2HFVvprVTvybsPFHk3stHhAcYsI+Cvv7ymMJ69++ZzS2DHOE0mjYptc05jnCy3tnjG9S97d34l2YKwNBoEg5q/K6phwxAYaPi1LiDa2GMfX9CtOy2t6czo8bteOjl7nyooIjv2giymcrbcr+IeGMvVNTQYM7jib3qtNOUz0RUaae7GaegWBe0UxCkzlpqrYQKoCqAqgKoCqAqgKoCqAqgKoCqAqgKoCqYMt0Gae3E74G0Ku7CYqSspNh4sscMbV41UzEr5y8t0pb/mNHOHFTOr0T5Vqj5dTebdUxWGA81fCpgk2l0M931WLabW7OY0aLVeYw6VZXsxcbEFZ3fjmNNxBjo4Q2+gD/wBK6tmN2hjuTmp640QMaXcQFgzniCrEZlMziEFEiFxLjaTjWiIw85ljVSgVQFUBVAVQFUBVAVQFUBVAVRBtBJAAJJxACpKicRrKcZSUC4M2+0QHgZ3UZpXlN+3HyvFuZexl6M4eKG3lf3Lzna6IW4FTZvOms8LtHuTm6DgSxdefN+yP7z3JzlBwJQ09KvgxHQn0D20rQ1FoqveiqKo3oec04lphxC0hwxi1WnrCIlOwogiMrxOFCM2deFXSXo8l70wYU3DtxuMM8hs0gKb8b1stzipZrSuU2NUwaNKCsIds08+0iH4gldaPZDFrVLK68XJb+46O9TahFSNqvVUVQFUBVAVQFUBVAVQFUBVAVQSl79yHTcQtDsCGyhiPpU0OJo9JoV4Xr0W4/Xpbo3uqxLnXMgwG4MKGG2WuxvdynjXMruVVdZlqimIe1VWJAIBBWd9x/Gxv2aoXV2btsd33Ieq93kkrjxcpnIR9fovK5C9LA1E0zpYRHJhBKu3KY9y0pc1aCuQ2sJvJKmBWEA/ionPi6SurHbhij3S1XXPjBzRpKtb0RU8VV6qiqAqgKoCqAqgKoCqAqgKoMobXOIa0Vc4hrRncTQBVqmI6kRnota4lzWy0FsIWnHEdiw4hxlce5c36sttFO7GEgqLhAIBAIKwvwP42N+zUC6uzduGO77kNVaHm91yD4w806QvO5otS2Rj+Kh8+FrBUn2Sn7QtCVyQuS2lN5JUwKsgH8VE58XSV1Y7cMX2lruufGDmjSVa3orU8NV6oFUBVAVQOqAqgKoBA6oCqIdDeNKCJN4RFRBYX/vrQaSsu1VYox5e1mP6WQFy2s1IECJQQc3fZJw3FhiF5Fh2tpcAeVe9OzXJjOHnVdph5jfvJ5ovY/wDKvylavHpcVfBPsjzMSMyuC7BphChsbQ2LbZommnEvCuqJnKOqvZR7rkHxh5p0hedzRanVtjH8VD58LWCpPslP2hacrkBcltKbySpgVVAP4uJz42krqx24YvtLXdg+M/aNJV7eitTwVXoqKoCqB1QOqAqpBVAAoGgSDtdjZlsy7oW65XP22dIabEau4WFoCAUDmL/bouhS7YTTR0dxaSDQiG0VdpA+K17LRFVXX4eV6cQrmq6bHoKp0Cqh1FUHtuOfGHmnSF53NFqdW2MfxcPnwtYKk+yU/aFrSuQFyW4pvIPIVMIUjKzsQT8dtajbpiw22YZXXjtwx/Mtl2bptEUBwI8AWi0YyrW46K1NMOaY7E8H40K9MKt1UwCqBgqAVQFVIdUBVTOuEFhjOOsJ0TgYYzjrChDudjR1RNW1tg6Hrn7b7oadnnpLt1haQgSDgtkt9IksK/yRT/ti37FHSWa+4zDGcda3M4wxnHWpDwv/ALxKBqiTTG43DSUwN1x7pNMUhoJ8A2mwYwqXI6LUtUzORDPwG4WCNtl6gZsNuNVntyt9oXdK5AXHbSm8kpAomD5Rj9NM65XYjtwxfMvPfCPGjmDSVe3orUjKL2VbYcVzcTiOQmiD0MuhFHGHcoUYG9l1Dxs+IKYG5t0mZnDqTA2NnoXnU5QQmBsE3DP84TCJZbc3zm9YSTwuwScL+1D7De5cHeq8uhER4G44X9qH2G9yb1XlOI8NkKC1tcFrW1x4IAr1KJmZMNihIQKiDCJAY7KY11MWE0GnWpiZjRExEsNxwv7UPsN7k3qvJux4G44X9qH2G9yb1XkxClNkCy6Mw0WNBZRosaPAHEF2Nl624mWK77nN0WhRJ3vDxp5h0heV3Ral6Io/4hA6aW12qk9uU/aF6yuQFxm4pvJKQKKgj/iEfppnXK7EduGKNZee+AeNHMGkq9vRWpG0XsqEDCkOiBphBpgCnAThYkj6SC+cdGDRIQCAQCAQCBIKP2QvKczys/6YXZ2XtwxXfc5wrS80le/wp5h0heV3RanV6I3lCB00trtXnPblP2hekrkBcZuKbyT8UgUVA8oR+mmdcrsx24Yo90tF8HCjmDSVe1orUjV7KhAwgyClAQNSgAJgDhYonQfSAXzjpRoaJJA0AgEAoApCQUhsg+U5nlZqBdrZO1DFd9znCtDzSVwOFPMOkLyu6LUavRF8oQOmltdqpPblP2hecrkBcVuKbyT8UgUZA8oR+mmdcrsx24YvtLRfBwo5g0lelrRWpGL1VNEGFIaBoCilBgJgOimEQ9f8Umf1Ux/ni968uFT4Wmuryf8AFJn9VMf54vep4VHg36vKwdieaixBN7ZFiRaGXptj3PwaiJWlcWJc7b6aaZjENWz1TKwVz2gIEgrfZXm4sOLKCHFiQgYcbCEOI9gJDmUrQ2410dhoiqJyzX6piYw4T+KTX6qY/wA8XvXQ4VHhn36vI/is1+qmP88XvUTaozob8vLGiue4ve5z3HG5xLnHlJtV4pxHREzlrKCSuBwp5h0heV3RejVvjeUIHSy2u1ec9uU/aF5yuQFxW4pvJKQKMheUI/SzOuV2Y7cMP2lovg4UcwaSvS1orUjV7KmgalBgIHRA1KDQFFOA6JgFEwLG2IP6zll9ERcv1H3UtWzaSsZc1qCBIKy2X+FlOjj60NdT0/2yybTrCv10WYqKEkQgSCSuBwp5h0heV3RehvjeUIHSy2uF5z25T9oXlK5AXEbym8kpAo2D5Qj9NM65XaiP/OGH7S0XwcKOYNJXpa0VqRq9lcmiMmApGSYQKJgOiB0UwBSHRAUQWNsQ4pzll9ERcr1HWlq2bSVirmtQQCCstl3hZTo4+tDXU9P0qZNp1hX5C6WGYlGAJgIhQlI3A4U8w6QvK7ovQ3xfKEDpZbXavOe3KftC8ZXIC4jeJvJKmBRkLyhH6aZ13LtR24YftLTfBwo5g0lXtaK1I1eyjIBA1IYCIOikCBgIGAgasBBYuxH/AFnLL/8AcXJ9R1patm0lYi5rUEAgrLZd4WU6OPrQ11fTtKmTadYcCuizEgRCgJEpK4HCnmHSF5XdF6G6N5QgdLL67V5T25T9oXhK5AXElvE3klIFHQfKEfppjXK7cduGH7S0Xf4UcwaSr2tFakaF7KMkDVkGgYCBqwaBgIgUUhoLD2I8U5yy+iIuR6lrS17NpKxFzWoIEgrTZc4WU6OPrMXV9N9tTJtOsOBXTZRRQlioCIQSVweFPMOkLyu6L0at0b8/A6WX12rzq7UrfeF3yuQFwm8pvJKCj4P5+P00xrlduO3DD9paLvcKOYNJV7WitSOXsoyUoAUjIBIDU4DopDoiDU4DomAUTAsPYkxTnLL6Ii5PqWtLXs2krDXMaggSCtdlvhZTo42sxdX0321Mm06w4Ki6bKSjCWJTASgSNwOFPMOkLyu6L0at8X8/B6WX1wvOrtSt9oXdK5AXCbxN5JQUdB/Px+mmNdy7cduGGfdLTd4eNHMGkr0taKVI5eyhgIGpGQUwGpQyUgogYClB0QFESsPYlxTnLA0RFyPUtaf9a9m0lYS5jUECQVtstcLKdHG1mLq+m+2pk2nWHBLqMpUUJY0SQlUSNweFPMOkLyu6L0at0X8/B6WX1wvOrtSt9oXdK5AXCbymskpAo9hwboRQeOPGHxLiu5R24YZ6VMr4YWRE5WnSPqrWvCtcIZe6ksgpQyCBhWgMKUGEGQUhhEBSGgsLYm/q+WBoiLkep60/617NpKwVy2sIEgrbZZ4WU6ONrMXW9N9tTJtOsODK6bKSgYoEq4Sl73oWW/isaNJ+i8L3heiGAqboQ+OkxBA9ADmlRXiLUpj3rwlckci4LoHMCrSPQgpK+2AYE894swiIreIekf6XY2Wrft4Y70YqSMxBEVhbWxwBBzHiKtTOJRMZhysWE5ji1woRjWqJy8ZjBKyGQUjJTCDUhhBkFIYUgRBqRYWxR/V8sDREXH9T91P+tezaSsBctrCBIK32WeFlOjjazF1vTNKmTadYcEV1GUlUIoZOFCLnBrRUk2KszhMRl08CE2FDDeJgJJznjKyTO9L3jpCPvRljGnWOP8pMV1lLSbP9lRtdW7bwi1Ga11y48Eci4rczIsQV9f8A3FMRuG0eGypb6QcbVp2W7w6sfDyu0ZjLj7jXQFBBecVjHE2H1SurXT9oZaaviXun5FsUW2OFgdx8hVKa5hMxlATMnEhnwm2cTha0rTTVEvKYw0hXQyCnCDCnAyTCDCmIDCnAak6GmB77m3WmJbC2iKYWHTDoGnCpWmMekryuWLdyY3oyvRcmnSXt323Q/VP7LO5eXJWf+U8avyW+26H6p/ZZ3JyVn/lPGr8kb7bofqn9lnco5Kz/AMo41flH3TurHmS10eKYpYCGkhooDSuIegL1t2aLfSmFaq5q6zLwlXwqxKJhvlpKJEPgts842NXnNcQtFOU9IyLYQs8Jxxu+gWau5MvSIwj7tTwoYLDXieRi5qvbpx1lFU56Q7K8G4xhtw3Dw30LvQOILlbVe4lfTSGuzRiMu/aKLK9Qg8d0ZQRGkJkVPfFe25j3RIbcZJczP6Qujs21YjdqZrlrPWEXLXViQ/BiAuFlMLwXAfVbpppq6xLwzNPSYScG6kFwy8HOHAhUm3VGi29DIiWdb4o146tBUxFaOhbRK+y7Q71OazEGIErmhdsd6n+0YhltEt7LtDvU5rOg2mW9n2h3pms/k9plvZ9od6nerP5PaZb2fab3qd6tH8stolvZdod6b1Z/J7RLez7Q703riP5IwJb2XaHem9Wn+S2mW9l2h3pvVnRjtMt7PtDvUb1aY3RtMt7LtDvUZrI3S2mW9l2h3p/Z0FJZtvihTjq0qv8AZ0YxbpwWjKwsdA0E4k4dUrb0IyaunEi1YxpaDxNqXn48Svu00RmZV3pq6Qlb3b3HPe18QYiCGY6HOVz9p2ve/mnR727PzK1rnyghtAXNaXsUgQCDxTkg2ILQg5e6V7QPEHDMRVWiuqnSUTGXPx7021yKclQtFO13Y+XnNmmWreqPMd1lTztxHApMXqjzXdZTnbhwKRvVHmu6ynO3DgUjesPNd1lTztxHBpPeuPNd1lOeunApG9j1T1lTz104FJ72PVd1lOeup4FA3s+q7rKc/dOXoPe16p6yp5+6jgUDez6p6yo5+6nl6C3seq7rKc9dOXoLex6p6ynPXUcCkb1/Vd1lOeunApLesPNd1lRztw4NI3rDzHdZU87dTwaW2BeoK5FeUkqk7Xdn5TFmnLoLmXtAUsoPQKLwm5VVPWXpERHw6iSkWwxYF5pexSBAIBAIEWoNboDTxIFuZuZAbmZmQG5mZkBuZmZAbmZmQG5mZkBuZmZAbmZmQG5mZkBuZmZAbmZmQG5mZkBuZmZAbmZmQG5m5ggYgNzBBsAogaAQCD//2Q=="/>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eaLnBrk="1" hangingPunct="1">
              <a:spcBef>
                <a:spcPct val="0"/>
              </a:spcBef>
              <a:buFontTx/>
              <a:buNone/>
            </a:pPr>
            <a:endParaRPr lang="es-SV" altLang="es-SV" sz="1800">
              <a:solidFill>
                <a:srgbClr val="000000"/>
              </a:solidFill>
              <a:latin typeface="Arial" charset="0"/>
            </a:endParaRPr>
          </a:p>
        </p:txBody>
      </p:sp>
      <p:pic>
        <p:nvPicPr>
          <p:cNvPr id="19464" name="8 Imagen" descr="facebbok.jp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70150" y="4579938"/>
            <a:ext cx="531813"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5" name="9 Imagen" descr="twitter.jp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25713" y="5145088"/>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6" name="1 Rectángulo"/>
          <p:cNvSpPr>
            <a:spLocks noChangeArrowheads="1"/>
          </p:cNvSpPr>
          <p:nvPr/>
        </p:nvSpPr>
        <p:spPr bwMode="auto">
          <a:xfrm>
            <a:off x="788988" y="976313"/>
            <a:ext cx="7135812" cy="249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ctr" eaLnBrk="1" hangingPunct="1">
              <a:spcBef>
                <a:spcPct val="0"/>
              </a:spcBef>
              <a:buFontTx/>
              <a:buNone/>
            </a:pPr>
            <a:r>
              <a:rPr lang="es-ES" altLang="es-SV" sz="3600" b="1" dirty="0">
                <a:solidFill>
                  <a:srgbClr val="000000"/>
                </a:solidFill>
                <a:latin typeface="Arial Black" charset="0"/>
              </a:rPr>
              <a:t>MCP-ES</a:t>
            </a:r>
          </a:p>
          <a:p>
            <a:pPr algn="ctr" eaLnBrk="1" hangingPunct="1">
              <a:spcBef>
                <a:spcPct val="0"/>
              </a:spcBef>
              <a:buFontTx/>
              <a:buNone/>
            </a:pPr>
            <a:endParaRPr lang="es-ES" altLang="es-SV" sz="2400" b="1" dirty="0">
              <a:solidFill>
                <a:srgbClr val="000000"/>
              </a:solidFill>
              <a:latin typeface="Arial Black" charset="0"/>
            </a:endParaRPr>
          </a:p>
          <a:p>
            <a:pPr algn="ctr" eaLnBrk="1" hangingPunct="1">
              <a:spcBef>
                <a:spcPct val="0"/>
              </a:spcBef>
              <a:buFontTx/>
              <a:buNone/>
            </a:pPr>
            <a:r>
              <a:rPr lang="es-ES" altLang="es-SV" sz="2400" b="1" dirty="0">
                <a:solidFill>
                  <a:srgbClr val="000000"/>
                </a:solidFill>
                <a:latin typeface="Arial Black" charset="0"/>
              </a:rPr>
              <a:t>Contribuyendo a la reducción significativa y sostenible del VIH Sida y Tuberculosis, a través de las subvenciones del Fondo Mundial </a:t>
            </a:r>
          </a:p>
        </p:txBody>
      </p:sp>
      <p:pic>
        <p:nvPicPr>
          <p:cNvPr id="19467" name="Imagen 1"/>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382838" y="3916363"/>
            <a:ext cx="652462"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nodePh="1">
                                  <p:stCondLst>
                                    <p:cond delay="0"/>
                                  </p:stCondLst>
                                  <p:endCondLst>
                                    <p:cond evt="begin" delay="0">
                                      <p:tn val="5"/>
                                    </p:cond>
                                  </p:endCondLst>
                                  <p:childTnLst>
                                    <p:set>
                                      <p:cBhvr>
                                        <p:cTn id="6" dur="1" fill="hold">
                                          <p:stCondLst>
                                            <p:cond delay="499"/>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advAuto="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381745" y="271841"/>
            <a:ext cx="8229600" cy="1143000"/>
          </a:xfrm>
        </p:spPr>
        <p:txBody>
          <a:bodyPr/>
          <a:lstStyle/>
          <a:p>
            <a:pPr algn="l"/>
            <a:r>
              <a:rPr lang="es-ES_tradnl" dirty="0" smtClean="0">
                <a:solidFill>
                  <a:schemeClr val="tx2">
                    <a:lumMod val="60000"/>
                    <a:lumOff val="40000"/>
                  </a:schemeClr>
                </a:solidFill>
                <a:latin typeface="Veneer" panose="02000806000000000000" pitchFamily="50" charset="0"/>
              </a:rPr>
              <a:t>Periodo de informe</a:t>
            </a:r>
            <a:endParaRPr lang="es-ES_tradnl" dirty="0">
              <a:solidFill>
                <a:schemeClr val="tx2">
                  <a:lumMod val="60000"/>
                  <a:lumOff val="40000"/>
                </a:schemeClr>
              </a:solidFill>
              <a:latin typeface="Veneer" panose="02000806000000000000" pitchFamily="50" charset="0"/>
            </a:endParaRPr>
          </a:p>
        </p:txBody>
      </p:sp>
      <p:sp>
        <p:nvSpPr>
          <p:cNvPr id="3" name="CuadroTexto 2"/>
          <p:cNvSpPr txBox="1"/>
          <p:nvPr/>
        </p:nvSpPr>
        <p:spPr>
          <a:xfrm>
            <a:off x="457200" y="1218908"/>
            <a:ext cx="8003232" cy="400110"/>
          </a:xfrm>
          <a:prstGeom prst="rect">
            <a:avLst/>
          </a:prstGeom>
          <a:noFill/>
        </p:spPr>
        <p:txBody>
          <a:bodyPr wrap="square" rtlCol="0">
            <a:spAutoFit/>
          </a:bodyPr>
          <a:lstStyle/>
          <a:p>
            <a:pPr marL="0" indent="0" algn="just">
              <a:buNone/>
            </a:pPr>
            <a:r>
              <a:rPr lang="es-ES_tradnl" sz="2000" dirty="0" smtClean="0">
                <a:solidFill>
                  <a:schemeClr val="tx2">
                    <a:lumMod val="60000"/>
                    <a:lumOff val="40000"/>
                  </a:schemeClr>
                </a:solidFill>
                <a:latin typeface="Veneer" panose="02000806000000000000" pitchFamily="50" charset="0"/>
              </a:rPr>
              <a:t>Avance del cumplimiento programático Enero a Junio 2017( Datos preliminares)</a:t>
            </a:r>
            <a:endParaRPr lang="es-SV" sz="2000" dirty="0">
              <a:solidFill>
                <a:schemeClr val="tx2">
                  <a:lumMod val="60000"/>
                  <a:lumOff val="40000"/>
                </a:schemeClr>
              </a:solidFill>
              <a:latin typeface="Veneer" panose="02000806000000000000" pitchFamily="50" charset="0"/>
            </a:endParaRPr>
          </a:p>
        </p:txBody>
      </p:sp>
      <p:pic>
        <p:nvPicPr>
          <p:cNvPr id="8" name="Imagen 7"/>
          <p:cNvPicPr>
            <a:picLocks noChangeAspect="1"/>
          </p:cNvPicPr>
          <p:nvPr/>
        </p:nvPicPr>
        <p:blipFill>
          <a:blip r:embed="rId3"/>
          <a:stretch>
            <a:fillRect/>
          </a:stretch>
        </p:blipFill>
        <p:spPr>
          <a:xfrm>
            <a:off x="306110" y="2135555"/>
            <a:ext cx="8616350" cy="3597701"/>
          </a:xfrm>
          <a:prstGeom prst="rect">
            <a:avLst/>
          </a:prstGeom>
        </p:spPr>
      </p:pic>
    </p:spTree>
    <p:extLst>
      <p:ext uri="{BB962C8B-B14F-4D97-AF65-F5344CB8AC3E}">
        <p14:creationId xmlns:p14="http://schemas.microsoft.com/office/powerpoint/2010/main" val="3034722648"/>
      </p:ext>
    </p:extLst>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476672"/>
            <a:ext cx="8229600" cy="1143000"/>
          </a:xfrm>
        </p:spPr>
        <p:txBody>
          <a:bodyPr/>
          <a:lstStyle/>
          <a:p>
            <a:r>
              <a:rPr lang="es-ES_tradnl" dirty="0" smtClean="0">
                <a:solidFill>
                  <a:schemeClr val="tx2">
                    <a:lumMod val="60000"/>
                    <a:lumOff val="40000"/>
                  </a:schemeClr>
                </a:solidFill>
                <a:latin typeface="Veneer" panose="02000806000000000000" pitchFamily="50" charset="0"/>
              </a:rPr>
              <a:t>Indicadores Programáticos/Plan </a:t>
            </a:r>
            <a:endParaRPr lang="es-ES_tradnl" dirty="0">
              <a:solidFill>
                <a:schemeClr val="tx2">
                  <a:lumMod val="60000"/>
                  <a:lumOff val="40000"/>
                </a:schemeClr>
              </a:solidFill>
              <a:latin typeface="Veneer" panose="02000806000000000000" pitchFamily="50" charset="0"/>
            </a:endParaRPr>
          </a:p>
        </p:txBody>
      </p:sp>
      <p:pic>
        <p:nvPicPr>
          <p:cNvPr id="9" name="Imagen 8" descr="DSC_4096.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508104" y="4381630"/>
            <a:ext cx="3402879" cy="2285989"/>
          </a:xfrm>
          <a:prstGeom prst="rect">
            <a:avLst/>
          </a:prstGeom>
          <a:ln>
            <a:noFill/>
          </a:ln>
          <a:effectLst>
            <a:outerShdw blurRad="190500" algn="tl" rotWithShape="0">
              <a:srgbClr val="000000">
                <a:alpha val="70000"/>
              </a:srgbClr>
            </a:outerShdw>
          </a:effectLst>
        </p:spPr>
      </p:pic>
      <p:pic>
        <p:nvPicPr>
          <p:cNvPr id="3" name="Imagen 2"/>
          <p:cNvPicPr>
            <a:picLocks noChangeAspect="1"/>
          </p:cNvPicPr>
          <p:nvPr/>
        </p:nvPicPr>
        <p:blipFill>
          <a:blip r:embed="rId4"/>
          <a:stretch>
            <a:fillRect/>
          </a:stretch>
        </p:blipFill>
        <p:spPr>
          <a:xfrm>
            <a:off x="372845" y="1515354"/>
            <a:ext cx="8398310" cy="275457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CuadroTexto 3"/>
          <p:cNvSpPr txBox="1"/>
          <p:nvPr/>
        </p:nvSpPr>
        <p:spPr>
          <a:xfrm>
            <a:off x="611560" y="6021288"/>
            <a:ext cx="4320480" cy="646331"/>
          </a:xfrm>
          <a:prstGeom prst="rect">
            <a:avLst/>
          </a:prstGeom>
          <a:noFill/>
        </p:spPr>
        <p:txBody>
          <a:bodyPr wrap="square" rtlCol="0">
            <a:spAutoFit/>
          </a:bodyPr>
          <a:lstStyle/>
          <a:p>
            <a:r>
              <a:rPr lang="es-SV" dirty="0" smtClean="0">
                <a:solidFill>
                  <a:schemeClr val="tx2">
                    <a:lumMod val="60000"/>
                    <a:lumOff val="40000"/>
                  </a:schemeClr>
                </a:solidFill>
              </a:rPr>
              <a:t>Fuentes oficiales de información: SIGPRO/SUMEVE</a:t>
            </a:r>
            <a:endParaRPr lang="es-SV" dirty="0">
              <a:solidFill>
                <a:schemeClr val="tx2">
                  <a:lumMod val="60000"/>
                  <a:lumOff val="40000"/>
                </a:schemeClr>
              </a:solidFill>
            </a:endParaRPr>
          </a:p>
        </p:txBody>
      </p:sp>
    </p:spTree>
    <p:extLst>
      <p:ext uri="{BB962C8B-B14F-4D97-AF65-F5344CB8AC3E}">
        <p14:creationId xmlns:p14="http://schemas.microsoft.com/office/powerpoint/2010/main" val="1014474304"/>
      </p:ext>
    </p:extLst>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265102" y="506849"/>
            <a:ext cx="8229600" cy="1143000"/>
          </a:xfrm>
        </p:spPr>
        <p:txBody>
          <a:bodyPr/>
          <a:lstStyle/>
          <a:p>
            <a:pPr algn="l"/>
            <a:r>
              <a:rPr lang="es-ES_tradnl" dirty="0" smtClean="0">
                <a:solidFill>
                  <a:schemeClr val="tx2">
                    <a:lumMod val="60000"/>
                    <a:lumOff val="40000"/>
                  </a:schemeClr>
                </a:solidFill>
                <a:latin typeface="Veneer" panose="02000806000000000000" pitchFamily="50" charset="0"/>
              </a:rPr>
              <a:t>Indicadores Programáticos/Prevención </a:t>
            </a:r>
            <a:endParaRPr lang="es-ES_tradnl" dirty="0">
              <a:solidFill>
                <a:schemeClr val="tx2">
                  <a:lumMod val="60000"/>
                  <a:lumOff val="40000"/>
                </a:schemeClr>
              </a:solidFill>
              <a:latin typeface="Veneer" panose="02000806000000000000" pitchFamily="50" charset="0"/>
            </a:endParaRPr>
          </a:p>
        </p:txBody>
      </p:sp>
      <p:sp>
        <p:nvSpPr>
          <p:cNvPr id="12" name="CuadroTexto 11"/>
          <p:cNvSpPr txBox="1"/>
          <p:nvPr/>
        </p:nvSpPr>
        <p:spPr>
          <a:xfrm>
            <a:off x="264746" y="1649849"/>
            <a:ext cx="8486097" cy="4524315"/>
          </a:xfrm>
          <a:prstGeom prst="rect">
            <a:avLst/>
          </a:prstGeom>
          <a:noFill/>
        </p:spPr>
        <p:txBody>
          <a:bodyPr wrap="square" rtlCol="0">
            <a:spAutoFit/>
          </a:bodyPr>
          <a:lstStyle/>
          <a:p>
            <a:r>
              <a:rPr lang="es-SV" sz="1200" dirty="0"/>
              <a:t>El progreso alcanzado durante el   año 2017 permitió lograr las metas programáticas previstas, las cuales incluyeron  el cierre de  ciclos de personas con </a:t>
            </a:r>
            <a:r>
              <a:rPr lang="es-SV" sz="1200" dirty="0" err="1"/>
              <a:t>CUIs</a:t>
            </a:r>
            <a:r>
              <a:rPr lang="es-SV" sz="1200" dirty="0"/>
              <a:t> que se registraron en el sistema SIGPRO. </a:t>
            </a:r>
          </a:p>
          <a:p>
            <a:r>
              <a:rPr lang="es-SV" sz="1200" dirty="0"/>
              <a:t>Las personas alcanzadas  en este paquete básico fueron intervenidas a través de un paquete  de prevención que incluye:</a:t>
            </a:r>
          </a:p>
          <a:p>
            <a:r>
              <a:rPr lang="es-SV" sz="1200" dirty="0"/>
              <a:t>1- Una Actividad de cambio de comportamiento.(abordajes cara a cara relacionados con la prevención del VIH y </a:t>
            </a:r>
            <a:r>
              <a:rPr lang="es-SV" sz="1200" dirty="0" err="1"/>
              <a:t>enfasis</a:t>
            </a:r>
            <a:r>
              <a:rPr lang="es-SV" sz="1200" dirty="0"/>
              <a:t> en la toma voluntaria para VIH).</a:t>
            </a:r>
          </a:p>
          <a:p>
            <a:r>
              <a:rPr lang="es-SV" sz="1200" dirty="0"/>
              <a:t>2- La entrega de insumos exclusivamente en actividades educativas    y  en la cantidad requerida  según al marco de desempeño; esta entrega de insumos implicaba  la demostración del uso correcto y consistente del condón,  en algunos casos de la negociación con las parejas sexuales.</a:t>
            </a:r>
          </a:p>
          <a:p>
            <a:r>
              <a:rPr lang="es-SV" sz="1200" dirty="0"/>
              <a:t>3- Referencias a pruebas de VIH.  </a:t>
            </a:r>
            <a:r>
              <a:rPr lang="es-SV" sz="1200" dirty="0" smtClean="0"/>
              <a:t>Se </a:t>
            </a:r>
            <a:r>
              <a:rPr lang="es-SV" sz="1200" dirty="0"/>
              <a:t>les brindan la oportunidad de analizar la importancia de la toma de prueba voluntaria de VIH, se refirieron a las Unidades móviles de prevención  y/o a las clínicas VICITS. Así también que el 100% de las personas a las que se les tomo prueba para VIH con Unidades </a:t>
            </a:r>
            <a:r>
              <a:rPr lang="es-SV" sz="1200" dirty="0" err="1"/>
              <a:t>moviles</a:t>
            </a:r>
            <a:r>
              <a:rPr lang="es-SV" sz="1200" dirty="0"/>
              <a:t> de Plan, se les refirió a clínica VICITS   para la toma de otras pruebas de  otras infecciones de transmisión sexual. </a:t>
            </a:r>
          </a:p>
          <a:p>
            <a:r>
              <a:rPr lang="es-SV" sz="1200" dirty="0"/>
              <a:t>-  Este porcentaje  alcanzado incluye la realización de  diversas estrategias para acercarse a las poblaciones claves,  con temas claves en donde  se oferto prueba rápida para VIH con pre y post consejería  en Unidades </a:t>
            </a:r>
            <a:r>
              <a:rPr lang="es-SV" sz="1200" dirty="0" err="1"/>
              <a:t>moviles</a:t>
            </a:r>
            <a:r>
              <a:rPr lang="es-SV" sz="1200" dirty="0"/>
              <a:t> de Plan, </a:t>
            </a:r>
            <a:r>
              <a:rPr lang="es-SV" sz="1200" dirty="0" err="1"/>
              <a:t>asi</a:t>
            </a:r>
            <a:r>
              <a:rPr lang="es-SV" sz="1200" dirty="0"/>
              <a:t> </a:t>
            </a:r>
            <a:r>
              <a:rPr lang="es-SV" sz="1200" dirty="0" err="1"/>
              <a:t>tambien</a:t>
            </a:r>
            <a:r>
              <a:rPr lang="es-SV" sz="1200" dirty="0"/>
              <a:t>  la </a:t>
            </a:r>
            <a:r>
              <a:rPr lang="es-SV" sz="1200" dirty="0" err="1"/>
              <a:t>promocion</a:t>
            </a:r>
            <a:r>
              <a:rPr lang="es-SV" sz="1200" dirty="0"/>
              <a:t> de los servicios de las </a:t>
            </a:r>
            <a:r>
              <a:rPr lang="es-SV" sz="1200" dirty="0" err="1"/>
              <a:t>clinicas</a:t>
            </a:r>
            <a:r>
              <a:rPr lang="es-SV" sz="1200" dirty="0"/>
              <a:t> VICITS y acompañamiento de los Usuarios para la toma de prueba de VIH en los </a:t>
            </a:r>
            <a:r>
              <a:rPr lang="es-SV" sz="1200" dirty="0" err="1"/>
              <a:t>establecimeintos</a:t>
            </a:r>
            <a:r>
              <a:rPr lang="es-SV" sz="1200" dirty="0"/>
              <a:t> de salud del MINSAL que cuenten con laboratorio </a:t>
            </a:r>
            <a:r>
              <a:rPr lang="es-SV" sz="1200" dirty="0" err="1"/>
              <a:t>clinico</a:t>
            </a:r>
            <a:r>
              <a:rPr lang="es-SV" sz="1200" dirty="0"/>
              <a:t> o VICITS.</a:t>
            </a:r>
          </a:p>
          <a:p>
            <a:r>
              <a:rPr lang="es-SV" sz="1200" dirty="0"/>
              <a:t>La coordinación efectiva del RP Plan  con el nivel central ( Gerencia Programa, Clínicas VICITS , Sub-comisión Nacional de Monitoreo y Evaluación,  Laboratorio Nacional de referencia , Junta de Vigilancia de la Profesión de Laboratorio Clínico) y con el nivel local ( Equipo multidisciplinario de clínicas VICITS)  permitió fortalecer la promoción de los diferentes servicios de la clínicas VICITS, así como las referencia de los usuarios desde los CCPI a estas   Clínicas. </a:t>
            </a:r>
          </a:p>
          <a:p>
            <a:r>
              <a:rPr lang="es-SV" sz="1200" dirty="0"/>
              <a:t>- Como parte del paquete básico, la entrega de insumos se realizó  de acuerdo al análisis solicitado y estipulado para el cumplimiento de la meta, y todas las entregas de estos insumos fueron dentro de actividades educativas. </a:t>
            </a:r>
          </a:p>
          <a:p>
            <a:endParaRPr lang="es-SV" sz="1200" dirty="0"/>
          </a:p>
          <a:p>
            <a:endParaRPr lang="es-SV" sz="1200" dirty="0"/>
          </a:p>
        </p:txBody>
      </p:sp>
    </p:spTree>
    <p:extLst>
      <p:ext uri="{BB962C8B-B14F-4D97-AF65-F5344CB8AC3E}">
        <p14:creationId xmlns:p14="http://schemas.microsoft.com/office/powerpoint/2010/main" val="2815626485"/>
      </p:ext>
    </p:extLst>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265102" y="506849"/>
            <a:ext cx="8229600" cy="1143000"/>
          </a:xfrm>
        </p:spPr>
        <p:txBody>
          <a:bodyPr/>
          <a:lstStyle/>
          <a:p>
            <a:pPr algn="l"/>
            <a:r>
              <a:rPr lang="es-ES_tradnl" dirty="0" smtClean="0">
                <a:solidFill>
                  <a:schemeClr val="tx2">
                    <a:lumMod val="60000"/>
                    <a:lumOff val="40000"/>
                  </a:schemeClr>
                </a:solidFill>
                <a:latin typeface="Veneer" panose="02000806000000000000" pitchFamily="50" charset="0"/>
              </a:rPr>
              <a:t>Indicadores Programáticos/Prevención </a:t>
            </a:r>
            <a:endParaRPr lang="es-ES_tradnl" dirty="0">
              <a:solidFill>
                <a:schemeClr val="tx2">
                  <a:lumMod val="60000"/>
                  <a:lumOff val="40000"/>
                </a:schemeClr>
              </a:solidFill>
              <a:latin typeface="Veneer" panose="02000806000000000000" pitchFamily="50" charset="0"/>
            </a:endParaRPr>
          </a:p>
        </p:txBody>
      </p:sp>
      <p:sp>
        <p:nvSpPr>
          <p:cNvPr id="4" name="CuadroTexto 3"/>
          <p:cNvSpPr txBox="1"/>
          <p:nvPr/>
        </p:nvSpPr>
        <p:spPr>
          <a:xfrm>
            <a:off x="6300192" y="6309320"/>
            <a:ext cx="2952328" cy="253916"/>
          </a:xfrm>
          <a:prstGeom prst="rect">
            <a:avLst/>
          </a:prstGeom>
          <a:noFill/>
        </p:spPr>
        <p:txBody>
          <a:bodyPr wrap="square" rtlCol="0">
            <a:spAutoFit/>
          </a:bodyPr>
          <a:lstStyle/>
          <a:p>
            <a:r>
              <a:rPr lang="es-SV" sz="1050" dirty="0" smtClean="0">
                <a:solidFill>
                  <a:schemeClr val="tx2">
                    <a:lumMod val="60000"/>
                    <a:lumOff val="40000"/>
                  </a:schemeClr>
                </a:solidFill>
              </a:rPr>
              <a:t>Fuentes oficiales de información: SIGPRO</a:t>
            </a:r>
            <a:endParaRPr lang="es-SV" sz="1050" dirty="0">
              <a:solidFill>
                <a:schemeClr val="tx2">
                  <a:lumMod val="60000"/>
                  <a:lumOff val="40000"/>
                </a:schemeClr>
              </a:solidFill>
            </a:endParaRPr>
          </a:p>
        </p:txBody>
      </p:sp>
      <p:pic>
        <p:nvPicPr>
          <p:cNvPr id="16" name="Imagen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2348880"/>
            <a:ext cx="7883142" cy="3509404"/>
          </a:xfrm>
          <a:prstGeom prst="rect">
            <a:avLst/>
          </a:prstGeom>
          <a:noFill/>
          <a:extLst>
            <a:ext uri="{909E8E84-426E-40DD-AFC4-6F175D3DCCD1}">
              <a14:hiddenFill xmlns:a14="http://schemas.microsoft.com/office/drawing/2010/main">
                <a:solidFill>
                  <a:srgbClr val="FFFFFF"/>
                </a:solidFill>
              </a14:hiddenFill>
            </a:ext>
          </a:extLst>
        </p:spPr>
      </p:pic>
      <p:pic>
        <p:nvPicPr>
          <p:cNvPr id="18" name="Imagen 17"/>
          <p:cNvPicPr>
            <a:picLocks noChangeAspect="1"/>
          </p:cNvPicPr>
          <p:nvPr/>
        </p:nvPicPr>
        <p:blipFill>
          <a:blip r:embed="rId4"/>
          <a:stretch>
            <a:fillRect/>
          </a:stretch>
        </p:blipFill>
        <p:spPr>
          <a:xfrm>
            <a:off x="611560" y="2033185"/>
            <a:ext cx="7883142" cy="352117"/>
          </a:xfrm>
          <a:prstGeom prst="rect">
            <a:avLst/>
          </a:prstGeom>
        </p:spPr>
      </p:pic>
    </p:spTree>
    <p:extLst>
      <p:ext uri="{BB962C8B-B14F-4D97-AF65-F5344CB8AC3E}">
        <p14:creationId xmlns:p14="http://schemas.microsoft.com/office/powerpoint/2010/main" val="2452386173"/>
      </p:ext>
    </p:extLst>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265102" y="506849"/>
            <a:ext cx="8229600" cy="1143000"/>
          </a:xfrm>
        </p:spPr>
        <p:txBody>
          <a:bodyPr/>
          <a:lstStyle/>
          <a:p>
            <a:pPr algn="l"/>
            <a:r>
              <a:rPr lang="es-ES_tradnl" dirty="0" smtClean="0">
                <a:solidFill>
                  <a:schemeClr val="tx2">
                    <a:lumMod val="60000"/>
                    <a:lumOff val="40000"/>
                  </a:schemeClr>
                </a:solidFill>
                <a:latin typeface="Veneer" panose="02000806000000000000" pitchFamily="50" charset="0"/>
              </a:rPr>
              <a:t>Indicadores Programáticos/Prevención </a:t>
            </a:r>
            <a:endParaRPr lang="es-ES_tradnl" dirty="0">
              <a:solidFill>
                <a:schemeClr val="tx2">
                  <a:lumMod val="60000"/>
                  <a:lumOff val="40000"/>
                </a:schemeClr>
              </a:solidFill>
              <a:latin typeface="Veneer" panose="02000806000000000000" pitchFamily="50" charset="0"/>
            </a:endParaRPr>
          </a:p>
        </p:txBody>
      </p:sp>
      <p:sp>
        <p:nvSpPr>
          <p:cNvPr id="4" name="CuadroTexto 3"/>
          <p:cNvSpPr txBox="1"/>
          <p:nvPr/>
        </p:nvSpPr>
        <p:spPr>
          <a:xfrm>
            <a:off x="6300192" y="6309320"/>
            <a:ext cx="2952328" cy="253916"/>
          </a:xfrm>
          <a:prstGeom prst="rect">
            <a:avLst/>
          </a:prstGeom>
          <a:noFill/>
        </p:spPr>
        <p:txBody>
          <a:bodyPr wrap="square" rtlCol="0">
            <a:spAutoFit/>
          </a:bodyPr>
          <a:lstStyle/>
          <a:p>
            <a:r>
              <a:rPr lang="es-SV" sz="1050" dirty="0" smtClean="0">
                <a:solidFill>
                  <a:schemeClr val="tx2">
                    <a:lumMod val="60000"/>
                    <a:lumOff val="40000"/>
                  </a:schemeClr>
                </a:solidFill>
              </a:rPr>
              <a:t>Fuentes oficiales de información: SIGPRO</a:t>
            </a:r>
            <a:endParaRPr lang="es-SV" sz="1050" dirty="0">
              <a:solidFill>
                <a:schemeClr val="tx2">
                  <a:lumMod val="60000"/>
                  <a:lumOff val="40000"/>
                </a:schemeClr>
              </a:solidFill>
            </a:endParaRPr>
          </a:p>
        </p:txBody>
      </p:sp>
      <p:pic>
        <p:nvPicPr>
          <p:cNvPr id="18" name="Imagen 17"/>
          <p:cNvPicPr>
            <a:picLocks noChangeAspect="1"/>
          </p:cNvPicPr>
          <p:nvPr/>
        </p:nvPicPr>
        <p:blipFill>
          <a:blip r:embed="rId3"/>
          <a:stretch>
            <a:fillRect/>
          </a:stretch>
        </p:blipFill>
        <p:spPr>
          <a:xfrm>
            <a:off x="611560" y="2033185"/>
            <a:ext cx="7883142" cy="352117"/>
          </a:xfrm>
          <a:prstGeom prst="rect">
            <a:avLst/>
          </a:prstGeom>
        </p:spPr>
      </p:pic>
      <p:pic>
        <p:nvPicPr>
          <p:cNvPr id="3" name="Imagen 2"/>
          <p:cNvPicPr>
            <a:picLocks noChangeAspect="1"/>
          </p:cNvPicPr>
          <p:nvPr/>
        </p:nvPicPr>
        <p:blipFill>
          <a:blip r:embed="rId4"/>
          <a:stretch>
            <a:fillRect/>
          </a:stretch>
        </p:blipFill>
        <p:spPr>
          <a:xfrm>
            <a:off x="628862" y="2385302"/>
            <a:ext cx="7865839" cy="3461767"/>
          </a:xfrm>
          <a:prstGeom prst="rect">
            <a:avLst/>
          </a:prstGeom>
        </p:spPr>
      </p:pic>
    </p:spTree>
    <p:extLst>
      <p:ext uri="{BB962C8B-B14F-4D97-AF65-F5344CB8AC3E}">
        <p14:creationId xmlns:p14="http://schemas.microsoft.com/office/powerpoint/2010/main" val="3677456917"/>
      </p:ext>
    </p:extLst>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265102" y="506849"/>
            <a:ext cx="8229600" cy="1143000"/>
          </a:xfrm>
        </p:spPr>
        <p:txBody>
          <a:bodyPr/>
          <a:lstStyle/>
          <a:p>
            <a:pPr algn="l"/>
            <a:r>
              <a:rPr lang="es-ES_tradnl" dirty="0" smtClean="0">
                <a:solidFill>
                  <a:schemeClr val="tx2">
                    <a:lumMod val="60000"/>
                    <a:lumOff val="40000"/>
                  </a:schemeClr>
                </a:solidFill>
                <a:latin typeface="Veneer" panose="02000806000000000000" pitchFamily="50" charset="0"/>
              </a:rPr>
              <a:t>Indicadores Programáticos/Prevención </a:t>
            </a:r>
            <a:endParaRPr lang="es-ES_tradnl" dirty="0">
              <a:solidFill>
                <a:schemeClr val="tx2">
                  <a:lumMod val="60000"/>
                  <a:lumOff val="40000"/>
                </a:schemeClr>
              </a:solidFill>
              <a:latin typeface="Veneer" panose="02000806000000000000" pitchFamily="50" charset="0"/>
            </a:endParaRPr>
          </a:p>
        </p:txBody>
      </p:sp>
      <p:sp>
        <p:nvSpPr>
          <p:cNvPr id="4" name="CuadroTexto 3"/>
          <p:cNvSpPr txBox="1"/>
          <p:nvPr/>
        </p:nvSpPr>
        <p:spPr>
          <a:xfrm>
            <a:off x="6300192" y="6309320"/>
            <a:ext cx="2952328" cy="253916"/>
          </a:xfrm>
          <a:prstGeom prst="rect">
            <a:avLst/>
          </a:prstGeom>
          <a:noFill/>
        </p:spPr>
        <p:txBody>
          <a:bodyPr wrap="square" rtlCol="0">
            <a:spAutoFit/>
          </a:bodyPr>
          <a:lstStyle/>
          <a:p>
            <a:r>
              <a:rPr lang="es-SV" sz="1050" dirty="0" smtClean="0">
                <a:solidFill>
                  <a:schemeClr val="tx2">
                    <a:lumMod val="60000"/>
                    <a:lumOff val="40000"/>
                  </a:schemeClr>
                </a:solidFill>
              </a:rPr>
              <a:t>Fuentes oficiales de información: SIGPRO</a:t>
            </a:r>
            <a:endParaRPr lang="es-SV" sz="1050" dirty="0">
              <a:solidFill>
                <a:schemeClr val="tx2">
                  <a:lumMod val="60000"/>
                  <a:lumOff val="40000"/>
                </a:schemeClr>
              </a:solidFill>
            </a:endParaRPr>
          </a:p>
        </p:txBody>
      </p:sp>
      <p:pic>
        <p:nvPicPr>
          <p:cNvPr id="18" name="Imagen 17"/>
          <p:cNvPicPr>
            <a:picLocks noChangeAspect="1"/>
          </p:cNvPicPr>
          <p:nvPr/>
        </p:nvPicPr>
        <p:blipFill>
          <a:blip r:embed="rId3"/>
          <a:stretch>
            <a:fillRect/>
          </a:stretch>
        </p:blipFill>
        <p:spPr>
          <a:xfrm>
            <a:off x="611560" y="2033185"/>
            <a:ext cx="7883142" cy="352117"/>
          </a:xfrm>
          <a:prstGeom prst="rect">
            <a:avLst/>
          </a:prstGeom>
        </p:spPr>
      </p:pic>
      <p:pic>
        <p:nvPicPr>
          <p:cNvPr id="3" name="Imagen 2"/>
          <p:cNvPicPr>
            <a:picLocks noChangeAspect="1"/>
          </p:cNvPicPr>
          <p:nvPr/>
        </p:nvPicPr>
        <p:blipFill>
          <a:blip r:embed="rId4"/>
          <a:stretch>
            <a:fillRect/>
          </a:stretch>
        </p:blipFill>
        <p:spPr>
          <a:xfrm>
            <a:off x="595682" y="2385302"/>
            <a:ext cx="7899019" cy="3486746"/>
          </a:xfrm>
          <a:prstGeom prst="rect">
            <a:avLst/>
          </a:prstGeom>
        </p:spPr>
      </p:pic>
    </p:spTree>
    <p:extLst>
      <p:ext uri="{BB962C8B-B14F-4D97-AF65-F5344CB8AC3E}">
        <p14:creationId xmlns:p14="http://schemas.microsoft.com/office/powerpoint/2010/main" val="2804910380"/>
      </p:ext>
    </p:extLst>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265101" y="1176144"/>
            <a:ext cx="8229600" cy="1143000"/>
          </a:xfrm>
        </p:spPr>
        <p:txBody>
          <a:bodyPr/>
          <a:lstStyle/>
          <a:p>
            <a:pPr algn="l"/>
            <a:r>
              <a:rPr lang="es-ES_tradnl" dirty="0" smtClean="0">
                <a:solidFill>
                  <a:srgbClr val="FF0000"/>
                </a:solidFill>
                <a:latin typeface="Veneer" panose="02000806000000000000" pitchFamily="50" charset="0"/>
              </a:rPr>
              <a:t>Indicadores Programáticos/ </a:t>
            </a:r>
            <a:r>
              <a:rPr lang="es-ES_tradnl" dirty="0" err="1" smtClean="0">
                <a:solidFill>
                  <a:srgbClr val="FF0000"/>
                </a:solidFill>
                <a:latin typeface="Veneer" panose="02000806000000000000" pitchFamily="50" charset="0"/>
              </a:rPr>
              <a:t>PrUEBAS</a:t>
            </a:r>
            <a:r>
              <a:rPr lang="es-ES_tradnl" dirty="0" smtClean="0">
                <a:solidFill>
                  <a:srgbClr val="FF0000"/>
                </a:solidFill>
                <a:latin typeface="Veneer" panose="02000806000000000000" pitchFamily="50" charset="0"/>
              </a:rPr>
              <a:t> PARA VIH </a:t>
            </a:r>
            <a:endParaRPr lang="es-ES_tradnl" dirty="0">
              <a:solidFill>
                <a:srgbClr val="FF0000"/>
              </a:solidFill>
              <a:latin typeface="Veneer" panose="02000806000000000000" pitchFamily="50" charset="0"/>
            </a:endParaRPr>
          </a:p>
        </p:txBody>
      </p:sp>
      <p:sp>
        <p:nvSpPr>
          <p:cNvPr id="4" name="CuadroTexto 3"/>
          <p:cNvSpPr txBox="1"/>
          <p:nvPr/>
        </p:nvSpPr>
        <p:spPr>
          <a:xfrm>
            <a:off x="6300192" y="6309320"/>
            <a:ext cx="2952328" cy="253916"/>
          </a:xfrm>
          <a:prstGeom prst="rect">
            <a:avLst/>
          </a:prstGeom>
          <a:noFill/>
        </p:spPr>
        <p:txBody>
          <a:bodyPr wrap="square" rtlCol="0">
            <a:spAutoFit/>
          </a:bodyPr>
          <a:lstStyle/>
          <a:p>
            <a:r>
              <a:rPr lang="es-SV" sz="1050" dirty="0" smtClean="0">
                <a:solidFill>
                  <a:schemeClr val="tx2">
                    <a:lumMod val="60000"/>
                    <a:lumOff val="40000"/>
                  </a:schemeClr>
                </a:solidFill>
              </a:rPr>
              <a:t>Fuentes oficiales de información: SEPS</a:t>
            </a:r>
            <a:endParaRPr lang="es-SV" sz="1050" dirty="0">
              <a:solidFill>
                <a:schemeClr val="tx2">
                  <a:lumMod val="60000"/>
                  <a:lumOff val="40000"/>
                </a:schemeClr>
              </a:solidFill>
            </a:endParaRPr>
          </a:p>
        </p:txBody>
      </p:sp>
      <p:pic>
        <p:nvPicPr>
          <p:cNvPr id="18" name="Imagen 17"/>
          <p:cNvPicPr>
            <a:picLocks noChangeAspect="1"/>
          </p:cNvPicPr>
          <p:nvPr/>
        </p:nvPicPr>
        <p:blipFill>
          <a:blip r:embed="rId3"/>
          <a:stretch>
            <a:fillRect/>
          </a:stretch>
        </p:blipFill>
        <p:spPr>
          <a:xfrm>
            <a:off x="265101" y="2751192"/>
            <a:ext cx="8726235" cy="389776"/>
          </a:xfrm>
          <a:prstGeom prst="rect">
            <a:avLst/>
          </a:prstGeom>
        </p:spPr>
      </p:pic>
      <p:pic>
        <p:nvPicPr>
          <p:cNvPr id="5" name="Imagen 4"/>
          <p:cNvPicPr>
            <a:picLocks noChangeAspect="1"/>
          </p:cNvPicPr>
          <p:nvPr/>
        </p:nvPicPr>
        <p:blipFill>
          <a:blip r:embed="rId4"/>
          <a:stretch>
            <a:fillRect/>
          </a:stretch>
        </p:blipFill>
        <p:spPr>
          <a:xfrm>
            <a:off x="265102" y="3140968"/>
            <a:ext cx="8726235" cy="2304256"/>
          </a:xfrm>
          <a:prstGeom prst="rect">
            <a:avLst/>
          </a:prstGeom>
        </p:spPr>
      </p:pic>
      <p:sp>
        <p:nvSpPr>
          <p:cNvPr id="6" name="Rectángulo 5"/>
          <p:cNvSpPr/>
          <p:nvPr/>
        </p:nvSpPr>
        <p:spPr>
          <a:xfrm>
            <a:off x="395536" y="5671461"/>
            <a:ext cx="4572000" cy="647700"/>
          </a:xfrm>
          <a:prstGeom prst="rect">
            <a:avLst/>
          </a:prstGeom>
        </p:spPr>
        <p:txBody>
          <a:bodyPr>
            <a:spAutoFit/>
          </a:bodyPr>
          <a:lstStyle/>
          <a:p>
            <a:r>
              <a:rPr lang="es-SV" dirty="0" err="1">
                <a:solidFill>
                  <a:srgbClr val="000000"/>
                </a:solidFill>
                <a:latin typeface="Calibri" panose="020F0502020204030204" pitchFamily="34" charset="0"/>
              </a:rPr>
              <a:t>hsh</a:t>
            </a:r>
            <a:r>
              <a:rPr lang="es-SV" dirty="0">
                <a:solidFill>
                  <a:srgbClr val="000000"/>
                </a:solidFill>
                <a:latin typeface="Calibri" panose="020F0502020204030204" pitchFamily="34" charset="0"/>
              </a:rPr>
              <a:t> 14618 de estos el FM 85% QUE SON 12619, Plan reportara 60% y el 40% MINSAL</a:t>
            </a:r>
            <a:r>
              <a:rPr lang="es-SV" dirty="0"/>
              <a:t> </a:t>
            </a:r>
          </a:p>
        </p:txBody>
      </p:sp>
    </p:spTree>
    <p:extLst>
      <p:ext uri="{BB962C8B-B14F-4D97-AF65-F5344CB8AC3E}">
        <p14:creationId xmlns:p14="http://schemas.microsoft.com/office/powerpoint/2010/main" val="491385743"/>
      </p:ext>
    </p:extLst>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264746" y="692696"/>
            <a:ext cx="8229600" cy="1143000"/>
          </a:xfrm>
        </p:spPr>
        <p:txBody>
          <a:bodyPr/>
          <a:lstStyle/>
          <a:p>
            <a:pPr algn="l"/>
            <a:r>
              <a:rPr lang="es-ES_tradnl" dirty="0" smtClean="0">
                <a:solidFill>
                  <a:srgbClr val="FF0000"/>
                </a:solidFill>
                <a:latin typeface="Veneer" panose="02000806000000000000" pitchFamily="50" charset="0"/>
              </a:rPr>
              <a:t>Indicadores Programáticos/</a:t>
            </a:r>
            <a:r>
              <a:rPr lang="es-ES_tradnl" dirty="0" err="1" smtClean="0">
                <a:solidFill>
                  <a:srgbClr val="FF0000"/>
                </a:solidFill>
                <a:latin typeface="Veneer" panose="02000806000000000000" pitchFamily="50" charset="0"/>
              </a:rPr>
              <a:t>PrUEBAS</a:t>
            </a:r>
            <a:r>
              <a:rPr lang="es-ES_tradnl" dirty="0" smtClean="0">
                <a:solidFill>
                  <a:srgbClr val="FF0000"/>
                </a:solidFill>
                <a:latin typeface="Veneer" panose="02000806000000000000" pitchFamily="50" charset="0"/>
              </a:rPr>
              <a:t> PARA VIH/HSH </a:t>
            </a:r>
            <a:endParaRPr lang="es-ES_tradnl" dirty="0">
              <a:solidFill>
                <a:srgbClr val="FF0000"/>
              </a:solidFill>
              <a:latin typeface="Veneer" panose="02000806000000000000" pitchFamily="50" charset="0"/>
            </a:endParaRPr>
          </a:p>
        </p:txBody>
      </p:sp>
      <p:sp>
        <p:nvSpPr>
          <p:cNvPr id="12" name="CuadroTexto 11"/>
          <p:cNvSpPr txBox="1"/>
          <p:nvPr/>
        </p:nvSpPr>
        <p:spPr>
          <a:xfrm>
            <a:off x="264746" y="2132856"/>
            <a:ext cx="8486097" cy="3970318"/>
          </a:xfrm>
          <a:prstGeom prst="rect">
            <a:avLst/>
          </a:prstGeom>
          <a:noFill/>
        </p:spPr>
        <p:txBody>
          <a:bodyPr wrap="square" rtlCol="0">
            <a:spAutoFit/>
          </a:bodyPr>
          <a:lstStyle/>
          <a:p>
            <a:r>
              <a:rPr lang="es-SV" sz="1200" b="1" dirty="0"/>
              <a:t>. Los datos que se muestran corresponden al avance del cumplimiento como país del semestre 1 del 2017 del indicador de toma de prueba para VIH en Población HSH y que conoce su resultado, el cual es un indicador compartido entre Plan, MINSAL y PEPFAR; por lo que el avance reportado es un avance de País.  Como denominador para este semestre se tiene una meta de 7,309 con lo que se tiene un cumplimiento registrado en el SUMEVE de 4,079 post-</a:t>
            </a:r>
            <a:r>
              <a:rPr lang="es-SV" sz="1200" b="1" dirty="0" err="1"/>
              <a:t>consejerias</a:t>
            </a:r>
            <a:r>
              <a:rPr lang="es-SV" sz="1200" b="1" dirty="0"/>
              <a:t> lo que corresponde al 56% de la meta del semestre. Este logro se debe al esfuerzo realizado por PLAN internacional con sus actividades a través de sus Unidades Móviles y a la coordinación de los diferentes CCPI con las UCSF quienes han realizado múltiples actividades extramurales en conjunto y han dado atención a todas las referencias, las cuales por el esfuerzo de ambas partes han terminado en efectivas.</a:t>
            </a:r>
            <a:br>
              <a:rPr lang="es-SV" sz="1200" b="1" dirty="0"/>
            </a:br>
            <a:r>
              <a:rPr lang="es-SV" sz="1200" b="1" dirty="0"/>
              <a:t>- Los datos que se presentan son preliminares ya que actualmente no se ha realizado el barrido administrativo para recuperar la información en el SUMEVE, anteriormente las post consejerías se reportaban en el SEPS el cual no era de forma nominal. De igual manera aún no se cuenta con los datos de PEPFAR.</a:t>
            </a:r>
            <a:br>
              <a:rPr lang="es-SV" sz="1200" b="1" dirty="0"/>
            </a:br>
            <a:r>
              <a:rPr lang="es-SV" sz="1200" b="1" dirty="0"/>
              <a:t>- Es importante observar es que en comparación con el número de post consejerías brindadas durante el año 2016 (3,957 post consejerías anuales) se evidencia un aumento de las mismas a pesar de que solo se está reportando un semestre y que aún no se cuenta con la información completa.</a:t>
            </a:r>
            <a:br>
              <a:rPr lang="es-SV" sz="1200" b="1" dirty="0"/>
            </a:br>
            <a:r>
              <a:rPr lang="es-SV" sz="1200" b="1" dirty="0"/>
              <a:t>- La meta anual  para este indicador es  14,618 en el año 2017  y se alcanzó un total de 4,079 representando un 28 % de cumplimiento de esta meta en el P1  de Enero a Junio 2017.</a:t>
            </a:r>
            <a:br>
              <a:rPr lang="es-SV" sz="1200" b="1" dirty="0"/>
            </a:br>
            <a:r>
              <a:rPr lang="es-SV" sz="1200" b="1" dirty="0"/>
              <a:t>- Fuente de Datos: SEPS</a:t>
            </a:r>
            <a:br>
              <a:rPr lang="es-SV" sz="1200" b="1" dirty="0"/>
            </a:br>
            <a:r>
              <a:rPr lang="es-SV" sz="1200" b="1" dirty="0"/>
              <a:t/>
            </a:r>
            <a:br>
              <a:rPr lang="es-SV" sz="1200" b="1" dirty="0"/>
            </a:br>
            <a:r>
              <a:rPr lang="es-SV" sz="1200" b="1" dirty="0"/>
              <a:t/>
            </a:r>
            <a:br>
              <a:rPr lang="es-SV" sz="1200" b="1" dirty="0"/>
            </a:br>
            <a:endParaRPr lang="es-SV" sz="1200" dirty="0"/>
          </a:p>
        </p:txBody>
      </p:sp>
    </p:spTree>
    <p:extLst>
      <p:ext uri="{BB962C8B-B14F-4D97-AF65-F5344CB8AC3E}">
        <p14:creationId xmlns:p14="http://schemas.microsoft.com/office/powerpoint/2010/main" val="649683110"/>
      </p:ext>
    </p:extLst>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1285</TotalTime>
  <Words>1331</Words>
  <Application>Microsoft Office PowerPoint</Application>
  <PresentationFormat>Presentación en pantalla (4:3)</PresentationFormat>
  <Paragraphs>63</Paragraphs>
  <Slides>19</Slides>
  <Notes>0</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19</vt:i4>
      </vt:variant>
    </vt:vector>
  </HeadingPairs>
  <TitlesOfParts>
    <vt:vector size="27" baseType="lpstr">
      <vt:lpstr>Arial</vt:lpstr>
      <vt:lpstr>Arial Black</vt:lpstr>
      <vt:lpstr>Arial Hebrew</vt:lpstr>
      <vt:lpstr>Calibri</vt:lpstr>
      <vt:lpstr>Plan</vt:lpstr>
      <vt:lpstr>Veneer</vt:lpstr>
      <vt:lpstr>Tema de Office</vt:lpstr>
      <vt:lpstr>4_Tema de Office</vt:lpstr>
      <vt:lpstr>       DATOS TABLERO DE MANDO CUMPLIMIENTO META SEMESTRAL ENERO A JUNIO 2017/Plan.  </vt:lpstr>
      <vt:lpstr>Periodo de informe</vt:lpstr>
      <vt:lpstr>Indicadores Programáticos/Plan </vt:lpstr>
      <vt:lpstr>Indicadores Programáticos/Prevención </vt:lpstr>
      <vt:lpstr>Indicadores Programáticos/Prevención </vt:lpstr>
      <vt:lpstr>Indicadores Programáticos/Prevención </vt:lpstr>
      <vt:lpstr>Indicadores Programáticos/Prevención </vt:lpstr>
      <vt:lpstr>Indicadores Programáticos/ PrUEBAS PARA VIH </vt:lpstr>
      <vt:lpstr>Indicadores Programáticos/PrUEBAS PARA VIH/HSH </vt:lpstr>
      <vt:lpstr>Indicadores Programáticos/ PrUEBAS PARA VIH </vt:lpstr>
      <vt:lpstr>Indicadores Programáticos/ PrUEBAS PARA VIH/MTS </vt:lpstr>
      <vt:lpstr>Indicadores Programáticos/PrUEBAS PARA VIH </vt:lpstr>
      <vt:lpstr>Indicadores Programáticos/PrUEBAS PARA VIH/Trans </vt:lpstr>
      <vt:lpstr>INDICADORES DE Gestión:   </vt:lpstr>
      <vt:lpstr>INDICADORES DE Gestión:   </vt:lpstr>
      <vt:lpstr>Información FINANCIERA/Plan </vt:lpstr>
      <vt:lpstr>Información FINANCIERA/Plan </vt:lpstr>
      <vt:lpstr>Información FINANCIERA/Plan </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ALCANCES DEL PROYECTO FINANCIADO POR EL FONDO MUNIDAL</dc:title>
  <dc:creator>Gerardo Lara</dc:creator>
  <cp:lastModifiedBy>Carlos Alberto Gomez</cp:lastModifiedBy>
  <cp:revision>80</cp:revision>
  <dcterms:created xsi:type="dcterms:W3CDTF">2015-12-08T17:31:34Z</dcterms:created>
  <dcterms:modified xsi:type="dcterms:W3CDTF">2017-09-28T16:08:56Z</dcterms:modified>
</cp:coreProperties>
</file>