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65" r:id="rId2"/>
    <p:sldId id="307" r:id="rId3"/>
    <p:sldId id="306" r:id="rId4"/>
  </p:sldIdLst>
  <p:sldSz cx="9144000" cy="6858000" type="screen4x3"/>
  <p:notesSz cx="7102475" cy="9388475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505E3EF-67EA-436B-97B2-0124C06EBD24}" styleName="Estilo medio 4 - Énfasis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>
      <p:cViewPr varScale="1">
        <p:scale>
          <a:sx n="87" d="100"/>
          <a:sy n="87" d="100"/>
        </p:scale>
        <p:origin x="1358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130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SV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4022725" y="0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2F98D1-8A82-455C-AE8C-0EFCFE4041E0}" type="datetimeFigureOut">
              <a:rPr lang="es-SV" smtClean="0"/>
              <a:pPr/>
              <a:t>21/6/2017</a:t>
            </a:fld>
            <a:endParaRPr lang="es-SV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918575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SV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4022725" y="8918575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B88993-B6DA-4076-ADE9-839D1395608F}" type="slidenum">
              <a:rPr lang="es-SV" smtClean="0"/>
              <a:pPr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315692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DF93B5BE-A30C-43FB-8848-12C4773F44B6}" type="datetimeFigureOut">
              <a:rPr lang="es-ES" smtClean="0"/>
              <a:pPr/>
              <a:t>21/06/2017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438275" y="1173163"/>
            <a:ext cx="4225925" cy="3168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9" tIns="47114" rIns="94229" bIns="47114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10248" y="4518204"/>
            <a:ext cx="5681980" cy="3696712"/>
          </a:xfrm>
          <a:prstGeom prst="rect">
            <a:avLst/>
          </a:prstGeom>
        </p:spPr>
        <p:txBody>
          <a:bodyPr vert="horz" lIns="94229" tIns="47114" rIns="94229" bIns="47114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4023092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AA322833-2295-45EA-9EAF-8E696C092A90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961057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D522B-734C-4158-AF22-ECD53C536201}" type="datetimeFigureOut">
              <a:rPr lang="es-ES" smtClean="0"/>
              <a:pPr/>
              <a:t>21/06/2017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0B0C4-AC0F-4D01-B69D-A22F61CAFCB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D522B-734C-4158-AF22-ECD53C536201}" type="datetimeFigureOut">
              <a:rPr lang="es-ES" smtClean="0"/>
              <a:pPr/>
              <a:t>21/06/2017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0B0C4-AC0F-4D01-B69D-A22F61CAFCB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D522B-734C-4158-AF22-ECD53C536201}" type="datetimeFigureOut">
              <a:rPr lang="es-ES" smtClean="0"/>
              <a:pPr/>
              <a:t>21/06/2017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0B0C4-AC0F-4D01-B69D-A22F61CAFCB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D522B-734C-4158-AF22-ECD53C536201}" type="datetimeFigureOut">
              <a:rPr lang="es-ES" smtClean="0"/>
              <a:pPr/>
              <a:t>21/06/2017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0B0C4-AC0F-4D01-B69D-A22F61CAFCB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D522B-734C-4158-AF22-ECD53C536201}" type="datetimeFigureOut">
              <a:rPr lang="es-ES" smtClean="0"/>
              <a:pPr/>
              <a:t>21/06/2017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0B0C4-AC0F-4D01-B69D-A22F61CAFCB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D522B-734C-4158-AF22-ECD53C536201}" type="datetimeFigureOut">
              <a:rPr lang="es-ES" smtClean="0"/>
              <a:pPr/>
              <a:t>21/06/2017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0B0C4-AC0F-4D01-B69D-A22F61CAFCB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D522B-734C-4158-AF22-ECD53C536201}" type="datetimeFigureOut">
              <a:rPr lang="es-ES" smtClean="0"/>
              <a:pPr/>
              <a:t>21/06/2017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0B0C4-AC0F-4D01-B69D-A22F61CAFCB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D522B-734C-4158-AF22-ECD53C536201}" type="datetimeFigureOut">
              <a:rPr lang="es-ES" smtClean="0"/>
              <a:pPr/>
              <a:t>21/06/2017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0B0C4-AC0F-4D01-B69D-A22F61CAFCB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D522B-734C-4158-AF22-ECD53C536201}" type="datetimeFigureOut">
              <a:rPr lang="es-ES" smtClean="0"/>
              <a:pPr/>
              <a:t>21/06/2017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0B0C4-AC0F-4D01-B69D-A22F61CAFCB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D522B-734C-4158-AF22-ECD53C536201}" type="datetimeFigureOut">
              <a:rPr lang="es-ES" smtClean="0"/>
              <a:pPr/>
              <a:t>21/06/2017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0B0C4-AC0F-4D01-B69D-A22F61CAFCB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D522B-734C-4158-AF22-ECD53C536201}" type="datetimeFigureOut">
              <a:rPr lang="es-ES" smtClean="0"/>
              <a:pPr/>
              <a:t>21/06/2017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0B0C4-AC0F-4D01-B69D-A22F61CAFCB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/>
              <a:t>Haga clic para modificar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DD522B-734C-4158-AF22-ECD53C536201}" type="datetimeFigureOut">
              <a:rPr lang="es-ES" smtClean="0"/>
              <a:pPr/>
              <a:t>21/06/2017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50B0C4-AC0F-4D01-B69D-A22F61CAFCB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cpelsalvador.org.sv/" TargetMode="External"/><Relationship Id="rId7" Type="http://schemas.openxmlformats.org/officeDocument/2006/relationships/image" Target="../media/image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hyperlink" Target="http://www.facebook.com/MCPES2002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1"/>
          <p:cNvSpPr txBox="1">
            <a:spLocks/>
          </p:cNvSpPr>
          <p:nvPr/>
        </p:nvSpPr>
        <p:spPr>
          <a:xfrm>
            <a:off x="7740352" y="172259"/>
            <a:ext cx="1136712" cy="5924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s-ES" sz="1200" dirty="0">
                <a:latin typeface="Arial" panose="020B0604020202020204" pitchFamily="34" charset="0"/>
                <a:cs typeface="Arial" panose="020B0604020202020204" pitchFamily="34" charset="0"/>
              </a:rPr>
              <a:t>Junio 2017</a:t>
            </a:r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1583668" y="3787406"/>
            <a:ext cx="5688632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SV" sz="1400" i="1" dirty="0">
                <a:latin typeface="Arial" panose="020B0604020202020204" pitchFamily="34" charset="0"/>
                <a:cs typeface="Arial" panose="020B0604020202020204" pitchFamily="34" charset="0"/>
              </a:rPr>
              <a:t>Dra. Celina de Miranda</a:t>
            </a:r>
          </a:p>
          <a:p>
            <a:r>
              <a:rPr lang="es-SV" sz="1400" i="1" dirty="0">
                <a:latin typeface="Arial" panose="020B0604020202020204" pitchFamily="34" charset="0"/>
                <a:cs typeface="Arial" panose="020B0604020202020204" pitchFamily="34" charset="0"/>
              </a:rPr>
              <a:t>Coordinadora</a:t>
            </a:r>
          </a:p>
          <a:p>
            <a:r>
              <a:rPr lang="es-SV" sz="1400" i="1" dirty="0">
                <a:latin typeface="Arial" panose="020B0604020202020204" pitchFamily="34" charset="0"/>
                <a:cs typeface="Arial" panose="020B0604020202020204" pitchFamily="34" charset="0"/>
              </a:rPr>
              <a:t>Comité Ejecutivo de Propuestas</a:t>
            </a:r>
            <a:endParaRPr lang="es-E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619672" y="2033080"/>
            <a:ext cx="561662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s-SV" sz="36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Avances Ruta Crítica Comité de Propuestas</a:t>
            </a:r>
          </a:p>
        </p:txBody>
      </p:sp>
    </p:spTree>
    <p:extLst>
      <p:ext uri="{BB962C8B-B14F-4D97-AF65-F5344CB8AC3E}">
        <p14:creationId xmlns:p14="http://schemas.microsoft.com/office/powerpoint/2010/main" val="32295336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0B52F7E0-D727-43BF-B647-8B7245B7B0F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137998"/>
            <a:ext cx="8712968" cy="6704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45963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2 Subtítulo"/>
          <p:cNvSpPr txBox="1">
            <a:spLocks/>
          </p:cNvSpPr>
          <p:nvPr/>
        </p:nvSpPr>
        <p:spPr bwMode="auto">
          <a:xfrm>
            <a:off x="1476375" y="1657350"/>
            <a:ext cx="5761038" cy="43180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normAutofit lnSpcReduction="10000"/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endParaRPr lang="es-SV" sz="2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1 Rectángulo"/>
          <p:cNvSpPr>
            <a:spLocks noChangeArrowheads="1"/>
          </p:cNvSpPr>
          <p:nvPr/>
        </p:nvSpPr>
        <p:spPr bwMode="auto">
          <a:xfrm>
            <a:off x="611560" y="908720"/>
            <a:ext cx="6336704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SV" sz="2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MCP-ES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s-ES" altLang="es-SV" sz="24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SV" sz="2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Contribuyendo a la reducción significativa y sostenible del VIH, Tuberculosis y Malaria, a través de las subvenciones del Fondo Mundial </a:t>
            </a:r>
          </a:p>
        </p:txBody>
      </p:sp>
      <p:grpSp>
        <p:nvGrpSpPr>
          <p:cNvPr id="14" name="13 Grupo"/>
          <p:cNvGrpSpPr/>
          <p:nvPr/>
        </p:nvGrpSpPr>
        <p:grpSpPr>
          <a:xfrm>
            <a:off x="2699792" y="3635553"/>
            <a:ext cx="4824536" cy="1785864"/>
            <a:chOff x="2699792" y="3635553"/>
            <a:chExt cx="4824536" cy="1785864"/>
          </a:xfrm>
        </p:grpSpPr>
        <p:sp>
          <p:nvSpPr>
            <p:cNvPr id="7" name="4 CuadroTexto"/>
            <p:cNvSpPr txBox="1">
              <a:spLocks noChangeArrowheads="1"/>
            </p:cNvSpPr>
            <p:nvPr/>
          </p:nvSpPr>
          <p:spPr bwMode="auto">
            <a:xfrm>
              <a:off x="2699792" y="3645024"/>
              <a:ext cx="476885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s-SV" altLang="es-SV" sz="2000" b="1" dirty="0">
                  <a:solidFill>
                    <a:srgbClr val="000000"/>
                  </a:solidFill>
                  <a:latin typeface="Arial" panose="020B0604020202020204" pitchFamily="34" charset="0"/>
                  <a:hlinkClick r:id="rId3"/>
                </a:rPr>
                <a:t>www.mcpelsalvador.org.sv</a:t>
              </a:r>
              <a:r>
                <a:rPr lang="es-SV" altLang="es-SV" sz="2000" b="1" dirty="0">
                  <a:solidFill>
                    <a:srgbClr val="000000"/>
                  </a:solidFill>
                  <a:latin typeface="Arial" panose="020B0604020202020204" pitchFamily="34" charset="0"/>
                </a:rPr>
                <a:t> </a:t>
              </a:r>
              <a:r>
                <a:rPr lang="es-SV" altLang="es-SV" sz="2800" dirty="0">
                  <a:solidFill>
                    <a:srgbClr val="000000"/>
                  </a:solidFill>
                  <a:latin typeface="Arial" panose="020B0604020202020204" pitchFamily="34" charset="0"/>
                </a:rPr>
                <a:t> </a:t>
              </a:r>
            </a:p>
          </p:txBody>
        </p:sp>
        <p:sp>
          <p:nvSpPr>
            <p:cNvPr id="8" name="5 CuadroTexto"/>
            <p:cNvSpPr txBox="1">
              <a:spLocks noChangeArrowheads="1"/>
            </p:cNvSpPr>
            <p:nvPr/>
          </p:nvSpPr>
          <p:spPr bwMode="auto">
            <a:xfrm>
              <a:off x="3402559" y="4221088"/>
              <a:ext cx="4121769" cy="12003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s-SV" altLang="es-SV" sz="2000" b="1" dirty="0">
                  <a:solidFill>
                    <a:srgbClr val="000000"/>
                  </a:solidFill>
                  <a:latin typeface="Arial" panose="020B0604020202020204" pitchFamily="34" charset="0"/>
                  <a:hlinkClick r:id="rId4"/>
                </a:rPr>
                <a:t>www.facebook.com/MCPES2002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s-SV" altLang="es-SV" sz="1600" dirty="0">
                <a:solidFill>
                  <a:srgbClr val="000000"/>
                </a:solidFill>
                <a:latin typeface="Arial" panose="020B0604020202020204" pitchFamily="34" charset="0"/>
              </a:endParaRP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s-SV" altLang="es-SV" sz="2000" b="1" dirty="0">
                  <a:solidFill>
                    <a:srgbClr val="000000"/>
                  </a:solidFill>
                  <a:latin typeface="Arial" panose="020B0604020202020204" pitchFamily="34" charset="0"/>
                  <a:hlinkClick r:id="rId4"/>
                </a:rPr>
                <a:t>@MCPElSalvador 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s-SV" altLang="es-SV" sz="1600" dirty="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pic>
          <p:nvPicPr>
            <p:cNvPr id="9" name="8 Imagen" descr="facebbok.jpg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44043" y="4149080"/>
              <a:ext cx="531813" cy="5318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" name="9 Imagen" descr="twitter.jpg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99606" y="4680942"/>
              <a:ext cx="476250" cy="476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" name="Imagen 1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42878" y="3635553"/>
              <a:ext cx="532978" cy="5135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877330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autoUpdateAnimBg="0" advAuto="0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3183</TotalTime>
  <Words>57</Words>
  <Application>Microsoft Office PowerPoint</Application>
  <PresentationFormat>Presentación en pantalla (4:3)</PresentationFormat>
  <Paragraphs>12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6" baseType="lpstr">
      <vt:lpstr>Arial</vt:lpstr>
      <vt:lpstr>Calibri</vt:lpstr>
      <vt:lpstr>Tema de Office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CCEFG</dc:creator>
  <cp:lastModifiedBy>María Leydies Portillo Díaz</cp:lastModifiedBy>
  <cp:revision>149</cp:revision>
  <cp:lastPrinted>2016-08-23T00:35:24Z</cp:lastPrinted>
  <dcterms:created xsi:type="dcterms:W3CDTF">2014-09-12T13:24:53Z</dcterms:created>
  <dcterms:modified xsi:type="dcterms:W3CDTF">2017-06-21T21:16:49Z</dcterms:modified>
</cp:coreProperties>
</file>