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307" r:id="rId3"/>
    <p:sldId id="306" r:id="rId4"/>
  </p:sldIdLst>
  <p:sldSz cx="9144000" cy="6858000" type="screen4x3"/>
  <p:notesSz cx="7102475" cy="93884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F98D1-8A82-455C-AE8C-0EFCFE4041E0}" type="datetimeFigureOut">
              <a:rPr lang="es-SV" smtClean="0"/>
              <a:pPr/>
              <a:t>9/8/2017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88993-B6DA-4076-ADE9-839D1395608F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156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09/08/2017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org.sv/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facebook.com/MCPES2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740352" y="172259"/>
            <a:ext cx="1136712" cy="592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Junio 2017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583668" y="3787406"/>
            <a:ext cx="568863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Dra. Celina de Miranda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Coordinadora</a:t>
            </a:r>
          </a:p>
          <a:p>
            <a:r>
              <a:rPr lang="es-SV" sz="1400" i="1" dirty="0">
                <a:latin typeface="Arial" panose="020B0604020202020204" pitchFamily="34" charset="0"/>
                <a:cs typeface="Arial" panose="020B0604020202020204" pitchFamily="34" charset="0"/>
              </a:rPr>
              <a:t>Comité Ejecutivo de Propuestas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2033080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SV" sz="3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Avances Ruta Crítica Comité de Propuestas</a:t>
            </a:r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B52F7E0-D727-43BF-B647-8B7245B7B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7998"/>
            <a:ext cx="8712968" cy="670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9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 Rectángulo"/>
          <p:cNvSpPr>
            <a:spLocks noChangeArrowheads="1"/>
          </p:cNvSpPr>
          <p:nvPr/>
        </p:nvSpPr>
        <p:spPr bwMode="auto">
          <a:xfrm>
            <a:off x="611560" y="908720"/>
            <a:ext cx="633670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Contribuyendo a la reducción significativa y sostenible del VIH, Tuberculosis y Malaria, a través de las subvenciones del Fondo Mundial 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2699792" y="3635553"/>
            <a:ext cx="4824536" cy="1785864"/>
            <a:chOff x="2699792" y="3635553"/>
            <a:chExt cx="4824536" cy="1785864"/>
          </a:xfrm>
        </p:grpSpPr>
        <p:sp>
          <p:nvSpPr>
            <p:cNvPr id="7" name="4 CuadroTexto"/>
            <p:cNvSpPr txBox="1">
              <a:spLocks noChangeArrowheads="1"/>
            </p:cNvSpPr>
            <p:nvPr/>
          </p:nvSpPr>
          <p:spPr bwMode="auto">
            <a:xfrm>
              <a:off x="2699792" y="3645024"/>
              <a:ext cx="4768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3"/>
                </a:rPr>
                <a:t>www.mcpelsalvador.org.sv</a:t>
              </a: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s-SV" altLang="es-SV" sz="2800" dirty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</a:p>
          </p:txBody>
        </p:sp>
        <p:sp>
          <p:nvSpPr>
            <p:cNvPr id="8" name="5 CuadroTexto"/>
            <p:cNvSpPr txBox="1">
              <a:spLocks noChangeArrowheads="1"/>
            </p:cNvSpPr>
            <p:nvPr/>
          </p:nvSpPr>
          <p:spPr bwMode="auto">
            <a:xfrm>
              <a:off x="3402559" y="4221088"/>
              <a:ext cx="4121769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www.facebook.com/MCPES2002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SV" altLang="es-SV" sz="2000" b="1" dirty="0">
                  <a:solidFill>
                    <a:srgbClr val="000000"/>
                  </a:solidFill>
                  <a:latin typeface="Arial" panose="020B0604020202020204" pitchFamily="34" charset="0"/>
                  <a:hlinkClick r:id="rId4"/>
                </a:rPr>
                <a:t>@MCPElSalvador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SV" altLang="es-SV" sz="1600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9" name="8 Imagen" descr="facebbok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043" y="4149080"/>
              <a:ext cx="531813" cy="531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9 Imagen" descr="twitter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606" y="4680942"/>
              <a:ext cx="4762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n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2878" y="3635553"/>
              <a:ext cx="532978" cy="51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773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3183</TotalTime>
  <Words>57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María Leydies Portillo Díaz</cp:lastModifiedBy>
  <cp:revision>149</cp:revision>
  <cp:lastPrinted>2016-08-23T00:35:24Z</cp:lastPrinted>
  <dcterms:created xsi:type="dcterms:W3CDTF">2014-09-12T13:24:53Z</dcterms:created>
  <dcterms:modified xsi:type="dcterms:W3CDTF">2017-08-09T22:22:11Z</dcterms:modified>
</cp:coreProperties>
</file>