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07" r:id="rId3"/>
    <p:sldId id="316" r:id="rId4"/>
    <p:sldId id="308" r:id="rId5"/>
    <p:sldId id="317" r:id="rId6"/>
    <p:sldId id="309" r:id="rId7"/>
    <p:sldId id="313" r:id="rId8"/>
    <p:sldId id="314" r:id="rId9"/>
    <p:sldId id="315" r:id="rId10"/>
    <p:sldId id="306" r:id="rId11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98D1-8A82-455C-AE8C-0EFCFE4041E0}" type="datetimeFigureOut">
              <a:rPr lang="es-SV" smtClean="0"/>
              <a:pPr/>
              <a:t>21/6/2017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8993-B6DA-4076-ADE9-839D1395608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5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740352" y="172259"/>
            <a:ext cx="1136712" cy="59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22 Junio 2017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3668" y="3787406"/>
            <a:ext cx="56886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Lcda. Marta Alicia de Magaña</a:t>
            </a:r>
          </a:p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Directora Ejecutiva</a:t>
            </a:r>
          </a:p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Miembro</a:t>
            </a:r>
          </a:p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03308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 Comité de Propuestas</a:t>
            </a:r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611560" y="908720"/>
            <a:ext cx="63367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2699792" y="3635553"/>
            <a:ext cx="4824536" cy="1785864"/>
            <a:chOff x="2699792" y="3635553"/>
            <a:chExt cx="4824536" cy="1785864"/>
          </a:xfrm>
        </p:grpSpPr>
        <p:sp>
          <p:nvSpPr>
            <p:cNvPr id="7" name="4 CuadroTexto"/>
            <p:cNvSpPr txBox="1">
              <a:spLocks noChangeArrowheads="1"/>
            </p:cNvSpPr>
            <p:nvPr/>
          </p:nvSpPr>
          <p:spPr bwMode="auto">
            <a:xfrm>
              <a:off x="2699792" y="3645024"/>
              <a:ext cx="47688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3"/>
                </a:rPr>
                <a:t>www.mcpelsalvador.org.sv</a:t>
              </a: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s-SV" altLang="es-SV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3402559" y="4221088"/>
              <a:ext cx="41217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4"/>
                </a:rPr>
                <a:t>www.facebook.com/MCPES2002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4"/>
                </a:rPr>
                <a:t>@MCPElSalvador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8 Imagen" descr="facebbo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043" y="4149080"/>
              <a:ext cx="531813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9 Imagen" descr="twitter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606" y="4680942"/>
              <a:ext cx="476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878" y="3635553"/>
              <a:ext cx="532978" cy="51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3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43808" y="893667"/>
            <a:ext cx="30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Puntos de Ruta Crítica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F4C80F-75F7-433E-950F-8BCBF180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9267"/>
            <a:ext cx="8514788" cy="70315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716354A-E689-46AF-A840-49AE4DED2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05112"/>
              </p:ext>
            </p:extLst>
          </p:nvPr>
        </p:nvGraphicFramePr>
        <p:xfrm>
          <a:off x="173793" y="2417059"/>
          <a:ext cx="8491682" cy="268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732">
                  <a:extLst>
                    <a:ext uri="{9D8B030D-6E8A-4147-A177-3AD203B41FA5}">
                      <a16:colId xmlns:a16="http://schemas.microsoft.com/office/drawing/2014/main" val="3897294846"/>
                    </a:ext>
                  </a:extLst>
                </a:gridCol>
                <a:gridCol w="3959982">
                  <a:extLst>
                    <a:ext uri="{9D8B030D-6E8A-4147-A177-3AD203B41FA5}">
                      <a16:colId xmlns:a16="http://schemas.microsoft.com/office/drawing/2014/main" val="3018055538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3079473026"/>
                    </a:ext>
                  </a:extLst>
                </a:gridCol>
                <a:gridCol w="278872">
                  <a:extLst>
                    <a:ext uri="{9D8B030D-6E8A-4147-A177-3AD203B41FA5}">
                      <a16:colId xmlns:a16="http://schemas.microsoft.com/office/drawing/2014/main" val="2412618920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041168897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1325498469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96402210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270898431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1773224195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621641536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723468355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22625881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3943871235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75448928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2363624557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1999612501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736734685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1275248694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3568899757"/>
                    </a:ext>
                  </a:extLst>
                </a:gridCol>
                <a:gridCol w="225888">
                  <a:extLst>
                    <a:ext uri="{9D8B030D-6E8A-4147-A177-3AD203B41FA5}">
                      <a16:colId xmlns:a16="http://schemas.microsoft.com/office/drawing/2014/main" val="3621734242"/>
                    </a:ext>
                  </a:extLst>
                </a:gridCol>
              </a:tblGrid>
              <a:tr h="2684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</a:rPr>
                        <a:t>Diálogos de País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38931" anchor="ctr"/>
                </a:tc>
                <a:extLst>
                  <a:ext uri="{0D108BD9-81ED-4DB2-BD59-A6C34878D82A}">
                    <a16:rowId xmlns:a16="http://schemas.microsoft.com/office/drawing/2014/main" val="72191239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0AAFF99-0D74-435C-9B7C-81E4684C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1" y="3274497"/>
            <a:ext cx="8514050" cy="611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5A03B7-5B38-4F11-B55F-BA2F7D31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50" y="3860707"/>
            <a:ext cx="8514049" cy="2343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71D537-6FE5-45D2-BE38-4A6142E10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49" y="4092787"/>
            <a:ext cx="8514050" cy="4047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59E3148-58F4-46AC-B67F-8946A3DA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93" y="2678934"/>
            <a:ext cx="8491682" cy="2380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EF0B93-EDBD-4335-8FEE-209704C03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92" y="2894806"/>
            <a:ext cx="8520507" cy="3951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2537907-84CC-4F0A-9109-DD14140E5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49" y="4780555"/>
            <a:ext cx="8485226" cy="10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1560" y="1916832"/>
            <a:ext cx="80472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CP06-2017/ 29 de mayo: </a:t>
            </a:r>
          </a:p>
          <a:p>
            <a:r>
              <a:rPr lang="es-SV" sz="2000" dirty="0"/>
              <a:t>	1. Preparación Foro de estudios VIH</a:t>
            </a:r>
          </a:p>
          <a:p>
            <a:endParaRPr lang="es-SV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CP07-2017/ 30 de mayo: </a:t>
            </a:r>
          </a:p>
          <a:p>
            <a:r>
              <a:rPr lang="es-SV" sz="2000" dirty="0"/>
              <a:t>	1. </a:t>
            </a:r>
            <a:r>
              <a:rPr lang="es-ES" sz="2000" dirty="0"/>
              <a:t>Estrategia de Sostenibilidad a incluir en la solicitud de Propuesta</a:t>
            </a:r>
          </a:p>
          <a:p>
            <a:r>
              <a:rPr lang="es-ES" sz="2000" dirty="0"/>
              <a:t>	2. Organización para evento Difusión del PENM VIH</a:t>
            </a:r>
          </a:p>
          <a:p>
            <a:r>
              <a:rPr lang="es-ES" sz="2000" dirty="0"/>
              <a:t>	     (Región Oriental-9jun)</a:t>
            </a:r>
          </a:p>
          <a:p>
            <a:r>
              <a:rPr lang="es-ES" sz="2000" dirty="0"/>
              <a:t>	3. Voluntad de pago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Reunión CP08-2017/ 12 de junio: </a:t>
            </a:r>
          </a:p>
          <a:p>
            <a:r>
              <a:rPr lang="es-ES" sz="2000" dirty="0"/>
              <a:t>	1. Estimaciones de TB</a:t>
            </a:r>
          </a:p>
          <a:p>
            <a:r>
              <a:rPr lang="es-ES" sz="2000" dirty="0"/>
              <a:t>	2. Seguimiento Difusión del PENM</a:t>
            </a:r>
          </a:p>
          <a:p>
            <a:r>
              <a:rPr lang="es-ES" sz="2000" dirty="0"/>
              <a:t>	     (Región Occidental-13jun y Metropolitana)</a:t>
            </a:r>
          </a:p>
          <a:p>
            <a:r>
              <a:rPr lang="es-ES" sz="2000" dirty="0"/>
              <a:t>	3. Seguimiento a gestión de recursos Plan Internacional</a:t>
            </a:r>
            <a:endParaRPr lang="es-SV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7624" y="1087041"/>
            <a:ext cx="5096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Puntos de agenda Vistos en Reuniones</a:t>
            </a:r>
          </a:p>
        </p:txBody>
      </p:sp>
    </p:spTree>
    <p:extLst>
      <p:ext uri="{BB962C8B-B14F-4D97-AF65-F5344CB8AC3E}">
        <p14:creationId xmlns:p14="http://schemas.microsoft.com/office/powerpoint/2010/main" val="106378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Reuniones CP- 06, 07 y 08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634A8-C888-4A8F-9DFF-4439F15C0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7" y="757445"/>
            <a:ext cx="4145087" cy="233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FF0ABE-4685-4D3A-BF90-B94A9F165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9" y="2616108"/>
            <a:ext cx="3858992" cy="217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554C1B-2660-4961-80D6-682099BB6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51" y="4221088"/>
            <a:ext cx="4087938" cy="229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2E2F438-F090-481A-AEA9-B3B835C8F017}"/>
              </a:ext>
            </a:extLst>
          </p:cNvPr>
          <p:cNvSpPr txBox="1"/>
          <p:nvPr/>
        </p:nvSpPr>
        <p:spPr>
          <a:xfrm>
            <a:off x="5240387" y="33522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CP07-2017 / 30 de mayo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5177A-4EE1-4ED4-A305-B14B27111E44}"/>
              </a:ext>
            </a:extLst>
          </p:cNvPr>
          <p:cNvSpPr txBox="1"/>
          <p:nvPr/>
        </p:nvSpPr>
        <p:spPr>
          <a:xfrm>
            <a:off x="1367644" y="15335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CP-06-2017 / 29 de mayo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9BB216-E7CD-4DDD-A220-5446718B22F7}"/>
              </a:ext>
            </a:extLst>
          </p:cNvPr>
          <p:cNvSpPr txBox="1"/>
          <p:nvPr/>
        </p:nvSpPr>
        <p:spPr>
          <a:xfrm>
            <a:off x="1115616" y="5298371"/>
            <a:ext cx="26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/>
              <a:t>CP08-2017 / 12 de Junio</a:t>
            </a:r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B0C0107-3053-4BFC-A3CD-467F30D850F4}"/>
              </a:ext>
            </a:extLst>
          </p:cNvPr>
          <p:cNvCxnSpPr>
            <a:cxnSpLocks/>
          </p:cNvCxnSpPr>
          <p:nvPr/>
        </p:nvCxnSpPr>
        <p:spPr>
          <a:xfrm>
            <a:off x="1331640" y="1902901"/>
            <a:ext cx="2664296" cy="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B922EF4-1E9A-44E2-A5CC-14999E6E7E5C}"/>
              </a:ext>
            </a:extLst>
          </p:cNvPr>
          <p:cNvCxnSpPr>
            <a:cxnSpLocks/>
          </p:cNvCxnSpPr>
          <p:nvPr/>
        </p:nvCxnSpPr>
        <p:spPr>
          <a:xfrm>
            <a:off x="1259632" y="5667703"/>
            <a:ext cx="25405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C3DF3C2-3065-49FC-BC1A-DA46D2A510B2}"/>
              </a:ext>
            </a:extLst>
          </p:cNvPr>
          <p:cNvCxnSpPr>
            <a:cxnSpLocks/>
          </p:cNvCxnSpPr>
          <p:nvPr/>
        </p:nvCxnSpPr>
        <p:spPr>
          <a:xfrm flipH="1">
            <a:off x="5148064" y="3721600"/>
            <a:ext cx="2520280" cy="10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5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 DE ESTUDIO VIH- 6 junio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4661"/>
          <a:stretch/>
        </p:blipFill>
        <p:spPr>
          <a:xfrm>
            <a:off x="36512" y="764704"/>
            <a:ext cx="9079948" cy="393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4754" r="14163" b="15553"/>
          <a:stretch/>
        </p:blipFill>
        <p:spPr>
          <a:xfrm>
            <a:off x="28406" y="3861048"/>
            <a:ext cx="5156169" cy="298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7556" r="12988" b="22832"/>
          <a:stretch/>
        </p:blipFill>
        <p:spPr>
          <a:xfrm>
            <a:off x="3635896" y="4509120"/>
            <a:ext cx="5477766" cy="232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PENM VIH- ORIENTE 09 junio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53130"/>
            <a:ext cx="8136904" cy="3188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b="12821"/>
          <a:stretch/>
        </p:blipFill>
        <p:spPr>
          <a:xfrm>
            <a:off x="5148064" y="800518"/>
            <a:ext cx="3456384" cy="275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3" b="-396"/>
          <a:stretch/>
        </p:blipFill>
        <p:spPr>
          <a:xfrm>
            <a:off x="467544" y="952527"/>
            <a:ext cx="4572000" cy="248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586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PENM VIH- OCCIDENTE 13 junio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" y="2862741"/>
            <a:ext cx="8994298" cy="399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2857"/>
            <a:ext cx="4858276" cy="294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95" y="1224136"/>
            <a:ext cx="4122799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833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PENM VIH- CENTRAL 16 DE JUNIO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092" r="5902" b="17801"/>
          <a:stretch/>
        </p:blipFill>
        <p:spPr>
          <a:xfrm>
            <a:off x="467544" y="3717032"/>
            <a:ext cx="8136904" cy="309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8" y="857250"/>
            <a:ext cx="5212071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14354" b="13176"/>
          <a:stretch/>
        </p:blipFill>
        <p:spPr>
          <a:xfrm>
            <a:off x="0" y="908720"/>
            <a:ext cx="457608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18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PENM VIH- METROPOLITANA 20 DE JUNIO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35495"/>
            <a:ext cx="6804248" cy="340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6453"/>
          <a:stretch/>
        </p:blipFill>
        <p:spPr>
          <a:xfrm>
            <a:off x="0" y="3372609"/>
            <a:ext cx="9144000" cy="35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638" t="13778" r="5320" b="20789"/>
          <a:stretch/>
        </p:blipFill>
        <p:spPr>
          <a:xfrm>
            <a:off x="-25227" y="836712"/>
            <a:ext cx="4002021" cy="263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272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164</Words>
  <Application>Microsoft Office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Karla Eugenia Rivera Arévalo</cp:lastModifiedBy>
  <cp:revision>158</cp:revision>
  <cp:lastPrinted>2016-08-23T00:35:24Z</cp:lastPrinted>
  <dcterms:created xsi:type="dcterms:W3CDTF">2014-09-12T13:24:53Z</dcterms:created>
  <dcterms:modified xsi:type="dcterms:W3CDTF">2017-06-21T20:54:50Z</dcterms:modified>
</cp:coreProperties>
</file>