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8020"/>
            <a:ext cx="7729728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Calendarización Visitas de Campo</a:t>
            </a:r>
            <a:br>
              <a:rPr lang="en-US" sz="3600" b="1" dirty="0"/>
            </a:br>
            <a:r>
              <a:rPr lang="en-US" sz="3600" b="1" dirty="0"/>
              <a:t>Segundo Semestre 2019</a:t>
            </a:r>
            <a:endParaRPr lang="en-US" sz="3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1161E91-6C29-4C86-AFAA-84BC4B6E9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191966"/>
            <a:ext cx="7729728" cy="264743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4622231" y="5789245"/>
            <a:ext cx="294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Lcda. Marta Alicia de Magaña</a:t>
            </a:r>
          </a:p>
          <a:p>
            <a:pPr algn="ctr"/>
            <a:r>
              <a:rPr lang="es-SV" dirty="0">
                <a:solidFill>
                  <a:schemeClr val="bg1"/>
                </a:solidFill>
              </a:rPr>
              <a:t>Directora Ejecutiva MCP-ES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109379" y="6488668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Plenaria 03-2019</a:t>
            </a:r>
            <a:endParaRPr lang="es-SV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AD738816-E6DA-4AB7-B38E-355A932E7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34485"/>
              </p:ext>
            </p:extLst>
          </p:nvPr>
        </p:nvGraphicFramePr>
        <p:xfrm>
          <a:off x="856512" y="580047"/>
          <a:ext cx="10467162" cy="5856552"/>
        </p:xfrm>
        <a:graphic>
          <a:graphicData uri="http://schemas.openxmlformats.org/drawingml/2006/table">
            <a:tbl>
              <a:tblPr/>
              <a:tblGrid>
                <a:gridCol w="1410614">
                  <a:extLst>
                    <a:ext uri="{9D8B030D-6E8A-4147-A177-3AD203B41FA5}">
                      <a16:colId xmlns:a16="http://schemas.microsoft.com/office/drawing/2014/main" val="346630010"/>
                    </a:ext>
                  </a:extLst>
                </a:gridCol>
                <a:gridCol w="2248804">
                  <a:extLst>
                    <a:ext uri="{9D8B030D-6E8A-4147-A177-3AD203B41FA5}">
                      <a16:colId xmlns:a16="http://schemas.microsoft.com/office/drawing/2014/main" val="1246430909"/>
                    </a:ext>
                  </a:extLst>
                </a:gridCol>
                <a:gridCol w="2351023">
                  <a:extLst>
                    <a:ext uri="{9D8B030D-6E8A-4147-A177-3AD203B41FA5}">
                      <a16:colId xmlns:a16="http://schemas.microsoft.com/office/drawing/2014/main" val="1225235699"/>
                    </a:ext>
                  </a:extLst>
                </a:gridCol>
                <a:gridCol w="4456721">
                  <a:extLst>
                    <a:ext uri="{9D8B030D-6E8A-4147-A177-3AD203B41FA5}">
                      <a16:colId xmlns:a16="http://schemas.microsoft.com/office/drawing/2014/main" val="2297386940"/>
                    </a:ext>
                  </a:extLst>
                </a:gridCol>
              </a:tblGrid>
              <a:tr h="27507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Lugar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Seguimiento 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37944"/>
                  </a:ext>
                </a:extLst>
              </a:tr>
              <a:tr h="11264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de julio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SIBASI Ahuachapán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Malaria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Trabajo con Sector Privado y </a:t>
                      </a:r>
                      <a:r>
                        <a:rPr lang="es-SV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Colvol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694792"/>
                  </a:ext>
                </a:extLst>
              </a:tr>
              <a:tr h="149325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de agosto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Unidad de Salud El Congo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TB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del Trabajo comunitario y conocer la situación de Tb en el municipio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742749"/>
                  </a:ext>
                </a:extLst>
              </a:tr>
              <a:tr h="15718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de septiembre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VICITS   San Jacinto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VIH/MINSAL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conocer los avances y ajustes realizados por las VICITS para el cumplimiento de las metas establecidas para el 2019, y coordinación con el trabajo de campo del SR y SSR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972964"/>
                  </a:ext>
                </a:extLst>
              </a:tr>
              <a:tr h="137536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Definir actividad con RP y SR   ( la fecha se puede ajustar en caso  necesario)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VIH MINSAL/PLAN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Acompañamiento a actividad de campo con SSR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720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71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61327-9D67-4B8C-8492-9F0834CD2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73" y="977283"/>
            <a:ext cx="3990127" cy="4903433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sz="9600" dirty="0">
                <a:solidFill>
                  <a:schemeClr val="bg2">
                    <a:lumMod val="50000"/>
                  </a:schemeClr>
                </a:solidFill>
                <a:latin typeface="Bauhaus 93" panose="04030905020B02020C02" pitchFamily="82" charset="0"/>
              </a:rPr>
              <a:t>Muchas gracias!!!</a:t>
            </a:r>
          </a:p>
        </p:txBody>
      </p:sp>
      <p:pic>
        <p:nvPicPr>
          <p:cNvPr id="74" name="Marcador de contenido 4">
            <a:extLst>
              <a:ext uri="{FF2B5EF4-FFF2-40B4-BE49-F238E27FC236}">
                <a16:creationId xmlns:a16="http://schemas.microsoft.com/office/drawing/2014/main" id="{C658991B-D053-40B0-A52E-1E16BA336D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6" r="-2" b="3794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64796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119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Bauhaus 93</vt:lpstr>
      <vt:lpstr>Calibri</vt:lpstr>
      <vt:lpstr>Calibri Light</vt:lpstr>
      <vt:lpstr>Tema de Office</vt:lpstr>
      <vt:lpstr>Calendarización Visitas de Campo Segundo Semestre 2019</vt:lpstr>
      <vt:lpstr>Presentación de PowerPoint</vt:lpstr>
      <vt:lpstr>Muchas gracias!!!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de actividades  Segundo Semestre 2019</dc:title>
  <dc:creator>Karla Eugenia Rivera Arévalo</dc:creator>
  <cp:lastModifiedBy>Karla Eugenia Rivera Arévalo</cp:lastModifiedBy>
  <cp:revision>3</cp:revision>
  <dcterms:created xsi:type="dcterms:W3CDTF">2019-06-19T17:11:03Z</dcterms:created>
  <dcterms:modified xsi:type="dcterms:W3CDTF">2019-06-19T17:22:58Z</dcterms:modified>
</cp:coreProperties>
</file>