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19/6/2019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Avances Elección de representantes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sectores en el MCP-ES 2019-2022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161E91-6C29-4C86-AFAA-84BC4B6E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91966"/>
            <a:ext cx="7729728" cy="26474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4622231" y="5789245"/>
            <a:ext cx="29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Lcda. Marta Alicia de Magaña</a:t>
            </a:r>
          </a:p>
          <a:p>
            <a:pPr algn="ctr"/>
            <a:r>
              <a:rPr lang="es-SV" dirty="0">
                <a:solidFill>
                  <a:schemeClr val="bg1"/>
                </a:solidFill>
              </a:rPr>
              <a:t>Directora Ejecutiva MCP-ES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109379" y="6488668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Plenaria 03-2019</a:t>
            </a:r>
            <a:endParaRPr lang="es-SV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158044F-350E-494F-A287-DA7BA90F4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75888"/>
              </p:ext>
            </p:extLst>
          </p:nvPr>
        </p:nvGraphicFramePr>
        <p:xfrm>
          <a:off x="780312" y="505311"/>
          <a:ext cx="10631376" cy="544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265">
                  <a:extLst>
                    <a:ext uri="{9D8B030D-6E8A-4147-A177-3AD203B41FA5}">
                      <a16:colId xmlns:a16="http://schemas.microsoft.com/office/drawing/2014/main" val="344189839"/>
                    </a:ext>
                  </a:extLst>
                </a:gridCol>
                <a:gridCol w="2119423">
                  <a:extLst>
                    <a:ext uri="{9D8B030D-6E8A-4147-A177-3AD203B41FA5}">
                      <a16:colId xmlns:a16="http://schemas.microsoft.com/office/drawing/2014/main" val="3446782902"/>
                    </a:ext>
                  </a:extLst>
                </a:gridCol>
                <a:gridCol w="2657844">
                  <a:extLst>
                    <a:ext uri="{9D8B030D-6E8A-4147-A177-3AD203B41FA5}">
                      <a16:colId xmlns:a16="http://schemas.microsoft.com/office/drawing/2014/main" val="3234983096"/>
                    </a:ext>
                  </a:extLst>
                </a:gridCol>
                <a:gridCol w="2657844">
                  <a:extLst>
                    <a:ext uri="{9D8B030D-6E8A-4147-A177-3AD203B41FA5}">
                      <a16:colId xmlns:a16="http://schemas.microsoft.com/office/drawing/2014/main" val="1139071106"/>
                    </a:ext>
                  </a:extLst>
                </a:gridCol>
              </a:tblGrid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SECTOR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FECHA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HORARIO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LUGAR</a:t>
                      </a:r>
                      <a:endParaRPr lang="es-S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387763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Privado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13.03.2019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8am- 1pm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Los Cebollines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12259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Académico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30.04.2019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8am -2 pm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Círculo Militar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95493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HSH/Mujeres Trans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05.06.2019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10am -12 pm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Círculo Militar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70456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Personas TB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11.06.2019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10am -12 pm</a:t>
                      </a:r>
                      <a:endParaRPr lang="es-SV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Círculo Militar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12468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ONG´s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11.06.2019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2pm-4pm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Círculo Militar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41334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Personas VIH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12.06.2019</a:t>
                      </a:r>
                      <a:endParaRPr lang="es-SV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10am -12 pm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Círculo Militar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90424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Personas Malaria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25.06.2019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10am -12 pm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Los Cebollines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58071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OBF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27.06.2019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10am -12 pm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Círculo Militar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38251"/>
                  </a:ext>
                </a:extLst>
              </a:tr>
              <a:tr h="5447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MTS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04.07.2019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10am -12 pm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Círculo Militar</a:t>
                      </a:r>
                      <a:endParaRPr kumimoji="0" lang="es-SV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476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3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A65078-77A1-4D45-9291-2A2A6AC1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99841"/>
            <a:ext cx="6204984" cy="1344975"/>
          </a:xfrm>
        </p:spPr>
        <p:txBody>
          <a:bodyPr>
            <a:normAutofit/>
          </a:bodyPr>
          <a:lstStyle/>
          <a:p>
            <a:r>
              <a:rPr lang="es-MX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elecciones 2019 </a:t>
            </a:r>
            <a:endParaRPr lang="es-SV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699DCE-0A81-4E34-AE77-4A53019A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6" y="1360967"/>
            <a:ext cx="6204984" cy="4720856"/>
          </a:xfrm>
        </p:spPr>
        <p:txBody>
          <a:bodyPr>
            <a:norm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SECTOR PRIVADO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Grupo Procampoly/ AARHES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Construhard/ SCIS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r>
              <a:rPr lang="es-MX" dirty="0">
                <a:latin typeface="Century Gothic" panose="020B0502020202020204" pitchFamily="34" charset="0"/>
              </a:rPr>
              <a:t>SECTOR ACADÉMICO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UJMD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IEPROES</a:t>
            </a:r>
            <a:endParaRPr lang="es-SV" dirty="0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00CC4-AC60-44CD-974B-D9CDDB6A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851" y="3483719"/>
            <a:ext cx="2799566" cy="27645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1C912A-D183-4299-A215-2F5FA4404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85" y="772328"/>
            <a:ext cx="2677498" cy="27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699DCE-0A81-4E34-AE77-4A53019A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48" y="450342"/>
            <a:ext cx="6634716" cy="56384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r>
              <a:rPr lang="es-MX" dirty="0">
                <a:latin typeface="Century Gothic" panose="020B0502020202020204" pitchFamily="34" charset="0"/>
              </a:rPr>
              <a:t>SECTOR HSH/MUJERES TRANS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Colectivo Alejandría 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COMCAVIS TRANS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r>
              <a:rPr lang="es-MX" dirty="0">
                <a:latin typeface="Century Gothic" panose="020B0502020202020204" pitchFamily="34" charset="0"/>
              </a:rPr>
              <a:t>SECTOR PERSONAS AFECTADAS TB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Dra. Ana Albanés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Sr. William Hernández</a:t>
            </a:r>
            <a:endParaRPr lang="es-SV" dirty="0">
              <a:latin typeface="Century Gothic" panose="020B0502020202020204" pitchFamily="34" charset="0"/>
            </a:endParaRPr>
          </a:p>
        </p:txBody>
      </p:sp>
      <p:pic>
        <p:nvPicPr>
          <p:cNvPr id="9" name="Imagen 8" descr="Imagen que contiene comida, interior&#10;&#10;Descripción generada automáticamente">
            <a:extLst>
              <a:ext uri="{FF2B5EF4-FFF2-40B4-BE49-F238E27FC236}">
                <a16:creationId xmlns:a16="http://schemas.microsoft.com/office/drawing/2014/main" id="{72C7D5A3-4736-45B9-BF15-72AA5E846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97" y="450342"/>
            <a:ext cx="2047875" cy="22383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5782AC-2DD1-471C-B16F-9FD2BF1B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97" y="35380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699DCE-0A81-4E34-AE77-4A53019A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82" y="435934"/>
            <a:ext cx="6962448" cy="5996764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SECTOR ONG´S NAC E INT.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PLAN Internacional 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PASMO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ASOCCES 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ALESLAVINIA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CONAMUS 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FUNDASIDA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r>
              <a:rPr lang="es-MX" dirty="0">
                <a:latin typeface="Century Gothic" panose="020B0502020202020204" pitchFamily="34" charset="0"/>
              </a:rPr>
              <a:t>SECTOR PERSONAS AFECTADAS VIH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REDCA+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REDSAL+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Propietario: Asoc. Visión Propositiva 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Suplente: Grupo Apoyo H. Zacamil</a:t>
            </a:r>
            <a:endParaRPr lang="es-SV" dirty="0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B46EB0-08B2-493D-B456-CA4A7477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37" y="3543146"/>
            <a:ext cx="3840480" cy="25603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0176E8E-FA77-4AA5-BAFA-70E3B299E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3"/>
          <a:stretch/>
        </p:blipFill>
        <p:spPr>
          <a:xfrm>
            <a:off x="7612161" y="425302"/>
            <a:ext cx="4242956" cy="23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D799F-0A76-4C10-A8A5-377950F3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ACREDITACIÓN MIEMBROS 2019-2022</a:t>
            </a:r>
            <a:endParaRPr lang="es-SV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41683DE-1759-4B09-9BF8-BDE817BC5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114115"/>
              </p:ext>
            </p:extLst>
          </p:nvPr>
        </p:nvGraphicFramePr>
        <p:xfrm>
          <a:off x="241891" y="1325563"/>
          <a:ext cx="11708218" cy="5392042"/>
        </p:xfrm>
        <a:graphic>
          <a:graphicData uri="http://schemas.openxmlformats.org/drawingml/2006/table">
            <a:tbl>
              <a:tblPr/>
              <a:tblGrid>
                <a:gridCol w="332148">
                  <a:extLst>
                    <a:ext uri="{9D8B030D-6E8A-4147-A177-3AD203B41FA5}">
                      <a16:colId xmlns:a16="http://schemas.microsoft.com/office/drawing/2014/main" val="2527907154"/>
                    </a:ext>
                  </a:extLst>
                </a:gridCol>
                <a:gridCol w="2383162">
                  <a:extLst>
                    <a:ext uri="{9D8B030D-6E8A-4147-A177-3AD203B41FA5}">
                      <a16:colId xmlns:a16="http://schemas.microsoft.com/office/drawing/2014/main" val="2081064140"/>
                    </a:ext>
                  </a:extLst>
                </a:gridCol>
                <a:gridCol w="1439308">
                  <a:extLst>
                    <a:ext uri="{9D8B030D-6E8A-4147-A177-3AD203B41FA5}">
                      <a16:colId xmlns:a16="http://schemas.microsoft.com/office/drawing/2014/main" val="3641935673"/>
                    </a:ext>
                  </a:extLst>
                </a:gridCol>
                <a:gridCol w="1453148">
                  <a:extLst>
                    <a:ext uri="{9D8B030D-6E8A-4147-A177-3AD203B41FA5}">
                      <a16:colId xmlns:a16="http://schemas.microsoft.com/office/drawing/2014/main" val="586960839"/>
                    </a:ext>
                  </a:extLst>
                </a:gridCol>
                <a:gridCol w="177145">
                  <a:extLst>
                    <a:ext uri="{9D8B030D-6E8A-4147-A177-3AD203B41FA5}">
                      <a16:colId xmlns:a16="http://schemas.microsoft.com/office/drawing/2014/main" val="1995641529"/>
                    </a:ext>
                  </a:extLst>
                </a:gridCol>
                <a:gridCol w="2623970">
                  <a:extLst>
                    <a:ext uri="{9D8B030D-6E8A-4147-A177-3AD203B41FA5}">
                      <a16:colId xmlns:a16="http://schemas.microsoft.com/office/drawing/2014/main" val="3771945936"/>
                    </a:ext>
                  </a:extLst>
                </a:gridCol>
                <a:gridCol w="1616454">
                  <a:extLst>
                    <a:ext uri="{9D8B030D-6E8A-4147-A177-3AD203B41FA5}">
                      <a16:colId xmlns:a16="http://schemas.microsoft.com/office/drawing/2014/main" val="814427456"/>
                    </a:ext>
                  </a:extLst>
                </a:gridCol>
                <a:gridCol w="1682883">
                  <a:extLst>
                    <a:ext uri="{9D8B030D-6E8A-4147-A177-3AD203B41FA5}">
                      <a16:colId xmlns:a16="http://schemas.microsoft.com/office/drawing/2014/main" val="2867945967"/>
                    </a:ext>
                  </a:extLst>
                </a:gridCol>
              </a:tblGrid>
              <a:tr h="5175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Representante/ Propietario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Envio Documentos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Representante/ Suplente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effectLst/>
                          <a:latin typeface="Arial" panose="020B0604020202020204" pitchFamily="34" charset="0"/>
                        </a:rPr>
                        <a:t>Envio Documentos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93795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REDCA+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Personas afectadas por VIH, TB y Malaria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REDSAL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Personas afectadas por VIH, TB y Malaria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41990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Asoc. Visión Propositiva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Grupo de apoyo </a:t>
                      </a:r>
                    </a:p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Hospital Zacamil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09455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Dra. Ana Elizabeth Albanés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Sr. William Hernández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83236"/>
                  </a:ext>
                </a:extLst>
              </a:tr>
              <a:tr h="5175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Colectivo Alejandria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Poblaciones Clave TS, HSH/Trans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recibido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COMCAVIS TRANS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Poblaciones Clave TS, HSH/Trans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recibido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99248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Plan International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ONG Int.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PASMO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ONG Int.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79266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ASOCCES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ONG Nac.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ALESLAVINIA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ONG Nac.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91173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CONAMUS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ONG Nac.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FUNDASIDA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ONG Nac.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pendiente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832354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UJMD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Académico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recibido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IEPROES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Académico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recibido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29449"/>
                  </a:ext>
                </a:extLst>
              </a:tr>
              <a:tr h="5283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Procampoly S., A, de CV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Privado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recibido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CONSTRUHARD EL SALVADOR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effectLst/>
                          <a:latin typeface="Arial" panose="020B0604020202020204" pitchFamily="34" charset="0"/>
                        </a:rPr>
                        <a:t>Privado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effectLst/>
                          <a:latin typeface="Arial" panose="020B0604020202020204" pitchFamily="34" charset="0"/>
                        </a:rPr>
                        <a:t>recibido</a:t>
                      </a:r>
                    </a:p>
                  </a:txBody>
                  <a:tcPr marL="7461" marR="7461" marT="7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9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1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61327-9D67-4B8C-8492-9F0834CD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260" y="1984443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latin typeface="Brush Script MT" panose="03060802040406070304" pitchFamily="66" charset="0"/>
              </a:rPr>
              <a:t>Muchas gracias!!!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n para rosa">
            <a:extLst>
              <a:ext uri="{FF2B5EF4-FFF2-40B4-BE49-F238E27FC236}">
                <a16:creationId xmlns:a16="http://schemas.microsoft.com/office/drawing/2014/main" id="{872D49A6-729A-4739-8087-CB6CFD83A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9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351</Words>
  <Application>Microsoft Office PowerPoint</Application>
  <PresentationFormat>Panorámica</PresentationFormat>
  <Paragraphs>154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Century Gothic</vt:lpstr>
      <vt:lpstr>Tema de Office</vt:lpstr>
      <vt:lpstr>Avances Elección de representantes  de sectores en el MCP-ES 2019-2022</vt:lpstr>
      <vt:lpstr>Presentación de PowerPoint</vt:lpstr>
      <vt:lpstr>Resultados elecciones 2019 </vt:lpstr>
      <vt:lpstr>Presentación de PowerPoint</vt:lpstr>
      <vt:lpstr>Presentación de PowerPoint</vt:lpstr>
      <vt:lpstr>ACREDITACIÓN MIEMBROS 2019-2022</vt:lpstr>
      <vt:lpstr>Muchas gracias!!!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Elección de representantes  de sectores en el MCP-ES 2019</dc:title>
  <dc:creator>Karla Eugenia Rivera Arévalo</dc:creator>
  <cp:lastModifiedBy>Marta Alicia Alvarado de Magaña</cp:lastModifiedBy>
  <cp:revision>13</cp:revision>
  <dcterms:created xsi:type="dcterms:W3CDTF">2019-05-23T14:57:57Z</dcterms:created>
  <dcterms:modified xsi:type="dcterms:W3CDTF">2019-06-19T16:57:20Z</dcterms:modified>
</cp:coreProperties>
</file>