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19/6/2019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8020"/>
            <a:ext cx="7729728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Calendario de </a:t>
            </a:r>
            <a:r>
              <a:rPr lang="en-US" sz="3600" b="1" dirty="0"/>
              <a:t>actividades </a:t>
            </a:r>
            <a:br>
              <a:rPr lang="en-US" sz="3600" b="1" dirty="0"/>
            </a:br>
            <a:r>
              <a:rPr lang="en-US" sz="3600" b="1" dirty="0"/>
              <a:t>Segundo Semestre 2019</a:t>
            </a:r>
            <a:endParaRPr lang="en-US" sz="3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1161E91-6C29-4C86-AFAA-84BC4B6E9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191966"/>
            <a:ext cx="7729728" cy="264743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4622231" y="5789245"/>
            <a:ext cx="294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Lcda. Marta Alicia de Magaña</a:t>
            </a:r>
          </a:p>
          <a:p>
            <a:pPr algn="ctr"/>
            <a:r>
              <a:rPr lang="es-SV" dirty="0">
                <a:solidFill>
                  <a:schemeClr val="bg1"/>
                </a:solidFill>
              </a:rPr>
              <a:t>Directora Ejecutiva MCP-ES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109379" y="6488668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Plenaria 03-2019</a:t>
            </a:r>
            <a:endParaRPr lang="es-SV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066A7EB-FD5E-4B12-B4DA-507D0D347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40497"/>
              </p:ext>
            </p:extLst>
          </p:nvPr>
        </p:nvGraphicFramePr>
        <p:xfrm>
          <a:off x="616688" y="200469"/>
          <a:ext cx="10675089" cy="6457061"/>
        </p:xfrm>
        <a:graphic>
          <a:graphicData uri="http://schemas.openxmlformats.org/drawingml/2006/table">
            <a:tbl>
              <a:tblPr/>
              <a:tblGrid>
                <a:gridCol w="354226">
                  <a:extLst>
                    <a:ext uri="{9D8B030D-6E8A-4147-A177-3AD203B41FA5}">
                      <a16:colId xmlns:a16="http://schemas.microsoft.com/office/drawing/2014/main" val="258045364"/>
                    </a:ext>
                  </a:extLst>
                </a:gridCol>
                <a:gridCol w="4572740">
                  <a:extLst>
                    <a:ext uri="{9D8B030D-6E8A-4147-A177-3AD203B41FA5}">
                      <a16:colId xmlns:a16="http://schemas.microsoft.com/office/drawing/2014/main" val="1665081971"/>
                    </a:ext>
                  </a:extLst>
                </a:gridCol>
                <a:gridCol w="225416">
                  <a:extLst>
                    <a:ext uri="{9D8B030D-6E8A-4147-A177-3AD203B41FA5}">
                      <a16:colId xmlns:a16="http://schemas.microsoft.com/office/drawing/2014/main" val="2663599467"/>
                    </a:ext>
                  </a:extLst>
                </a:gridCol>
                <a:gridCol w="225416">
                  <a:extLst>
                    <a:ext uri="{9D8B030D-6E8A-4147-A177-3AD203B41FA5}">
                      <a16:colId xmlns:a16="http://schemas.microsoft.com/office/drawing/2014/main" val="3560285004"/>
                    </a:ext>
                  </a:extLst>
                </a:gridCol>
                <a:gridCol w="225416">
                  <a:extLst>
                    <a:ext uri="{9D8B030D-6E8A-4147-A177-3AD203B41FA5}">
                      <a16:colId xmlns:a16="http://schemas.microsoft.com/office/drawing/2014/main" val="2656211420"/>
                    </a:ext>
                  </a:extLst>
                </a:gridCol>
                <a:gridCol w="225416">
                  <a:extLst>
                    <a:ext uri="{9D8B030D-6E8A-4147-A177-3AD203B41FA5}">
                      <a16:colId xmlns:a16="http://schemas.microsoft.com/office/drawing/2014/main" val="3012198219"/>
                    </a:ext>
                  </a:extLst>
                </a:gridCol>
                <a:gridCol w="225416">
                  <a:extLst>
                    <a:ext uri="{9D8B030D-6E8A-4147-A177-3AD203B41FA5}">
                      <a16:colId xmlns:a16="http://schemas.microsoft.com/office/drawing/2014/main" val="2218975897"/>
                    </a:ext>
                  </a:extLst>
                </a:gridCol>
                <a:gridCol w="660149">
                  <a:extLst>
                    <a:ext uri="{9D8B030D-6E8A-4147-A177-3AD203B41FA5}">
                      <a16:colId xmlns:a16="http://schemas.microsoft.com/office/drawing/2014/main" val="641625225"/>
                    </a:ext>
                  </a:extLst>
                </a:gridCol>
                <a:gridCol w="660149">
                  <a:extLst>
                    <a:ext uri="{9D8B030D-6E8A-4147-A177-3AD203B41FA5}">
                      <a16:colId xmlns:a16="http://schemas.microsoft.com/office/drawing/2014/main" val="3020895712"/>
                    </a:ext>
                  </a:extLst>
                </a:gridCol>
                <a:gridCol w="660149">
                  <a:extLst>
                    <a:ext uri="{9D8B030D-6E8A-4147-A177-3AD203B41FA5}">
                      <a16:colId xmlns:a16="http://schemas.microsoft.com/office/drawing/2014/main" val="3907882864"/>
                    </a:ext>
                  </a:extLst>
                </a:gridCol>
                <a:gridCol w="660149">
                  <a:extLst>
                    <a:ext uri="{9D8B030D-6E8A-4147-A177-3AD203B41FA5}">
                      <a16:colId xmlns:a16="http://schemas.microsoft.com/office/drawing/2014/main" val="3123009968"/>
                    </a:ext>
                  </a:extLst>
                </a:gridCol>
                <a:gridCol w="660149">
                  <a:extLst>
                    <a:ext uri="{9D8B030D-6E8A-4147-A177-3AD203B41FA5}">
                      <a16:colId xmlns:a16="http://schemas.microsoft.com/office/drawing/2014/main" val="937834956"/>
                    </a:ext>
                  </a:extLst>
                </a:gridCol>
                <a:gridCol w="660149">
                  <a:extLst>
                    <a:ext uri="{9D8B030D-6E8A-4147-A177-3AD203B41FA5}">
                      <a16:colId xmlns:a16="http://schemas.microsoft.com/office/drawing/2014/main" val="2848169952"/>
                    </a:ext>
                  </a:extLst>
                </a:gridCol>
                <a:gridCol w="660149">
                  <a:extLst>
                    <a:ext uri="{9D8B030D-6E8A-4147-A177-3AD203B41FA5}">
                      <a16:colId xmlns:a16="http://schemas.microsoft.com/office/drawing/2014/main" val="3954285197"/>
                    </a:ext>
                  </a:extLst>
                </a:gridCol>
              </a:tblGrid>
              <a:tr h="2389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258703"/>
                  </a:ext>
                </a:extLst>
              </a:tr>
              <a:tr h="23894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MESES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0648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Ene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Abr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Ago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Dic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613901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Plenarias Aprobación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026745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Plenarias Supervisión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650643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Comité Ejecutivo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556253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Comité de Capacitación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065446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Comité de Comunicaciones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903312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Visitas de Campo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690722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Seguimiento a planes de trabajo con sectores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017080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Talleres para Fortalecimiento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59067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Retiro Anual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792923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Reuniones de elección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114041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de Inducción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25-26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22-23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621208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Eleccion de Comité Ejecutivo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055993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Presentación de Tableros de Mando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163852"/>
                  </a:ext>
                </a:extLst>
              </a:tr>
              <a:tr h="328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Presentación de Informes de Sectores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246439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Seguimiento a Estrategia de Sostenibilidad VIH y TB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713068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Presentación de Avances Propuestas Regionales (CARLAC)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645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71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61327-9D67-4B8C-8492-9F0834CD2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73" y="977283"/>
            <a:ext cx="3990127" cy="4903433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sz="9600" dirty="0" err="1">
                <a:solidFill>
                  <a:schemeClr val="bg2">
                    <a:lumMod val="50000"/>
                  </a:schemeClr>
                </a:solidFill>
                <a:latin typeface="Bauhaus 93" panose="04030905020B02020C02" pitchFamily="82" charset="0"/>
              </a:rPr>
              <a:t>Muchas</a:t>
            </a:r>
            <a:r>
              <a:rPr lang="en-US" sz="9600" dirty="0">
                <a:solidFill>
                  <a:schemeClr val="bg2">
                    <a:lumMod val="50000"/>
                  </a:schemeClr>
                </a:solidFill>
                <a:latin typeface="Bauhaus 93" panose="04030905020B02020C02" pitchFamily="82" charset="0"/>
              </a:rPr>
              <a:t> gracias!!!</a:t>
            </a:r>
          </a:p>
        </p:txBody>
      </p:sp>
      <p:pic>
        <p:nvPicPr>
          <p:cNvPr id="74" name="Marcador de contenido 4">
            <a:extLst>
              <a:ext uri="{FF2B5EF4-FFF2-40B4-BE49-F238E27FC236}">
                <a16:creationId xmlns:a16="http://schemas.microsoft.com/office/drawing/2014/main" id="{C658991B-D053-40B0-A52E-1E16BA336D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6" r="-2" b="3794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64796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190</Words>
  <Application>Microsoft Office PowerPoint</Application>
  <PresentationFormat>Panorámica</PresentationFormat>
  <Paragraphs>248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Bauhaus 93</vt:lpstr>
      <vt:lpstr>Calibri</vt:lpstr>
      <vt:lpstr>Calibri Light</vt:lpstr>
      <vt:lpstr>Tema de Office</vt:lpstr>
      <vt:lpstr>Calendario de actividades  Segundo Semestre 2019</vt:lpstr>
      <vt:lpstr>Presentación de PowerPoint</vt:lpstr>
      <vt:lpstr>Muchas gracias!!!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de actividades  Segundo Semestre 2019</dc:title>
  <dc:creator>Karla Eugenia Rivera Arévalo</dc:creator>
  <cp:lastModifiedBy>Karla Eugenia Rivera Arévalo</cp:lastModifiedBy>
  <cp:revision>1</cp:revision>
  <dcterms:created xsi:type="dcterms:W3CDTF">2019-06-19T17:11:03Z</dcterms:created>
  <dcterms:modified xsi:type="dcterms:W3CDTF">2019-06-19T17:19:54Z</dcterms:modified>
</cp:coreProperties>
</file>