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5" r:id="rId12"/>
    <p:sldId id="275" r:id="rId13"/>
    <p:sldId id="264" r:id="rId14"/>
    <p:sldId id="268" r:id="rId15"/>
    <p:sldId id="269" r:id="rId16"/>
    <p:sldId id="270" r:id="rId17"/>
    <p:sldId id="276" r:id="rId18"/>
    <p:sldId id="273" r:id="rId19"/>
    <p:sldId id="274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5FA72-23AE-4B8B-994E-270679DF32E9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1DE0ACE4-19E1-45D3-A128-D07E064BF0B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MCP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3517349E-AE49-497B-A1A1-A85CB04B4731}" type="par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DFF1A28-17AB-47E6-9FBC-C8FFDAA00B4E}" type="sib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6A648FEF-FC63-4B10-A886-5C2985898ADA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GOBIERNO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6FE0CAD5-2C8F-4B46-A2CA-4408E02DBB1C}" type="par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5F1DA133-C502-4006-A6FB-CDDA8856E6FB}" type="sib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9AFEC047-C241-4385-AFE0-18DF34E46D1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MTS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79E59D3E-121C-4991-B8EF-64BD8A1275CD}" type="par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53CED68-98AB-40A0-9F14-0F1FC9E907EF}" type="sib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FD1B898-9E23-4F5D-B3F0-AB9E14CDD029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INTL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0AA09C5-DA2B-4944-AE86-09E2A7874032}" type="par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D3F4214-F085-4952-98BF-8660654749E3}" type="sib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A59177B-D0D5-4350-9AD9-1B495AAF9B2E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NACIONALES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A8842E9-9DE4-4D00-98D7-ACE25EF9BD3A}" type="par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C2AC1AF8-2A92-40CF-A602-5719F6CB52CB}" type="sib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8F490FF-B3DB-4F8B-9268-21CB31369A9D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COOPERACIÓN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A1DC3E7-4B44-4F3E-A1B8-6E9451896188}" type="par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72B6C5-3AE7-408B-872C-30CCEDC3A211}" type="sib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457AAF4D-C275-42B4-A687-1535872DC49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5B64742B-9ABA-43F1-8BBB-A1CAA31F683F}" type="par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980F41D-C840-49C4-BB77-5F517E93BA8E}" type="sib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A617720-543E-4C9C-ADBA-911715200D78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PRIVADO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1B494E91-268C-4CC3-B7C5-6051EF8DB033}" type="par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BFD4358-B734-4193-AD60-5D2A63C7A355}" type="sib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7133E0D-93CA-4B52-9186-9B9CFFB5EF7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OBF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CA94999-42DC-43F7-8515-7C7FFF4E52AC}" type="par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01F2ADB-A81E-4044-A2C2-91F97DCFEF29}" type="sib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5DDD36E-F547-4503-88ED-481D65EEC013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ACADÉMICO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97748B44-6697-4155-A61F-ED8491894A08}" type="par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80C397-2E33-4623-8F4F-260784F1669A}" type="sib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F0C0348-05DD-4977-B99A-47FD25AEC277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HSH/</a:t>
          </a:r>
        </a:p>
        <a:p>
          <a:r>
            <a:rPr lang="es-MX" sz="1200" dirty="0">
              <a:latin typeface="Arial Rounded MT Bold" panose="020F0704030504030204" pitchFamily="34" charset="0"/>
            </a:rPr>
            <a:t>Mujeres Trans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2327F4F-863A-40D7-A8C9-C3CA4C3410C0}" type="par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E3E734D-17E1-446A-BFBE-1CBFB6414FE6}" type="sib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15085835-9830-4770-BA02-90356A806F28}" type="pres">
      <dgm:prSet presAssocID="{D945FA72-23AE-4B8B-994E-270679DF32E9}" presName="composite" presStyleCnt="0">
        <dgm:presLayoutVars>
          <dgm:chMax val="1"/>
          <dgm:dir/>
          <dgm:resizeHandles val="exact"/>
        </dgm:presLayoutVars>
      </dgm:prSet>
      <dgm:spPr/>
    </dgm:pt>
    <dgm:pt modelId="{BA383D08-A2E7-449D-80E2-0EFE751AADF2}" type="pres">
      <dgm:prSet presAssocID="{D945FA72-23AE-4B8B-994E-270679DF32E9}" presName="radial" presStyleCnt="0">
        <dgm:presLayoutVars>
          <dgm:animLvl val="ctr"/>
        </dgm:presLayoutVars>
      </dgm:prSet>
      <dgm:spPr/>
    </dgm:pt>
    <dgm:pt modelId="{16B401AF-CC29-4673-88BB-AC36608ADCAA}" type="pres">
      <dgm:prSet presAssocID="{1DE0ACE4-19E1-45D3-A128-D07E064BF0B1}" presName="centerShape" presStyleLbl="vennNode1" presStyleIdx="0" presStyleCnt="11" custLinFactNeighborX="-1515"/>
      <dgm:spPr/>
    </dgm:pt>
    <dgm:pt modelId="{E6E8D847-14D0-46C9-B3A0-AEE342038064}" type="pres">
      <dgm:prSet presAssocID="{6A648FEF-FC63-4B10-A886-5C2985898ADA}" presName="node" presStyleLbl="vennNode1" presStyleIdx="1" presStyleCnt="11">
        <dgm:presLayoutVars>
          <dgm:bulletEnabled val="1"/>
        </dgm:presLayoutVars>
      </dgm:prSet>
      <dgm:spPr/>
    </dgm:pt>
    <dgm:pt modelId="{67999539-ECF0-4BD7-8A67-379B117D390F}" type="pres">
      <dgm:prSet presAssocID="{9AFEC047-C241-4385-AFE0-18DF34E46D12}" presName="node" presStyleLbl="vennNode1" presStyleIdx="2" presStyleCnt="11">
        <dgm:presLayoutVars>
          <dgm:bulletEnabled val="1"/>
        </dgm:presLayoutVars>
      </dgm:prSet>
      <dgm:spPr/>
    </dgm:pt>
    <dgm:pt modelId="{8C2B65F7-EAF4-4580-8964-EFCD857A7831}" type="pres">
      <dgm:prSet presAssocID="{3FD1B898-9E23-4F5D-B3F0-AB9E14CDD029}" presName="node" presStyleLbl="vennNode1" presStyleIdx="3" presStyleCnt="11">
        <dgm:presLayoutVars>
          <dgm:bulletEnabled val="1"/>
        </dgm:presLayoutVars>
      </dgm:prSet>
      <dgm:spPr/>
    </dgm:pt>
    <dgm:pt modelId="{1EB15011-B6F8-4675-A3AE-CAE425F08E89}" type="pres">
      <dgm:prSet presAssocID="{3A59177B-D0D5-4350-9AD9-1B495AAF9B2E}" presName="node" presStyleLbl="vennNode1" presStyleIdx="4" presStyleCnt="11">
        <dgm:presLayoutVars>
          <dgm:bulletEnabled val="1"/>
        </dgm:presLayoutVars>
      </dgm:prSet>
      <dgm:spPr/>
    </dgm:pt>
    <dgm:pt modelId="{C0C60894-2CAF-40D5-8DF1-F3BD5D33CB19}" type="pres">
      <dgm:prSet presAssocID="{F8F490FF-B3DB-4F8B-9268-21CB31369A9D}" presName="node" presStyleLbl="vennNode1" presStyleIdx="5" presStyleCnt="11" custScaleX="113453" custScaleY="104780" custRadScaleRad="103159" custRadScaleInc="-6526">
        <dgm:presLayoutVars>
          <dgm:bulletEnabled val="1"/>
        </dgm:presLayoutVars>
      </dgm:prSet>
      <dgm:spPr/>
    </dgm:pt>
    <dgm:pt modelId="{26DBC8D9-EDBF-4C75-9BB8-B8359B3B725F}" type="pres">
      <dgm:prSet presAssocID="{457AAF4D-C275-42B4-A687-1535872DC492}" presName="node" presStyleLbl="vennNode1" presStyleIdx="6" presStyleCnt="11">
        <dgm:presLayoutVars>
          <dgm:bulletEnabled val="1"/>
        </dgm:presLayoutVars>
      </dgm:prSet>
      <dgm:spPr/>
    </dgm:pt>
    <dgm:pt modelId="{7A031BD9-87BD-48BC-8410-ADF9D5C3CB81}" type="pres">
      <dgm:prSet presAssocID="{FA617720-543E-4C9C-ADBA-911715200D78}" presName="node" presStyleLbl="vennNode1" presStyleIdx="7" presStyleCnt="11">
        <dgm:presLayoutVars>
          <dgm:bulletEnabled val="1"/>
        </dgm:presLayoutVars>
      </dgm:prSet>
      <dgm:spPr/>
    </dgm:pt>
    <dgm:pt modelId="{3B0AEBFB-1CF1-4660-B63F-23DB646A2FB5}" type="pres">
      <dgm:prSet presAssocID="{B7133E0D-93CA-4B52-9186-9B9CFFB5EF71}" presName="node" presStyleLbl="vennNode1" presStyleIdx="8" presStyleCnt="11">
        <dgm:presLayoutVars>
          <dgm:bulletEnabled val="1"/>
        </dgm:presLayoutVars>
      </dgm:prSet>
      <dgm:spPr/>
    </dgm:pt>
    <dgm:pt modelId="{70F8C22A-12E0-49E8-A884-1B2BEDBDD29C}" type="pres">
      <dgm:prSet presAssocID="{D5DDD36E-F547-4503-88ED-481D65EEC013}" presName="node" presStyleLbl="vennNode1" presStyleIdx="9" presStyleCnt="11">
        <dgm:presLayoutVars>
          <dgm:bulletEnabled val="1"/>
        </dgm:presLayoutVars>
      </dgm:prSet>
      <dgm:spPr/>
    </dgm:pt>
    <dgm:pt modelId="{566A1F38-8642-4DAB-B2E4-BDA8A16E94EB}" type="pres">
      <dgm:prSet presAssocID="{8F0C0348-05DD-4977-B99A-47FD25AEC277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82173606-2977-4360-9AEF-CEC5C66693A3}" type="presOf" srcId="{9AFEC047-C241-4385-AFE0-18DF34E46D12}" destId="{67999539-ECF0-4BD7-8A67-379B117D390F}" srcOrd="0" destOrd="0" presId="urn:microsoft.com/office/officeart/2005/8/layout/radial3"/>
    <dgm:cxn modelId="{B3BB701A-46CE-41AD-98D6-A5AF9CAAD79B}" srcId="{1DE0ACE4-19E1-45D3-A128-D07E064BF0B1}" destId="{B7133E0D-93CA-4B52-9186-9B9CFFB5EF71}" srcOrd="7" destOrd="0" parTransId="{0CA94999-42DC-43F7-8515-7C7FFF4E52AC}" sibTransId="{D01F2ADB-A81E-4044-A2C2-91F97DCFEF29}"/>
    <dgm:cxn modelId="{CBC9B31A-5A24-4B39-9C61-DB00E58677D1}" type="presOf" srcId="{B7133E0D-93CA-4B52-9186-9B9CFFB5EF71}" destId="{3B0AEBFB-1CF1-4660-B63F-23DB646A2FB5}" srcOrd="0" destOrd="0" presId="urn:microsoft.com/office/officeart/2005/8/layout/radial3"/>
    <dgm:cxn modelId="{98D0AC21-2EC7-4533-A3AA-CEBCA9AB44F1}" type="presOf" srcId="{FA617720-543E-4C9C-ADBA-911715200D78}" destId="{7A031BD9-87BD-48BC-8410-ADF9D5C3CB81}" srcOrd="0" destOrd="0" presId="urn:microsoft.com/office/officeart/2005/8/layout/radial3"/>
    <dgm:cxn modelId="{34416024-5D7C-4C4D-8DBF-418B8B6DEC4D}" type="presOf" srcId="{457AAF4D-C275-42B4-A687-1535872DC492}" destId="{26DBC8D9-EDBF-4C75-9BB8-B8359B3B725F}" srcOrd="0" destOrd="0" presId="urn:microsoft.com/office/officeart/2005/8/layout/radial3"/>
    <dgm:cxn modelId="{AD9E5F32-3A69-43CE-817A-2C8FF1116BA6}" srcId="{1DE0ACE4-19E1-45D3-A128-D07E064BF0B1}" destId="{FA617720-543E-4C9C-ADBA-911715200D78}" srcOrd="6" destOrd="0" parTransId="{1B494E91-268C-4CC3-B7C5-6051EF8DB033}" sibTransId="{2BFD4358-B734-4193-AD60-5D2A63C7A355}"/>
    <dgm:cxn modelId="{94EFDD3E-9C59-4713-BA56-08D0F676A783}" srcId="{1DE0ACE4-19E1-45D3-A128-D07E064BF0B1}" destId="{9AFEC047-C241-4385-AFE0-18DF34E46D12}" srcOrd="1" destOrd="0" parTransId="{79E59D3E-121C-4991-B8EF-64BD8A1275CD}" sibTransId="{F53CED68-98AB-40A0-9F14-0F1FC9E907EF}"/>
    <dgm:cxn modelId="{91052B3F-54A1-4F0B-86E6-6DFB5DEA6F16}" srcId="{1DE0ACE4-19E1-45D3-A128-D07E064BF0B1}" destId="{8F0C0348-05DD-4977-B99A-47FD25AEC277}" srcOrd="9" destOrd="0" parTransId="{02327F4F-863A-40D7-A8C9-C3CA4C3410C0}" sibTransId="{2E3E734D-17E1-446A-BFBE-1CBFB6414FE6}"/>
    <dgm:cxn modelId="{4EF8DB3F-C373-49FD-9EFF-292DB4C2FF8E}" srcId="{1DE0ACE4-19E1-45D3-A128-D07E064BF0B1}" destId="{457AAF4D-C275-42B4-A687-1535872DC492}" srcOrd="5" destOrd="0" parTransId="{5B64742B-9ABA-43F1-8BBB-A1CAA31F683F}" sibTransId="{8980F41D-C840-49C4-BB77-5F517E93BA8E}"/>
    <dgm:cxn modelId="{A0206F64-CDDA-47FB-B43C-AEF6E255CEEC}" type="presOf" srcId="{D945FA72-23AE-4B8B-994E-270679DF32E9}" destId="{15085835-9830-4770-BA02-90356A806F28}" srcOrd="0" destOrd="0" presId="urn:microsoft.com/office/officeart/2005/8/layout/radial3"/>
    <dgm:cxn modelId="{0E2A9F4A-9C46-4BBF-8DC6-7988E90CC3A8}" type="presOf" srcId="{D5DDD36E-F547-4503-88ED-481D65EEC013}" destId="{70F8C22A-12E0-49E8-A884-1B2BEDBDD29C}" srcOrd="0" destOrd="0" presId="urn:microsoft.com/office/officeart/2005/8/layout/radial3"/>
    <dgm:cxn modelId="{290D876D-65BC-427A-8660-ED164AA19015}" srcId="{1DE0ACE4-19E1-45D3-A128-D07E064BF0B1}" destId="{6A648FEF-FC63-4B10-A886-5C2985898ADA}" srcOrd="0" destOrd="0" parTransId="{6FE0CAD5-2C8F-4B46-A2CA-4408E02DBB1C}" sibTransId="{5F1DA133-C502-4006-A6FB-CDDA8856E6FB}"/>
    <dgm:cxn modelId="{6E169170-1623-41B5-8C9B-BE5B6AA724FA}" type="presOf" srcId="{3A59177B-D0D5-4350-9AD9-1B495AAF9B2E}" destId="{1EB15011-B6F8-4675-A3AE-CAE425F08E89}" srcOrd="0" destOrd="0" presId="urn:microsoft.com/office/officeart/2005/8/layout/radial3"/>
    <dgm:cxn modelId="{1A406386-1764-446C-9D7C-00FC8806162C}" srcId="{1DE0ACE4-19E1-45D3-A128-D07E064BF0B1}" destId="{D5DDD36E-F547-4503-88ED-481D65EEC013}" srcOrd="8" destOrd="0" parTransId="{97748B44-6697-4155-A61F-ED8491894A08}" sibTransId="{BD80C397-2E33-4623-8F4F-260784F1669A}"/>
    <dgm:cxn modelId="{9EB16A89-18F8-4766-A6CE-704EF4303D31}" srcId="{1DE0ACE4-19E1-45D3-A128-D07E064BF0B1}" destId="{F8F490FF-B3DB-4F8B-9268-21CB31369A9D}" srcOrd="4" destOrd="0" parTransId="{AA1DC3E7-4B44-4F3E-A1B8-6E9451896188}" sibTransId="{BD72B6C5-3AE7-408B-872C-30CCEDC3A211}"/>
    <dgm:cxn modelId="{FCE9C191-A3BD-4C94-AD77-2B966EDF443B}" type="presOf" srcId="{8F0C0348-05DD-4977-B99A-47FD25AEC277}" destId="{566A1F38-8642-4DAB-B2E4-BDA8A16E94EB}" srcOrd="0" destOrd="0" presId="urn:microsoft.com/office/officeart/2005/8/layout/radial3"/>
    <dgm:cxn modelId="{5895729C-570F-4898-8597-A920D0A4C90D}" srcId="{D945FA72-23AE-4B8B-994E-270679DF32E9}" destId="{1DE0ACE4-19E1-45D3-A128-D07E064BF0B1}" srcOrd="0" destOrd="0" parTransId="{3517349E-AE49-497B-A1A1-A85CB04B4731}" sibTransId="{8DFF1A28-17AB-47E6-9FBC-C8FFDAA00B4E}"/>
    <dgm:cxn modelId="{D7549B9E-6E18-4966-9509-50CB3D1D1982}" type="presOf" srcId="{6A648FEF-FC63-4B10-A886-5C2985898ADA}" destId="{E6E8D847-14D0-46C9-B3A0-AEE342038064}" srcOrd="0" destOrd="0" presId="urn:microsoft.com/office/officeart/2005/8/layout/radial3"/>
    <dgm:cxn modelId="{7AC672C7-74E5-4CE3-9049-ADDDC03CE424}" type="presOf" srcId="{1DE0ACE4-19E1-45D3-A128-D07E064BF0B1}" destId="{16B401AF-CC29-4673-88BB-AC36608ADCAA}" srcOrd="0" destOrd="0" presId="urn:microsoft.com/office/officeart/2005/8/layout/radial3"/>
    <dgm:cxn modelId="{76EB2EE9-C8E9-4E0B-8160-55270DE19175}" type="presOf" srcId="{3FD1B898-9E23-4F5D-B3F0-AB9E14CDD029}" destId="{8C2B65F7-EAF4-4580-8964-EFCD857A7831}" srcOrd="0" destOrd="0" presId="urn:microsoft.com/office/officeart/2005/8/layout/radial3"/>
    <dgm:cxn modelId="{CEADE7EC-4654-4154-A350-856200AC5F4A}" type="presOf" srcId="{F8F490FF-B3DB-4F8B-9268-21CB31369A9D}" destId="{C0C60894-2CAF-40D5-8DF1-F3BD5D33CB19}" srcOrd="0" destOrd="0" presId="urn:microsoft.com/office/officeart/2005/8/layout/radial3"/>
    <dgm:cxn modelId="{45B20DEE-1282-4DC1-9C6D-7626F2F456D2}" srcId="{1DE0ACE4-19E1-45D3-A128-D07E064BF0B1}" destId="{3FD1B898-9E23-4F5D-B3F0-AB9E14CDD029}" srcOrd="2" destOrd="0" parTransId="{A0AA09C5-DA2B-4944-AE86-09E2A7874032}" sibTransId="{2D3F4214-F085-4952-98BF-8660654749E3}"/>
    <dgm:cxn modelId="{566506F8-BC2A-40A1-8521-CC12F965D205}" srcId="{1DE0ACE4-19E1-45D3-A128-D07E064BF0B1}" destId="{3A59177B-D0D5-4350-9AD9-1B495AAF9B2E}" srcOrd="3" destOrd="0" parTransId="{0A8842E9-9DE4-4D00-98D7-ACE25EF9BD3A}" sibTransId="{C2AC1AF8-2A92-40CF-A602-5719F6CB52CB}"/>
    <dgm:cxn modelId="{A1154682-0647-4AF1-A0DC-6A85889D487C}" type="presParOf" srcId="{15085835-9830-4770-BA02-90356A806F28}" destId="{BA383D08-A2E7-449D-80E2-0EFE751AADF2}" srcOrd="0" destOrd="0" presId="urn:microsoft.com/office/officeart/2005/8/layout/radial3"/>
    <dgm:cxn modelId="{767DAD72-4F1E-471F-A590-220667239238}" type="presParOf" srcId="{BA383D08-A2E7-449D-80E2-0EFE751AADF2}" destId="{16B401AF-CC29-4673-88BB-AC36608ADCAA}" srcOrd="0" destOrd="0" presId="urn:microsoft.com/office/officeart/2005/8/layout/radial3"/>
    <dgm:cxn modelId="{4715A7B9-6FE8-41E3-A439-2ECC88F28D96}" type="presParOf" srcId="{BA383D08-A2E7-449D-80E2-0EFE751AADF2}" destId="{E6E8D847-14D0-46C9-B3A0-AEE342038064}" srcOrd="1" destOrd="0" presId="urn:microsoft.com/office/officeart/2005/8/layout/radial3"/>
    <dgm:cxn modelId="{61E309C4-E1A2-40F0-91CE-CAD4D7CEBFC2}" type="presParOf" srcId="{BA383D08-A2E7-449D-80E2-0EFE751AADF2}" destId="{67999539-ECF0-4BD7-8A67-379B117D390F}" srcOrd="2" destOrd="0" presId="urn:microsoft.com/office/officeart/2005/8/layout/radial3"/>
    <dgm:cxn modelId="{4179E45C-8003-4DEB-AE65-290115EFDC58}" type="presParOf" srcId="{BA383D08-A2E7-449D-80E2-0EFE751AADF2}" destId="{8C2B65F7-EAF4-4580-8964-EFCD857A7831}" srcOrd="3" destOrd="0" presId="urn:microsoft.com/office/officeart/2005/8/layout/radial3"/>
    <dgm:cxn modelId="{2553EE5F-DA5D-4078-B47D-5F8FA775CC64}" type="presParOf" srcId="{BA383D08-A2E7-449D-80E2-0EFE751AADF2}" destId="{1EB15011-B6F8-4675-A3AE-CAE425F08E89}" srcOrd="4" destOrd="0" presId="urn:microsoft.com/office/officeart/2005/8/layout/radial3"/>
    <dgm:cxn modelId="{46BED96D-B4C8-4704-B3CF-E2A062D1BBE2}" type="presParOf" srcId="{BA383D08-A2E7-449D-80E2-0EFE751AADF2}" destId="{C0C60894-2CAF-40D5-8DF1-F3BD5D33CB19}" srcOrd="5" destOrd="0" presId="urn:microsoft.com/office/officeart/2005/8/layout/radial3"/>
    <dgm:cxn modelId="{6A5FA840-17B5-4261-8478-9BBE6B587FAF}" type="presParOf" srcId="{BA383D08-A2E7-449D-80E2-0EFE751AADF2}" destId="{26DBC8D9-EDBF-4C75-9BB8-B8359B3B725F}" srcOrd="6" destOrd="0" presId="urn:microsoft.com/office/officeart/2005/8/layout/radial3"/>
    <dgm:cxn modelId="{01F6EE9F-4FBF-4B70-9274-D1E693D2F6BA}" type="presParOf" srcId="{BA383D08-A2E7-449D-80E2-0EFE751AADF2}" destId="{7A031BD9-87BD-48BC-8410-ADF9D5C3CB81}" srcOrd="7" destOrd="0" presId="urn:microsoft.com/office/officeart/2005/8/layout/radial3"/>
    <dgm:cxn modelId="{10CADD8F-3509-49AC-8D7C-030C5BF57873}" type="presParOf" srcId="{BA383D08-A2E7-449D-80E2-0EFE751AADF2}" destId="{3B0AEBFB-1CF1-4660-B63F-23DB646A2FB5}" srcOrd="8" destOrd="0" presId="urn:microsoft.com/office/officeart/2005/8/layout/radial3"/>
    <dgm:cxn modelId="{6F546C1B-55DB-4649-9248-D3F1934034E3}" type="presParOf" srcId="{BA383D08-A2E7-449D-80E2-0EFE751AADF2}" destId="{70F8C22A-12E0-49E8-A884-1B2BEDBDD29C}" srcOrd="9" destOrd="0" presId="urn:microsoft.com/office/officeart/2005/8/layout/radial3"/>
    <dgm:cxn modelId="{720334F7-6C14-4362-B135-4E26361D54E9}" type="presParOf" srcId="{BA383D08-A2E7-449D-80E2-0EFE751AADF2}" destId="{566A1F38-8642-4DAB-B2E4-BDA8A16E94EB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D9C5A-0FD4-4EAD-A2A9-C00E1459D3BA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F536CD42-FB09-4D69-A1AE-8AA904F0C6F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ante el Fondo Mundial</a:t>
          </a:r>
          <a:endParaRPr lang="es-SV" dirty="0">
            <a:latin typeface="Arial Rounded MT Bold" panose="020F0704030504030204" pitchFamily="34" charset="0"/>
          </a:endParaRPr>
        </a:p>
      </dgm:t>
    </dgm:pt>
    <dgm:pt modelId="{D5C15BA8-AA53-4484-98F7-85B5AE02002B}" type="parTrans" cxnId="{A2CC30B8-532A-4433-AD77-1E13566B3296}">
      <dgm:prSet/>
      <dgm:spPr/>
      <dgm:t>
        <a:bodyPr/>
        <a:lstStyle/>
        <a:p>
          <a:endParaRPr lang="es-SV"/>
        </a:p>
      </dgm:t>
    </dgm:pt>
    <dgm:pt modelId="{BE32315B-F70B-41EA-A0B4-F924C67CF77E}" type="sibTrans" cxnId="{A2CC30B8-532A-4433-AD77-1E13566B3296}">
      <dgm:prSet/>
      <dgm:spPr/>
      <dgm:t>
        <a:bodyPr/>
        <a:lstStyle/>
        <a:p>
          <a:endParaRPr lang="es-SV"/>
        </a:p>
      </dgm:t>
    </dgm:pt>
    <dgm:pt modelId="{D5AB4F64-0E35-4733-9274-02B16991DA5E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dirty="0">
            <a:latin typeface="Arial Rounded MT Bold" panose="020F0704030504030204" pitchFamily="34" charset="0"/>
          </a:endParaRPr>
        </a:p>
      </dgm:t>
    </dgm:pt>
    <dgm:pt modelId="{7D18EC84-B151-4C76-A8E0-B7038729C858}" type="parTrans" cxnId="{1575AAAA-AAD2-4576-A3B9-2D8520BCBF37}">
      <dgm:prSet/>
      <dgm:spPr/>
      <dgm:t>
        <a:bodyPr/>
        <a:lstStyle/>
        <a:p>
          <a:endParaRPr lang="es-SV"/>
        </a:p>
      </dgm:t>
    </dgm:pt>
    <dgm:pt modelId="{DA2EBC85-8CA6-4FD6-8EAB-336F67DD3410}" type="sibTrans" cxnId="{1575AAAA-AAD2-4576-A3B9-2D8520BCBF37}">
      <dgm:prSet/>
      <dgm:spPr/>
      <dgm:t>
        <a:bodyPr/>
        <a:lstStyle/>
        <a:p>
          <a:endParaRPr lang="es-SV"/>
        </a:p>
      </dgm:t>
    </dgm:pt>
    <dgm:pt modelId="{52C52F4E-4754-488B-A6FD-73232F022D99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CBA969A9-DA39-452D-A2F5-60AA950DE7C4}" type="parTrans" cxnId="{0A741442-DA53-4D28-A977-E62AC15E08F9}">
      <dgm:prSet/>
      <dgm:spPr/>
      <dgm:t>
        <a:bodyPr/>
        <a:lstStyle/>
        <a:p>
          <a:endParaRPr lang="es-SV"/>
        </a:p>
      </dgm:t>
    </dgm:pt>
    <dgm:pt modelId="{5CC9EC4B-10E9-4FC0-852E-ED9CC19A2B4B}" type="sibTrans" cxnId="{0A741442-DA53-4D28-A977-E62AC15E08F9}">
      <dgm:prSet/>
      <dgm:spPr/>
      <dgm:t>
        <a:bodyPr/>
        <a:lstStyle/>
        <a:p>
          <a:endParaRPr lang="es-SV"/>
        </a:p>
      </dgm:t>
    </dgm:pt>
    <dgm:pt modelId="{BC62826E-96B4-4EF5-A30B-4A224F53F274}" type="pres">
      <dgm:prSet presAssocID="{9D9D9C5A-0FD4-4EAD-A2A9-C00E1459D3BA}" presName="diagram" presStyleCnt="0">
        <dgm:presLayoutVars>
          <dgm:dir/>
          <dgm:resizeHandles val="exact"/>
        </dgm:presLayoutVars>
      </dgm:prSet>
      <dgm:spPr/>
    </dgm:pt>
    <dgm:pt modelId="{C4C41797-44E5-40F6-84EC-43EEDF5C1E9C}" type="pres">
      <dgm:prSet presAssocID="{F536CD42-FB09-4D69-A1AE-8AA904F0C6F0}" presName="node" presStyleLbl="node1" presStyleIdx="0" presStyleCnt="3" custScaleY="168584">
        <dgm:presLayoutVars>
          <dgm:bulletEnabled val="1"/>
        </dgm:presLayoutVars>
      </dgm:prSet>
      <dgm:spPr/>
    </dgm:pt>
    <dgm:pt modelId="{015F9A7A-646F-4152-8297-749A42471A81}" type="pres">
      <dgm:prSet presAssocID="{BE32315B-F70B-41EA-A0B4-F924C67CF77E}" presName="sibTrans" presStyleCnt="0"/>
      <dgm:spPr/>
    </dgm:pt>
    <dgm:pt modelId="{ADB08DD1-CB21-48F2-9515-665A26A7AC18}" type="pres">
      <dgm:prSet presAssocID="{D5AB4F64-0E35-4733-9274-02B16991DA5E}" presName="node" presStyleLbl="node1" presStyleIdx="1" presStyleCnt="3" custScaleY="168584">
        <dgm:presLayoutVars>
          <dgm:bulletEnabled val="1"/>
        </dgm:presLayoutVars>
      </dgm:prSet>
      <dgm:spPr/>
    </dgm:pt>
    <dgm:pt modelId="{10B771BB-E3C2-417B-8410-CC3635F67E8B}" type="pres">
      <dgm:prSet presAssocID="{DA2EBC85-8CA6-4FD6-8EAB-336F67DD3410}" presName="sibTrans" presStyleCnt="0"/>
      <dgm:spPr/>
    </dgm:pt>
    <dgm:pt modelId="{260AE955-F63D-4AAE-B6E0-84C9FF08C78E}" type="pres">
      <dgm:prSet presAssocID="{52C52F4E-4754-488B-A6FD-73232F022D99}" presName="node" presStyleLbl="node1" presStyleIdx="2" presStyleCnt="3" custScaleY="168584">
        <dgm:presLayoutVars>
          <dgm:bulletEnabled val="1"/>
        </dgm:presLayoutVars>
      </dgm:prSet>
      <dgm:spPr/>
    </dgm:pt>
  </dgm:ptLst>
  <dgm:cxnLst>
    <dgm:cxn modelId="{02A30F5E-8398-4C77-AAC0-7F50C0B96C1F}" type="presOf" srcId="{D5AB4F64-0E35-4733-9274-02B16991DA5E}" destId="{ADB08DD1-CB21-48F2-9515-665A26A7AC18}" srcOrd="0" destOrd="0" presId="urn:microsoft.com/office/officeart/2005/8/layout/default"/>
    <dgm:cxn modelId="{0A741442-DA53-4D28-A977-E62AC15E08F9}" srcId="{9D9D9C5A-0FD4-4EAD-A2A9-C00E1459D3BA}" destId="{52C52F4E-4754-488B-A6FD-73232F022D99}" srcOrd="2" destOrd="0" parTransId="{CBA969A9-DA39-452D-A2F5-60AA950DE7C4}" sibTransId="{5CC9EC4B-10E9-4FC0-852E-ED9CC19A2B4B}"/>
    <dgm:cxn modelId="{2022C36B-14A8-4CE9-97E2-28FD58527C06}" type="presOf" srcId="{52C52F4E-4754-488B-A6FD-73232F022D99}" destId="{260AE955-F63D-4AAE-B6E0-84C9FF08C78E}" srcOrd="0" destOrd="0" presId="urn:microsoft.com/office/officeart/2005/8/layout/default"/>
    <dgm:cxn modelId="{3B718C94-A1FE-4941-BFF3-A06B9605FBF2}" type="presOf" srcId="{9D9D9C5A-0FD4-4EAD-A2A9-C00E1459D3BA}" destId="{BC62826E-96B4-4EF5-A30B-4A224F53F274}" srcOrd="0" destOrd="0" presId="urn:microsoft.com/office/officeart/2005/8/layout/default"/>
    <dgm:cxn modelId="{1575AAAA-AAD2-4576-A3B9-2D8520BCBF37}" srcId="{9D9D9C5A-0FD4-4EAD-A2A9-C00E1459D3BA}" destId="{D5AB4F64-0E35-4733-9274-02B16991DA5E}" srcOrd="1" destOrd="0" parTransId="{7D18EC84-B151-4C76-A8E0-B7038729C858}" sibTransId="{DA2EBC85-8CA6-4FD6-8EAB-336F67DD3410}"/>
    <dgm:cxn modelId="{A2CC30B8-532A-4433-AD77-1E13566B3296}" srcId="{9D9D9C5A-0FD4-4EAD-A2A9-C00E1459D3BA}" destId="{F536CD42-FB09-4D69-A1AE-8AA904F0C6F0}" srcOrd="0" destOrd="0" parTransId="{D5C15BA8-AA53-4484-98F7-85B5AE02002B}" sibTransId="{BE32315B-F70B-41EA-A0B4-F924C67CF77E}"/>
    <dgm:cxn modelId="{85DCA5C0-CDCE-4B8F-A139-9543999A1FF8}" type="presOf" srcId="{F536CD42-FB09-4D69-A1AE-8AA904F0C6F0}" destId="{C4C41797-44E5-40F6-84EC-43EEDF5C1E9C}" srcOrd="0" destOrd="0" presId="urn:microsoft.com/office/officeart/2005/8/layout/default"/>
    <dgm:cxn modelId="{708704FB-9D3F-4AD5-A185-FF8A5821E215}" type="presParOf" srcId="{BC62826E-96B4-4EF5-A30B-4A224F53F274}" destId="{C4C41797-44E5-40F6-84EC-43EEDF5C1E9C}" srcOrd="0" destOrd="0" presId="urn:microsoft.com/office/officeart/2005/8/layout/default"/>
    <dgm:cxn modelId="{941BF0D6-94FF-40E9-A96E-07F1BDF1D17B}" type="presParOf" srcId="{BC62826E-96B4-4EF5-A30B-4A224F53F274}" destId="{015F9A7A-646F-4152-8297-749A42471A81}" srcOrd="1" destOrd="0" presId="urn:microsoft.com/office/officeart/2005/8/layout/default"/>
    <dgm:cxn modelId="{6EAF782E-B4D3-4C5E-90DA-2B789869C451}" type="presParOf" srcId="{BC62826E-96B4-4EF5-A30B-4A224F53F274}" destId="{ADB08DD1-CB21-48F2-9515-665A26A7AC18}" srcOrd="2" destOrd="0" presId="urn:microsoft.com/office/officeart/2005/8/layout/default"/>
    <dgm:cxn modelId="{1A212724-C017-4CB6-B486-D5D5B84E14AD}" type="presParOf" srcId="{BC62826E-96B4-4EF5-A30B-4A224F53F274}" destId="{10B771BB-E3C2-417B-8410-CC3635F67E8B}" srcOrd="3" destOrd="0" presId="urn:microsoft.com/office/officeart/2005/8/layout/default"/>
    <dgm:cxn modelId="{140267B8-BE17-42A9-9912-E2743753EF0B}" type="presParOf" srcId="{BC62826E-96B4-4EF5-A30B-4A224F53F274}" destId="{260AE955-F63D-4AAE-B6E0-84C9FF08C7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7AF1A-24F9-405A-B33C-D9C270E1758C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D6B0149E-2253-4306-A79B-E4F4681CAE05}">
      <dgm:prSet phldrT="[Texto]" custT="1"/>
      <dgm:spPr/>
      <dgm:t>
        <a:bodyPr/>
        <a:lstStyle/>
        <a:p>
          <a:endParaRPr lang="es-SV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CB800-3300-4143-9335-3C4B2D64EAF4}" type="par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B43F6-9CE8-49C3-96FE-F42051B019B4}" type="sib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DC1BF-6F39-4D52-A95E-C075E51E5793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D59F0-9D12-4976-BAEB-0E5BDD0A1CB5}" type="par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CC759-B4A6-4EF0-AA0F-6E2BAD180A33}" type="sib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069D3-DA34-4B05-9FB6-E33E49BF64CB}">
      <dgm:prSet phldrT="[Texto]" custT="1"/>
      <dgm:spPr/>
      <dgm:t>
        <a:bodyPr/>
        <a:lstStyle/>
        <a:p>
          <a:pPr>
            <a:lnSpc>
              <a:spcPct val="200000"/>
            </a:lnSpc>
          </a:pPr>
          <a:r>
            <a:rPr lang="es-MX" sz="3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gm:t>
    </dgm:pt>
    <dgm:pt modelId="{83E2728E-B6EA-4B8D-B4E2-0C1515BAF0BA}" type="sib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28D54-889A-4420-862A-7383487648F0}" type="par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768C3-A6A2-4A53-B936-57D54B29C1D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>
            <a:lnSpc>
              <a:spcPct val="150000"/>
            </a:lnSpc>
          </a:pPr>
          <a:endParaRPr lang="es-MX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BF37BEA7-9D9A-4B0C-A5C1-83192F02721F}" type="sib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028DF-1B3A-436B-A1EB-899C391F0E3C}" type="par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1FA31-CC80-417B-83C7-59A26DEEA0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29FAB76B-710D-4A5D-9F74-3FB71E85903A}" type="sib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54F74-8748-4F8D-A372-E6B488CC66AE}" type="par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734D4-37D1-4F8E-A31E-2BAF289210D4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B84AA-E0E5-4204-8C89-BB4F656648EF}" type="sib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29AD6-AB14-4569-BD4F-E00AC0951608}" type="par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7ADA-702A-48ED-8611-5FC3ECB4ADA2}" type="pres">
      <dgm:prSet presAssocID="{B667AF1A-24F9-405A-B33C-D9C270E1758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A1D1693-625F-4584-8406-664F758CF524}" type="pres">
      <dgm:prSet presAssocID="{D6B0149E-2253-4306-A79B-E4F4681CAE05}" presName="composite" presStyleCnt="0"/>
      <dgm:spPr/>
    </dgm:pt>
    <dgm:pt modelId="{6181D5CE-B1EB-42FB-AA4E-E7F26F5249B2}" type="pres">
      <dgm:prSet presAssocID="{D6B0149E-2253-4306-A79B-E4F4681CAE05}" presName="BackAccent" presStyleLbl="bgShp" presStyleIdx="0" presStyleCnt="3"/>
      <dgm:spPr/>
    </dgm:pt>
    <dgm:pt modelId="{2589949F-3B5D-4B67-B2E2-0E1D35E83746}" type="pres">
      <dgm:prSet presAssocID="{D6B0149E-2253-4306-A79B-E4F4681CAE05}" presName="Accent" presStyleLbl="alignNode1" presStyleIdx="0" presStyleCnt="3"/>
      <dgm:spPr/>
    </dgm:pt>
    <dgm:pt modelId="{D06AFBED-FE1D-4E2A-BE01-0018B35C0ACF}" type="pres">
      <dgm:prSet presAssocID="{D6B0149E-2253-4306-A79B-E4F4681CAE05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E3A9EBF-B12D-4B47-908B-B607671C2F4F}" type="pres">
      <dgm:prSet presAssocID="{D6B0149E-2253-4306-A79B-E4F4681CAE05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6325B9A-F978-4298-922C-E712D6086777}" type="pres">
      <dgm:prSet presAssocID="{436B43F6-9CE8-49C3-96FE-F42051B019B4}" presName="sibTrans" presStyleCnt="0"/>
      <dgm:spPr/>
    </dgm:pt>
    <dgm:pt modelId="{948CEF65-68E7-4B31-B82A-CEA2461B71C7}" type="pres">
      <dgm:prSet presAssocID="{C86734D4-37D1-4F8E-A31E-2BAF289210D4}" presName="composite" presStyleCnt="0"/>
      <dgm:spPr/>
    </dgm:pt>
    <dgm:pt modelId="{8C119D2A-9D62-4C6A-B0BB-60A04B253952}" type="pres">
      <dgm:prSet presAssocID="{C86734D4-37D1-4F8E-A31E-2BAF289210D4}" presName="BackAccent" presStyleLbl="bgShp" presStyleIdx="1" presStyleCnt="3"/>
      <dgm:spPr/>
    </dgm:pt>
    <dgm:pt modelId="{EA4F8A5D-883F-4010-A45B-1F0885E198B0}" type="pres">
      <dgm:prSet presAssocID="{C86734D4-37D1-4F8E-A31E-2BAF289210D4}" presName="Accent" presStyleLbl="alignNode1" presStyleIdx="1" presStyleCnt="3"/>
      <dgm:spPr/>
    </dgm:pt>
    <dgm:pt modelId="{22D49CBC-7579-4646-B6EC-C7A94517E16E}" type="pres">
      <dgm:prSet presAssocID="{C86734D4-37D1-4F8E-A31E-2BAF289210D4}" presName="Child" presStyleLbl="revTx" presStyleIdx="2" presStyleCnt="6" custScaleX="129269">
        <dgm:presLayoutVars>
          <dgm:chMax val="0"/>
          <dgm:chPref val="0"/>
          <dgm:bulletEnabled val="1"/>
        </dgm:presLayoutVars>
      </dgm:prSet>
      <dgm:spPr/>
    </dgm:pt>
    <dgm:pt modelId="{4B9EABCD-B259-4F72-92FA-29CAC838D424}" type="pres">
      <dgm:prSet presAssocID="{C86734D4-37D1-4F8E-A31E-2BAF289210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E1F410C0-EEED-4267-B5A4-4497D855A3DA}" type="pres">
      <dgm:prSet presAssocID="{D91B84AA-E0E5-4204-8C89-BB4F656648EF}" presName="sibTrans" presStyleCnt="0"/>
      <dgm:spPr/>
    </dgm:pt>
    <dgm:pt modelId="{B2844CDE-DACD-4D5E-A954-64796D8A6D96}" type="pres">
      <dgm:prSet presAssocID="{A38DC1BF-6F39-4D52-A95E-C075E51E5793}" presName="composite" presStyleCnt="0"/>
      <dgm:spPr/>
    </dgm:pt>
    <dgm:pt modelId="{009EB165-7FE8-43CB-8AA0-4F0229D77F57}" type="pres">
      <dgm:prSet presAssocID="{A38DC1BF-6F39-4D52-A95E-C075E51E5793}" presName="BackAccent" presStyleLbl="bgShp" presStyleIdx="2" presStyleCnt="3"/>
      <dgm:spPr/>
    </dgm:pt>
    <dgm:pt modelId="{30963E51-DA81-47B2-8344-919DCEC94917}" type="pres">
      <dgm:prSet presAssocID="{A38DC1BF-6F39-4D52-A95E-C075E51E5793}" presName="Accent" presStyleLbl="alignNode1" presStyleIdx="2" presStyleCnt="3"/>
      <dgm:spPr/>
    </dgm:pt>
    <dgm:pt modelId="{F0EE1F05-C03D-4B74-90F0-5193200BFF4A}" type="pres">
      <dgm:prSet presAssocID="{A38DC1BF-6F39-4D52-A95E-C075E51E5793}" presName="Child" presStyleLbl="revTx" presStyleIdx="4" presStyleCnt="6" custScaleX="136698">
        <dgm:presLayoutVars>
          <dgm:chMax val="0"/>
          <dgm:chPref val="0"/>
          <dgm:bulletEnabled val="1"/>
        </dgm:presLayoutVars>
      </dgm:prSet>
      <dgm:spPr/>
    </dgm:pt>
    <dgm:pt modelId="{73701B6D-4449-41E9-8D28-2D8B715B42A3}" type="pres">
      <dgm:prSet presAssocID="{A38DC1BF-6F39-4D52-A95E-C075E51E579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56E7E812-B718-44A7-9FBA-E8A31F34C43E}" type="presOf" srcId="{C86734D4-37D1-4F8E-A31E-2BAF289210D4}" destId="{4B9EABCD-B259-4F72-92FA-29CAC838D424}" srcOrd="0" destOrd="0" presId="urn:microsoft.com/office/officeart/2008/layout/IncreasingCircleProcess"/>
    <dgm:cxn modelId="{EE644318-072F-4D0D-9AA2-BDE0C9019278}" type="presOf" srcId="{915069D3-DA34-4B05-9FB6-E33E49BF64CB}" destId="{D06AFBED-FE1D-4E2A-BE01-0018B35C0ACF}" srcOrd="0" destOrd="0" presId="urn:microsoft.com/office/officeart/2008/layout/IncreasingCircleProcess"/>
    <dgm:cxn modelId="{BBE52B2B-9A8F-4505-A65F-4F37003BEB28}" type="presOf" srcId="{A38DC1BF-6F39-4D52-A95E-C075E51E5793}" destId="{73701B6D-4449-41E9-8D28-2D8B715B42A3}" srcOrd="0" destOrd="0" presId="urn:microsoft.com/office/officeart/2008/layout/IncreasingCircleProcess"/>
    <dgm:cxn modelId="{5605685D-2DAA-447B-8133-087FE342A3F0}" srcId="{B667AF1A-24F9-405A-B33C-D9C270E1758C}" destId="{A38DC1BF-6F39-4D52-A95E-C075E51E5793}" srcOrd="2" destOrd="0" parTransId="{A66D59F0-9D12-4976-BAEB-0E5BDD0A1CB5}" sibTransId="{213CC759-B4A6-4EF0-AA0F-6E2BAD180A33}"/>
    <dgm:cxn modelId="{2A0E3443-D600-4519-BDA6-7185F00EE846}" srcId="{A38DC1BF-6F39-4D52-A95E-C075E51E5793}" destId="{B90768C3-A6A2-4A53-B936-57D54B29C1D7}" srcOrd="0" destOrd="0" parTransId="{A77028DF-1B3A-436B-A1EB-899C391F0E3C}" sibTransId="{BF37BEA7-9D9A-4B0C-A5C1-83192F02721F}"/>
    <dgm:cxn modelId="{73691169-830B-425A-904E-BC60A06798B0}" srcId="{B667AF1A-24F9-405A-B33C-D9C270E1758C}" destId="{C86734D4-37D1-4F8E-A31E-2BAF289210D4}" srcOrd="1" destOrd="0" parTransId="{D0E29AD6-AB14-4569-BD4F-E00AC0951608}" sibTransId="{D91B84AA-E0E5-4204-8C89-BB4F656648EF}"/>
    <dgm:cxn modelId="{4CCB8194-ED74-47BE-9894-AF3B1BDC211F}" type="presOf" srcId="{B90768C3-A6A2-4A53-B936-57D54B29C1D7}" destId="{F0EE1F05-C03D-4B74-90F0-5193200BFF4A}" srcOrd="0" destOrd="0" presId="urn:microsoft.com/office/officeart/2008/layout/IncreasingCircleProcess"/>
    <dgm:cxn modelId="{DD719997-AB16-456C-8302-47A4EFC34D1B}" type="presOf" srcId="{D6B0149E-2253-4306-A79B-E4F4681CAE05}" destId="{AE3A9EBF-B12D-4B47-908B-B607671C2F4F}" srcOrd="0" destOrd="0" presId="urn:microsoft.com/office/officeart/2008/layout/IncreasingCircleProcess"/>
    <dgm:cxn modelId="{49F3D29C-FE72-4033-AF8C-4A6F16FEDB8B}" type="presOf" srcId="{8B51FA31-CC80-417B-83C7-59A26DEEA064}" destId="{22D49CBC-7579-4646-B6EC-C7A94517E16E}" srcOrd="0" destOrd="0" presId="urn:microsoft.com/office/officeart/2008/layout/IncreasingCircleProcess"/>
    <dgm:cxn modelId="{6C0201A7-8B8B-4E3E-9FB1-A2752BA48C9A}" srcId="{C86734D4-37D1-4F8E-A31E-2BAF289210D4}" destId="{8B51FA31-CC80-417B-83C7-59A26DEEA064}" srcOrd="0" destOrd="0" parTransId="{EFA54F74-8748-4F8D-A372-E6B488CC66AE}" sibTransId="{29FAB76B-710D-4A5D-9F74-3FB71E85903A}"/>
    <dgm:cxn modelId="{A641CDC2-1692-463D-BD1C-08B1C42D5FCC}" srcId="{B667AF1A-24F9-405A-B33C-D9C270E1758C}" destId="{D6B0149E-2253-4306-A79B-E4F4681CAE05}" srcOrd="0" destOrd="0" parTransId="{35ACB800-3300-4143-9335-3C4B2D64EAF4}" sibTransId="{436B43F6-9CE8-49C3-96FE-F42051B019B4}"/>
    <dgm:cxn modelId="{54AE09C8-78F5-4CA7-8023-735D21F1A241}" type="presOf" srcId="{B667AF1A-24F9-405A-B33C-D9C270E1758C}" destId="{20367ADA-702A-48ED-8611-5FC3ECB4ADA2}" srcOrd="0" destOrd="0" presId="urn:microsoft.com/office/officeart/2008/layout/IncreasingCircleProcess"/>
    <dgm:cxn modelId="{241A44F8-D050-4219-8662-EC726B52A2E4}" srcId="{D6B0149E-2253-4306-A79B-E4F4681CAE05}" destId="{915069D3-DA34-4B05-9FB6-E33E49BF64CB}" srcOrd="0" destOrd="0" parTransId="{D4428D54-889A-4420-862A-7383487648F0}" sibTransId="{83E2728E-B6EA-4B8D-B4E2-0C1515BAF0BA}"/>
    <dgm:cxn modelId="{5077D3A3-CAC5-4A05-9C5F-D0FE040C6FA7}" type="presParOf" srcId="{20367ADA-702A-48ED-8611-5FC3ECB4ADA2}" destId="{0A1D1693-625F-4584-8406-664F758CF524}" srcOrd="0" destOrd="0" presId="urn:microsoft.com/office/officeart/2008/layout/IncreasingCircleProcess"/>
    <dgm:cxn modelId="{0BEB5CA3-59A9-40A2-B98E-0BBB30327244}" type="presParOf" srcId="{0A1D1693-625F-4584-8406-664F758CF524}" destId="{6181D5CE-B1EB-42FB-AA4E-E7F26F5249B2}" srcOrd="0" destOrd="0" presId="urn:microsoft.com/office/officeart/2008/layout/IncreasingCircleProcess"/>
    <dgm:cxn modelId="{F5C60F74-6AAF-447E-830B-FF0CEFA19668}" type="presParOf" srcId="{0A1D1693-625F-4584-8406-664F758CF524}" destId="{2589949F-3B5D-4B67-B2E2-0E1D35E83746}" srcOrd="1" destOrd="0" presId="urn:microsoft.com/office/officeart/2008/layout/IncreasingCircleProcess"/>
    <dgm:cxn modelId="{13238649-8429-4C3E-8D9E-6C0D02EC4E85}" type="presParOf" srcId="{0A1D1693-625F-4584-8406-664F758CF524}" destId="{D06AFBED-FE1D-4E2A-BE01-0018B35C0ACF}" srcOrd="2" destOrd="0" presId="urn:microsoft.com/office/officeart/2008/layout/IncreasingCircleProcess"/>
    <dgm:cxn modelId="{59FF2C5C-EAD3-47FE-953B-E4A981C2AE11}" type="presParOf" srcId="{0A1D1693-625F-4584-8406-664F758CF524}" destId="{AE3A9EBF-B12D-4B47-908B-B607671C2F4F}" srcOrd="3" destOrd="0" presId="urn:microsoft.com/office/officeart/2008/layout/IncreasingCircleProcess"/>
    <dgm:cxn modelId="{F903AE62-53F9-477C-A9AC-70672B9B1827}" type="presParOf" srcId="{20367ADA-702A-48ED-8611-5FC3ECB4ADA2}" destId="{C6325B9A-F978-4298-922C-E712D6086777}" srcOrd="1" destOrd="0" presId="urn:microsoft.com/office/officeart/2008/layout/IncreasingCircleProcess"/>
    <dgm:cxn modelId="{7B7B8347-05B1-491F-B4E4-DAEF1E7F5C11}" type="presParOf" srcId="{20367ADA-702A-48ED-8611-5FC3ECB4ADA2}" destId="{948CEF65-68E7-4B31-B82A-CEA2461B71C7}" srcOrd="2" destOrd="0" presId="urn:microsoft.com/office/officeart/2008/layout/IncreasingCircleProcess"/>
    <dgm:cxn modelId="{3D5F1527-76FE-46DD-B8C7-48EA69F3B6EB}" type="presParOf" srcId="{948CEF65-68E7-4B31-B82A-CEA2461B71C7}" destId="{8C119D2A-9D62-4C6A-B0BB-60A04B253952}" srcOrd="0" destOrd="0" presId="urn:microsoft.com/office/officeart/2008/layout/IncreasingCircleProcess"/>
    <dgm:cxn modelId="{3C9C84F3-D818-46B5-9A79-6F1ED2357929}" type="presParOf" srcId="{948CEF65-68E7-4B31-B82A-CEA2461B71C7}" destId="{EA4F8A5D-883F-4010-A45B-1F0885E198B0}" srcOrd="1" destOrd="0" presId="urn:microsoft.com/office/officeart/2008/layout/IncreasingCircleProcess"/>
    <dgm:cxn modelId="{83FEC0E4-FD16-414D-85AD-826DFDAA71B9}" type="presParOf" srcId="{948CEF65-68E7-4B31-B82A-CEA2461B71C7}" destId="{22D49CBC-7579-4646-B6EC-C7A94517E16E}" srcOrd="2" destOrd="0" presId="urn:microsoft.com/office/officeart/2008/layout/IncreasingCircleProcess"/>
    <dgm:cxn modelId="{0A39B07A-7217-4CC6-A8C1-2EA3787E4917}" type="presParOf" srcId="{948CEF65-68E7-4B31-B82A-CEA2461B71C7}" destId="{4B9EABCD-B259-4F72-92FA-29CAC838D424}" srcOrd="3" destOrd="0" presId="urn:microsoft.com/office/officeart/2008/layout/IncreasingCircleProcess"/>
    <dgm:cxn modelId="{DE68E4AE-1325-4B41-A8D6-096D8AEFF56A}" type="presParOf" srcId="{20367ADA-702A-48ED-8611-5FC3ECB4ADA2}" destId="{E1F410C0-EEED-4267-B5A4-4497D855A3DA}" srcOrd="3" destOrd="0" presId="urn:microsoft.com/office/officeart/2008/layout/IncreasingCircleProcess"/>
    <dgm:cxn modelId="{CE3FBE1C-26DD-4982-BD0C-B93931F0B61B}" type="presParOf" srcId="{20367ADA-702A-48ED-8611-5FC3ECB4ADA2}" destId="{B2844CDE-DACD-4D5E-A954-64796D8A6D96}" srcOrd="4" destOrd="0" presId="urn:microsoft.com/office/officeart/2008/layout/IncreasingCircleProcess"/>
    <dgm:cxn modelId="{57E37902-E3E9-43AE-9B79-72B56544F5C7}" type="presParOf" srcId="{B2844CDE-DACD-4D5E-A954-64796D8A6D96}" destId="{009EB165-7FE8-43CB-8AA0-4F0229D77F57}" srcOrd="0" destOrd="0" presId="urn:microsoft.com/office/officeart/2008/layout/IncreasingCircleProcess"/>
    <dgm:cxn modelId="{39B2FB27-8C22-4354-A9C7-F59718E5CE85}" type="presParOf" srcId="{B2844CDE-DACD-4D5E-A954-64796D8A6D96}" destId="{30963E51-DA81-47B2-8344-919DCEC94917}" srcOrd="1" destOrd="0" presId="urn:microsoft.com/office/officeart/2008/layout/IncreasingCircleProcess"/>
    <dgm:cxn modelId="{8A51FDC6-898D-47EA-9A28-C99563EA87B1}" type="presParOf" srcId="{B2844CDE-DACD-4D5E-A954-64796D8A6D96}" destId="{F0EE1F05-C03D-4B74-90F0-5193200BFF4A}" srcOrd="2" destOrd="0" presId="urn:microsoft.com/office/officeart/2008/layout/IncreasingCircleProcess"/>
    <dgm:cxn modelId="{9782B378-1912-4545-B852-7A06B3E2AEE9}" type="presParOf" srcId="{B2844CDE-DACD-4D5E-A954-64796D8A6D96}" destId="{73701B6D-4449-41E9-8D28-2D8B715B42A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3760-1608-4658-8BD6-894EC89CD307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CB1652C-C1B0-43C4-A6B5-B54B84214EC9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Reglamento</a:t>
          </a:r>
        </a:p>
        <a:p>
          <a:r>
            <a:rPr lang="es-MX" sz="1800" dirty="0">
              <a:latin typeface="Arial Rounded MT Bold" panose="020F0704030504030204" pitchFamily="34" charset="0"/>
            </a:rPr>
            <a:t>Interno	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6B6DF1F0-4B61-40EB-B7BA-7FA80ACB65FA}" type="par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0435C2C-BA89-4A53-B691-573C6E3E5F19}" type="sib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E3556D81-F985-481C-AA70-155A533163F2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Estatutos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A8D84FC0-0F9B-45AD-A703-C013E3D3F1DF}" type="par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8A98C30C-2D9C-4A31-8042-AF5A8600B357}" type="sib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A470AD9-223E-4A62-BC9C-FAAE3D81AF2F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Política de conflicto de interés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80922362-03BF-4993-B12F-7F8924CB70EF}" type="par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F051A51E-FC24-47BA-83E3-0EAEB48CFA02}" type="sib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17A72EFE-8765-4863-9D36-87E686D394C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Código de Ética</a:t>
          </a:r>
        </a:p>
      </dgm:t>
    </dgm:pt>
    <dgm:pt modelId="{BAB87795-06CF-44CD-83C9-950196D82E58}" type="par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7BBD436A-E2E1-4FD4-AFCD-A172B05B7802}" type="sib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C3C44299-EC8C-4A5C-8539-4483B9ED1C5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trabajo</a:t>
          </a:r>
        </a:p>
      </dgm:t>
    </dgm:pt>
    <dgm:pt modelId="{79B722DC-B2CB-410C-8434-F4A00BBC7139}" type="par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CA0404C-F2EA-468F-A3FC-9B6C086CE6C7}" type="sib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A180A43F-F888-4A02-B8EA-0C158F5AC7E1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Monitoreo</a:t>
          </a:r>
        </a:p>
      </dgm:t>
    </dgm:pt>
    <dgm:pt modelId="{24DDE810-E378-419A-8FAF-18D7DD0900DE}" type="par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885FE389-B639-49CE-B6D7-80DB4C0D105E}" type="sib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38C3824-A579-4CE2-BEAF-CAB6232BDBFB}" type="pres">
      <dgm:prSet presAssocID="{B2413760-1608-4658-8BD6-894EC89CD307}" presName="Name0" presStyleCnt="0">
        <dgm:presLayoutVars>
          <dgm:dir/>
          <dgm:resizeHandles val="exact"/>
        </dgm:presLayoutVars>
      </dgm:prSet>
      <dgm:spPr/>
    </dgm:pt>
    <dgm:pt modelId="{A1172B0B-DB0F-4787-8DC3-93BC61243DF5}" type="pres">
      <dgm:prSet presAssocID="{CCB1652C-C1B0-43C4-A6B5-B54B84214EC9}" presName="node" presStyleLbl="node1" presStyleIdx="0" presStyleCnt="6" custLinFactX="100000" custLinFactNeighborX="110713">
        <dgm:presLayoutVars>
          <dgm:bulletEnabled val="1"/>
        </dgm:presLayoutVars>
      </dgm:prSet>
      <dgm:spPr/>
    </dgm:pt>
    <dgm:pt modelId="{8284BDE4-3AB6-45EB-A03A-E854A0390837}" type="pres">
      <dgm:prSet presAssocID="{B0435C2C-BA89-4A53-B691-573C6E3E5F19}" presName="sibTrans" presStyleCnt="0"/>
      <dgm:spPr/>
    </dgm:pt>
    <dgm:pt modelId="{F51A29A3-153A-43D4-BF3C-D82F85D1F58D}" type="pres">
      <dgm:prSet presAssocID="{E3556D81-F985-481C-AA70-155A533163F2}" presName="node" presStyleLbl="node1" presStyleIdx="1" presStyleCnt="6" custLinFactX="-99604" custLinFactNeighborX="-100000" custLinFactNeighborY="0">
        <dgm:presLayoutVars>
          <dgm:bulletEnabled val="1"/>
        </dgm:presLayoutVars>
      </dgm:prSet>
      <dgm:spPr/>
    </dgm:pt>
    <dgm:pt modelId="{BC1B5AFB-0263-4754-9AF0-81CBEFDDDA9D}" type="pres">
      <dgm:prSet presAssocID="{8A98C30C-2D9C-4A31-8042-AF5A8600B357}" presName="sibTrans" presStyleCnt="0"/>
      <dgm:spPr/>
    </dgm:pt>
    <dgm:pt modelId="{65CD4C35-1BCD-458E-A002-A4FB7387B3C4}" type="pres">
      <dgm:prSet presAssocID="{BA470AD9-223E-4A62-BC9C-FAAE3D81AF2F}" presName="node" presStyleLbl="node1" presStyleIdx="2" presStyleCnt="6" custLinFactX="100000" custLinFactNeighborX="149799" custLinFactNeighborY="-244">
        <dgm:presLayoutVars>
          <dgm:bulletEnabled val="1"/>
        </dgm:presLayoutVars>
      </dgm:prSet>
      <dgm:spPr/>
    </dgm:pt>
    <dgm:pt modelId="{D327EDD2-FBB3-4307-94A3-3F9F53254998}" type="pres">
      <dgm:prSet presAssocID="{F051A51E-FC24-47BA-83E3-0EAEB48CFA02}" presName="sibTrans" presStyleCnt="0"/>
      <dgm:spPr/>
    </dgm:pt>
    <dgm:pt modelId="{B8C92E8A-719E-4DC7-A262-68DFA213FE01}" type="pres">
      <dgm:prSet presAssocID="{17A72EFE-8765-4863-9D36-87E686D394C4}" presName="node" presStyleLbl="node1" presStyleIdx="3" presStyleCnt="6" custLinFactX="-96250" custLinFactNeighborX="-100000" custLinFactNeighborY="244">
        <dgm:presLayoutVars>
          <dgm:bulletEnabled val="1"/>
        </dgm:presLayoutVars>
      </dgm:prSet>
      <dgm:spPr/>
    </dgm:pt>
    <dgm:pt modelId="{36A64A34-BF7C-455A-ABE9-08AABCA64851}" type="pres">
      <dgm:prSet presAssocID="{7BBD436A-E2E1-4FD4-AFCD-A172B05B7802}" presName="sibTrans" presStyleCnt="0"/>
      <dgm:spPr/>
    </dgm:pt>
    <dgm:pt modelId="{BCAEA95D-7B26-4442-95F7-17B0718638EE}" type="pres">
      <dgm:prSet presAssocID="{C3C44299-EC8C-4A5C-8539-4483B9ED1C54}" presName="node" presStyleLbl="node1" presStyleIdx="4" presStyleCnt="6" custLinFactNeighborX="51609">
        <dgm:presLayoutVars>
          <dgm:bulletEnabled val="1"/>
        </dgm:presLayoutVars>
      </dgm:prSet>
      <dgm:spPr/>
    </dgm:pt>
    <dgm:pt modelId="{B057C283-E0FC-4F0E-A708-11BCF1535D14}" type="pres">
      <dgm:prSet presAssocID="{0CA0404C-F2EA-468F-A3FC-9B6C086CE6C7}" presName="sibTrans" presStyleCnt="0"/>
      <dgm:spPr/>
    </dgm:pt>
    <dgm:pt modelId="{D0F7ECA5-C543-4421-B651-C118E44A3B76}" type="pres">
      <dgm:prSet presAssocID="{A180A43F-F888-4A02-B8EA-0C158F5AC7E1}" presName="node" presStyleLbl="node1" presStyleIdx="5" presStyleCnt="6" custLinFactNeighborX="86014" custLinFactNeighborY="489">
        <dgm:presLayoutVars>
          <dgm:bulletEnabled val="1"/>
        </dgm:presLayoutVars>
      </dgm:prSet>
      <dgm:spPr/>
    </dgm:pt>
  </dgm:ptLst>
  <dgm:cxnLst>
    <dgm:cxn modelId="{11FE0205-2851-4EB3-9699-21C0E1FDCBDE}" srcId="{B2413760-1608-4658-8BD6-894EC89CD307}" destId="{17A72EFE-8765-4863-9D36-87E686D394C4}" srcOrd="3" destOrd="0" parTransId="{BAB87795-06CF-44CD-83C9-950196D82E58}" sibTransId="{7BBD436A-E2E1-4FD4-AFCD-A172B05B7802}"/>
    <dgm:cxn modelId="{3CA4FB1B-4B31-47ED-8AFB-D3C25BD677A4}" srcId="{B2413760-1608-4658-8BD6-894EC89CD307}" destId="{BA470AD9-223E-4A62-BC9C-FAAE3D81AF2F}" srcOrd="2" destOrd="0" parTransId="{80922362-03BF-4993-B12F-7F8924CB70EF}" sibTransId="{F051A51E-FC24-47BA-83E3-0EAEB48CFA02}"/>
    <dgm:cxn modelId="{28C4E23D-843B-4061-B1E8-8917D99A9DBD}" srcId="{B2413760-1608-4658-8BD6-894EC89CD307}" destId="{A180A43F-F888-4A02-B8EA-0C158F5AC7E1}" srcOrd="5" destOrd="0" parTransId="{24DDE810-E378-419A-8FAF-18D7DD0900DE}" sibTransId="{885FE389-B639-49CE-B6D7-80DB4C0D105E}"/>
    <dgm:cxn modelId="{D37D9B66-0782-42B7-96D8-756E3BFAD71F}" type="presOf" srcId="{BA470AD9-223E-4A62-BC9C-FAAE3D81AF2F}" destId="{65CD4C35-1BCD-458E-A002-A4FB7387B3C4}" srcOrd="0" destOrd="0" presId="urn:microsoft.com/office/officeart/2005/8/layout/hList6"/>
    <dgm:cxn modelId="{2B2AA67B-3A53-4AC2-BCD8-B709E4E022D5}" type="presOf" srcId="{E3556D81-F985-481C-AA70-155A533163F2}" destId="{F51A29A3-153A-43D4-BF3C-D82F85D1F58D}" srcOrd="0" destOrd="0" presId="urn:microsoft.com/office/officeart/2005/8/layout/hList6"/>
    <dgm:cxn modelId="{B8076F7E-398B-49A2-B917-D71D49A170CE}" type="presOf" srcId="{A180A43F-F888-4A02-B8EA-0C158F5AC7E1}" destId="{D0F7ECA5-C543-4421-B651-C118E44A3B76}" srcOrd="0" destOrd="0" presId="urn:microsoft.com/office/officeart/2005/8/layout/hList6"/>
    <dgm:cxn modelId="{97F1269D-34B7-4E0D-84AE-F3D8F2E05E8D}" type="presOf" srcId="{17A72EFE-8765-4863-9D36-87E686D394C4}" destId="{B8C92E8A-719E-4DC7-A262-68DFA213FE01}" srcOrd="0" destOrd="0" presId="urn:microsoft.com/office/officeart/2005/8/layout/hList6"/>
    <dgm:cxn modelId="{F726FFAA-7E92-4EEF-8992-9058A2501409}" type="presOf" srcId="{C3C44299-EC8C-4A5C-8539-4483B9ED1C54}" destId="{BCAEA95D-7B26-4442-95F7-17B0718638EE}" srcOrd="0" destOrd="0" presId="urn:microsoft.com/office/officeart/2005/8/layout/hList6"/>
    <dgm:cxn modelId="{47CAF5B1-6C20-4E18-B034-5A41EC9D6B9E}" srcId="{B2413760-1608-4658-8BD6-894EC89CD307}" destId="{E3556D81-F985-481C-AA70-155A533163F2}" srcOrd="1" destOrd="0" parTransId="{A8D84FC0-0F9B-45AD-A703-C013E3D3F1DF}" sibTransId="{8A98C30C-2D9C-4A31-8042-AF5A8600B357}"/>
    <dgm:cxn modelId="{62CA7FC3-F075-4509-91F7-7BF272CF6CAA}" srcId="{B2413760-1608-4658-8BD6-894EC89CD307}" destId="{CCB1652C-C1B0-43C4-A6B5-B54B84214EC9}" srcOrd="0" destOrd="0" parTransId="{6B6DF1F0-4B61-40EB-B7BA-7FA80ACB65FA}" sibTransId="{B0435C2C-BA89-4A53-B691-573C6E3E5F19}"/>
    <dgm:cxn modelId="{095948CE-B529-48B2-9756-B277AC2CAF43}" type="presOf" srcId="{CCB1652C-C1B0-43C4-A6B5-B54B84214EC9}" destId="{A1172B0B-DB0F-4787-8DC3-93BC61243DF5}" srcOrd="0" destOrd="0" presId="urn:microsoft.com/office/officeart/2005/8/layout/hList6"/>
    <dgm:cxn modelId="{FBF3D8F1-1085-43B3-BCAE-5C430FFEB882}" srcId="{B2413760-1608-4658-8BD6-894EC89CD307}" destId="{C3C44299-EC8C-4A5C-8539-4483B9ED1C54}" srcOrd="4" destOrd="0" parTransId="{79B722DC-B2CB-410C-8434-F4A00BBC7139}" sibTransId="{0CA0404C-F2EA-468F-A3FC-9B6C086CE6C7}"/>
    <dgm:cxn modelId="{F08A9CF3-1E89-4D54-99F4-6F26879B3699}" type="presOf" srcId="{B2413760-1608-4658-8BD6-894EC89CD307}" destId="{038C3824-A579-4CE2-BEAF-CAB6232BDBFB}" srcOrd="0" destOrd="0" presId="urn:microsoft.com/office/officeart/2005/8/layout/hList6"/>
    <dgm:cxn modelId="{E06ADD56-4741-41B3-9984-AFA0E9B73F4E}" type="presParOf" srcId="{038C3824-A579-4CE2-BEAF-CAB6232BDBFB}" destId="{A1172B0B-DB0F-4787-8DC3-93BC61243DF5}" srcOrd="0" destOrd="0" presId="urn:microsoft.com/office/officeart/2005/8/layout/hList6"/>
    <dgm:cxn modelId="{12677117-A38E-4144-B6A4-821E68327A28}" type="presParOf" srcId="{038C3824-A579-4CE2-BEAF-CAB6232BDBFB}" destId="{8284BDE4-3AB6-45EB-A03A-E854A0390837}" srcOrd="1" destOrd="0" presId="urn:microsoft.com/office/officeart/2005/8/layout/hList6"/>
    <dgm:cxn modelId="{6FA0076B-28AA-460A-ADE9-37908AFB542A}" type="presParOf" srcId="{038C3824-A579-4CE2-BEAF-CAB6232BDBFB}" destId="{F51A29A3-153A-43D4-BF3C-D82F85D1F58D}" srcOrd="2" destOrd="0" presId="urn:microsoft.com/office/officeart/2005/8/layout/hList6"/>
    <dgm:cxn modelId="{3480D51F-7ACB-4C29-AECB-5BD54B58BA3C}" type="presParOf" srcId="{038C3824-A579-4CE2-BEAF-CAB6232BDBFB}" destId="{BC1B5AFB-0263-4754-9AF0-81CBEFDDDA9D}" srcOrd="3" destOrd="0" presId="urn:microsoft.com/office/officeart/2005/8/layout/hList6"/>
    <dgm:cxn modelId="{B62918A3-3106-41E8-87A7-B36A000E70A3}" type="presParOf" srcId="{038C3824-A579-4CE2-BEAF-CAB6232BDBFB}" destId="{65CD4C35-1BCD-458E-A002-A4FB7387B3C4}" srcOrd="4" destOrd="0" presId="urn:microsoft.com/office/officeart/2005/8/layout/hList6"/>
    <dgm:cxn modelId="{108065B8-7969-47CF-9D3F-C9BB0AA4B13E}" type="presParOf" srcId="{038C3824-A579-4CE2-BEAF-CAB6232BDBFB}" destId="{D327EDD2-FBB3-4307-94A3-3F9F53254998}" srcOrd="5" destOrd="0" presId="urn:microsoft.com/office/officeart/2005/8/layout/hList6"/>
    <dgm:cxn modelId="{BC9FD70C-4D33-41E6-BEAF-C4562B44194E}" type="presParOf" srcId="{038C3824-A579-4CE2-BEAF-CAB6232BDBFB}" destId="{B8C92E8A-719E-4DC7-A262-68DFA213FE01}" srcOrd="6" destOrd="0" presId="urn:microsoft.com/office/officeart/2005/8/layout/hList6"/>
    <dgm:cxn modelId="{F6F02E01-267D-419F-BDA3-0334EE418B99}" type="presParOf" srcId="{038C3824-A579-4CE2-BEAF-CAB6232BDBFB}" destId="{36A64A34-BF7C-455A-ABE9-08AABCA64851}" srcOrd="7" destOrd="0" presId="urn:microsoft.com/office/officeart/2005/8/layout/hList6"/>
    <dgm:cxn modelId="{956B507E-F81A-43E5-A1EF-4E21F33E897C}" type="presParOf" srcId="{038C3824-A579-4CE2-BEAF-CAB6232BDBFB}" destId="{BCAEA95D-7B26-4442-95F7-17B0718638EE}" srcOrd="8" destOrd="0" presId="urn:microsoft.com/office/officeart/2005/8/layout/hList6"/>
    <dgm:cxn modelId="{2E6339E4-0CD6-42DD-97C3-5FD671992D30}" type="presParOf" srcId="{038C3824-A579-4CE2-BEAF-CAB6232BDBFB}" destId="{B057C283-E0FC-4F0E-A708-11BCF1535D14}" srcOrd="9" destOrd="0" presId="urn:microsoft.com/office/officeart/2005/8/layout/hList6"/>
    <dgm:cxn modelId="{C9520CCA-9EDD-4200-915E-6542D5AB436A}" type="presParOf" srcId="{038C3824-A579-4CE2-BEAF-CAB6232BDBFB}" destId="{D0F7ECA5-C543-4421-B651-C118E44A3B7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C5F28-85AF-4DF9-A05E-D08FB84C20FE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256F941-E948-4C0F-8356-47E9A8E9FC4A}">
      <dgm:prSet phldrT="[Texto]" custT="1"/>
      <dgm:spPr/>
      <dgm:t>
        <a:bodyPr/>
        <a:lstStyle/>
        <a:p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11639B98-E956-4DAC-A98F-4EE632BFD452}" type="parTrans" cxnId="{F1CC7649-B1A9-42DD-93B9-E5B8A1475733}">
      <dgm:prSet/>
      <dgm:spPr/>
      <dgm:t>
        <a:bodyPr/>
        <a:lstStyle/>
        <a:p>
          <a:endParaRPr lang="es-SV" sz="1800"/>
        </a:p>
      </dgm:t>
    </dgm:pt>
    <dgm:pt modelId="{40E23F66-759E-431F-9196-700CAB67A14E}" type="sibTrans" cxnId="{F1CC7649-B1A9-42DD-93B9-E5B8A1475733}">
      <dgm:prSet/>
      <dgm:spPr/>
      <dgm:t>
        <a:bodyPr/>
        <a:lstStyle/>
        <a:p>
          <a:endParaRPr lang="es-SV" sz="1800"/>
        </a:p>
      </dgm:t>
    </dgm:pt>
    <dgm:pt modelId="{FAE8BD55-FBA4-42E9-BFF0-0BDEE44AA791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0E7C7B3F-6F2D-490D-9773-22EFCB0F7995}" type="parTrans" cxnId="{44FE4BEB-29B8-4AF1-986C-1339D9015D0A}">
      <dgm:prSet/>
      <dgm:spPr/>
      <dgm:t>
        <a:bodyPr/>
        <a:lstStyle/>
        <a:p>
          <a:endParaRPr lang="es-SV" sz="1800"/>
        </a:p>
      </dgm:t>
    </dgm:pt>
    <dgm:pt modelId="{542F1CC4-D088-48DD-A280-A8CAA5817F0D}" type="sibTrans" cxnId="{44FE4BEB-29B8-4AF1-986C-1339D9015D0A}">
      <dgm:prSet/>
      <dgm:spPr/>
      <dgm:t>
        <a:bodyPr/>
        <a:lstStyle/>
        <a:p>
          <a:endParaRPr lang="es-SV" sz="1800"/>
        </a:p>
      </dgm:t>
    </dgm:pt>
    <dgm:pt modelId="{A8AAE6EC-99A3-48C4-A1C1-B89432A0C009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7DD5A700-FDCC-422A-9F7D-BAD008C57F83}" type="parTrans" cxnId="{142EAB1B-8DF7-47A4-8264-B147677343DC}">
      <dgm:prSet/>
      <dgm:spPr/>
      <dgm:t>
        <a:bodyPr/>
        <a:lstStyle/>
        <a:p>
          <a:endParaRPr lang="es-SV" sz="1800"/>
        </a:p>
      </dgm:t>
    </dgm:pt>
    <dgm:pt modelId="{6FA5AA92-A544-4E2E-BF20-D475276A3AF9}" type="sibTrans" cxnId="{142EAB1B-8DF7-47A4-8264-B147677343DC}">
      <dgm:prSet/>
      <dgm:spPr/>
      <dgm:t>
        <a:bodyPr/>
        <a:lstStyle/>
        <a:p>
          <a:endParaRPr lang="es-SV" sz="1800"/>
        </a:p>
      </dgm:t>
    </dgm:pt>
    <dgm:pt modelId="{7A4A2A2E-8874-4BAC-ADB7-E43BAB7CE67A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27431A54-EB70-49A1-8162-A0019A8A23A8}" type="parTrans" cxnId="{0F89F30B-05BF-4141-8709-6E4DD46AF966}">
      <dgm:prSet/>
      <dgm:spPr/>
      <dgm:t>
        <a:bodyPr/>
        <a:lstStyle/>
        <a:p>
          <a:endParaRPr lang="es-SV" sz="1800"/>
        </a:p>
      </dgm:t>
    </dgm:pt>
    <dgm:pt modelId="{83237CB5-E642-4930-8F98-06CE7C6068AC}" type="sibTrans" cxnId="{0F89F30B-05BF-4141-8709-6E4DD46AF966}">
      <dgm:prSet/>
      <dgm:spPr/>
      <dgm:t>
        <a:bodyPr/>
        <a:lstStyle/>
        <a:p>
          <a:endParaRPr lang="es-SV" sz="1800"/>
        </a:p>
      </dgm:t>
    </dgm:pt>
    <dgm:pt modelId="{63CCCBCE-1E35-4188-9A8B-A9629E2447F2}" type="pres">
      <dgm:prSet presAssocID="{0B4C5F28-85AF-4DF9-A05E-D08FB84C20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ADA45C-D51D-431A-ADBF-72A3C9C2AB86}" type="pres">
      <dgm:prSet presAssocID="{9256F941-E948-4C0F-8356-47E9A8E9FC4A}" presName="circle1" presStyleLbl="node1" presStyleIdx="0" presStyleCnt="4"/>
      <dgm:spPr/>
    </dgm:pt>
    <dgm:pt modelId="{0A142CC0-4CB1-4FBC-A912-13C5D903BF07}" type="pres">
      <dgm:prSet presAssocID="{9256F941-E948-4C0F-8356-47E9A8E9FC4A}" presName="space" presStyleCnt="0"/>
      <dgm:spPr/>
    </dgm:pt>
    <dgm:pt modelId="{D324D4B8-59DD-4749-BE0F-02E00EAE2484}" type="pres">
      <dgm:prSet presAssocID="{9256F941-E948-4C0F-8356-47E9A8E9FC4A}" presName="rect1" presStyleLbl="alignAcc1" presStyleIdx="0" presStyleCnt="4"/>
      <dgm:spPr/>
    </dgm:pt>
    <dgm:pt modelId="{086AD9C6-39A6-440A-8743-B65A900C54E7}" type="pres">
      <dgm:prSet presAssocID="{FAE8BD55-FBA4-42E9-BFF0-0BDEE44AA791}" presName="vertSpace2" presStyleLbl="node1" presStyleIdx="0" presStyleCnt="4"/>
      <dgm:spPr/>
    </dgm:pt>
    <dgm:pt modelId="{2C4947A2-761C-426F-A80E-08E994D4C51E}" type="pres">
      <dgm:prSet presAssocID="{FAE8BD55-FBA4-42E9-BFF0-0BDEE44AA791}" presName="circle2" presStyleLbl="node1" presStyleIdx="1" presStyleCnt="4"/>
      <dgm:spPr/>
    </dgm:pt>
    <dgm:pt modelId="{8EC052AC-35DB-42AB-958A-C6766F4FE768}" type="pres">
      <dgm:prSet presAssocID="{FAE8BD55-FBA4-42E9-BFF0-0BDEE44AA791}" presName="rect2" presStyleLbl="alignAcc1" presStyleIdx="1" presStyleCnt="4"/>
      <dgm:spPr/>
    </dgm:pt>
    <dgm:pt modelId="{994B6B22-EA10-4F5D-9841-FC2CF4D870C6}" type="pres">
      <dgm:prSet presAssocID="{A8AAE6EC-99A3-48C4-A1C1-B89432A0C009}" presName="vertSpace3" presStyleLbl="node1" presStyleIdx="1" presStyleCnt="4"/>
      <dgm:spPr/>
    </dgm:pt>
    <dgm:pt modelId="{0561FCC7-FA5A-4C75-9A9B-53D0A11009FD}" type="pres">
      <dgm:prSet presAssocID="{A8AAE6EC-99A3-48C4-A1C1-B89432A0C009}" presName="circle3" presStyleLbl="node1" presStyleIdx="2" presStyleCnt="4"/>
      <dgm:spPr/>
    </dgm:pt>
    <dgm:pt modelId="{A8EEF287-DB56-4951-8F22-EBF3D4D3E08B}" type="pres">
      <dgm:prSet presAssocID="{A8AAE6EC-99A3-48C4-A1C1-B89432A0C009}" presName="rect3" presStyleLbl="alignAcc1" presStyleIdx="2" presStyleCnt="4"/>
      <dgm:spPr/>
    </dgm:pt>
    <dgm:pt modelId="{8C7ECE3E-905E-4612-AC6F-E9C29F409A70}" type="pres">
      <dgm:prSet presAssocID="{7A4A2A2E-8874-4BAC-ADB7-E43BAB7CE67A}" presName="vertSpace4" presStyleLbl="node1" presStyleIdx="2" presStyleCnt="4"/>
      <dgm:spPr/>
    </dgm:pt>
    <dgm:pt modelId="{A9784F89-D2AC-48F7-9DCC-9723464A7C3E}" type="pres">
      <dgm:prSet presAssocID="{7A4A2A2E-8874-4BAC-ADB7-E43BAB7CE67A}" presName="circle4" presStyleLbl="node1" presStyleIdx="3" presStyleCnt="4"/>
      <dgm:spPr/>
    </dgm:pt>
    <dgm:pt modelId="{8FA0F166-6BC9-4147-9D16-462045ACADA0}" type="pres">
      <dgm:prSet presAssocID="{7A4A2A2E-8874-4BAC-ADB7-E43BAB7CE67A}" presName="rect4" presStyleLbl="alignAcc1" presStyleIdx="3" presStyleCnt="4"/>
      <dgm:spPr/>
    </dgm:pt>
    <dgm:pt modelId="{2312FACA-5D40-4480-BDF4-919E0C94A2CE}" type="pres">
      <dgm:prSet presAssocID="{9256F941-E948-4C0F-8356-47E9A8E9FC4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7903584-AABF-4E52-B2B1-2C1AEF3DFE3F}" type="pres">
      <dgm:prSet presAssocID="{FAE8BD55-FBA4-42E9-BFF0-0BDEE44AA79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CBDB293-82EE-487D-85A7-051A683D6601}" type="pres">
      <dgm:prSet presAssocID="{A8AAE6EC-99A3-48C4-A1C1-B89432A0C00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5988019-1935-4FC6-BB7C-0F2B6734B7BF}" type="pres">
      <dgm:prSet presAssocID="{7A4A2A2E-8874-4BAC-ADB7-E43BAB7CE67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F89F30B-05BF-4141-8709-6E4DD46AF966}" srcId="{0B4C5F28-85AF-4DF9-A05E-D08FB84C20FE}" destId="{7A4A2A2E-8874-4BAC-ADB7-E43BAB7CE67A}" srcOrd="3" destOrd="0" parTransId="{27431A54-EB70-49A1-8162-A0019A8A23A8}" sibTransId="{83237CB5-E642-4930-8F98-06CE7C6068AC}"/>
    <dgm:cxn modelId="{34A88818-B8B7-46E5-A30E-FABD7D7EF206}" type="presOf" srcId="{7A4A2A2E-8874-4BAC-ADB7-E43BAB7CE67A}" destId="{15988019-1935-4FC6-BB7C-0F2B6734B7BF}" srcOrd="1" destOrd="0" presId="urn:microsoft.com/office/officeart/2005/8/layout/target3"/>
    <dgm:cxn modelId="{142EAB1B-8DF7-47A4-8264-B147677343DC}" srcId="{0B4C5F28-85AF-4DF9-A05E-D08FB84C20FE}" destId="{A8AAE6EC-99A3-48C4-A1C1-B89432A0C009}" srcOrd="2" destOrd="0" parTransId="{7DD5A700-FDCC-422A-9F7D-BAD008C57F83}" sibTransId="{6FA5AA92-A544-4E2E-BF20-D475276A3AF9}"/>
    <dgm:cxn modelId="{A7B1C129-B565-4A10-93CC-18D1130A30E0}" type="presOf" srcId="{FAE8BD55-FBA4-42E9-BFF0-0BDEE44AA791}" destId="{C7903584-AABF-4E52-B2B1-2C1AEF3DFE3F}" srcOrd="1" destOrd="0" presId="urn:microsoft.com/office/officeart/2005/8/layout/target3"/>
    <dgm:cxn modelId="{7D996E3D-06AB-4EDC-B695-A987A2135DCE}" type="presOf" srcId="{7A4A2A2E-8874-4BAC-ADB7-E43BAB7CE67A}" destId="{8FA0F166-6BC9-4147-9D16-462045ACADA0}" srcOrd="0" destOrd="0" presId="urn:microsoft.com/office/officeart/2005/8/layout/target3"/>
    <dgm:cxn modelId="{F1CC7649-B1A9-42DD-93B9-E5B8A1475733}" srcId="{0B4C5F28-85AF-4DF9-A05E-D08FB84C20FE}" destId="{9256F941-E948-4C0F-8356-47E9A8E9FC4A}" srcOrd="0" destOrd="0" parTransId="{11639B98-E956-4DAC-A98F-4EE632BFD452}" sibTransId="{40E23F66-759E-431F-9196-700CAB67A14E}"/>
    <dgm:cxn modelId="{E11ADA6F-78A8-4B34-9296-5FC505CCEA52}" type="presOf" srcId="{FAE8BD55-FBA4-42E9-BFF0-0BDEE44AA791}" destId="{8EC052AC-35DB-42AB-958A-C6766F4FE768}" srcOrd="0" destOrd="0" presId="urn:microsoft.com/office/officeart/2005/8/layout/target3"/>
    <dgm:cxn modelId="{72B95A7F-0941-4496-B749-F2D907B19B3B}" type="presOf" srcId="{0B4C5F28-85AF-4DF9-A05E-D08FB84C20FE}" destId="{63CCCBCE-1E35-4188-9A8B-A9629E2447F2}" srcOrd="0" destOrd="0" presId="urn:microsoft.com/office/officeart/2005/8/layout/target3"/>
    <dgm:cxn modelId="{CF9F1B8A-4959-4679-8A1C-50E261BAD498}" type="presOf" srcId="{A8AAE6EC-99A3-48C4-A1C1-B89432A0C009}" destId="{A8EEF287-DB56-4951-8F22-EBF3D4D3E08B}" srcOrd="0" destOrd="0" presId="urn:microsoft.com/office/officeart/2005/8/layout/target3"/>
    <dgm:cxn modelId="{FCBFA5BC-99EB-465D-97A6-0F175999709C}" type="presOf" srcId="{9256F941-E948-4C0F-8356-47E9A8E9FC4A}" destId="{2312FACA-5D40-4480-BDF4-919E0C94A2CE}" srcOrd="1" destOrd="0" presId="urn:microsoft.com/office/officeart/2005/8/layout/target3"/>
    <dgm:cxn modelId="{7C6D76C7-0D2E-4792-B97C-455D00113E8F}" type="presOf" srcId="{9256F941-E948-4C0F-8356-47E9A8E9FC4A}" destId="{D324D4B8-59DD-4749-BE0F-02E00EAE2484}" srcOrd="0" destOrd="0" presId="urn:microsoft.com/office/officeart/2005/8/layout/target3"/>
    <dgm:cxn modelId="{10351DDA-331B-413D-9005-451B5D2F4230}" type="presOf" srcId="{A8AAE6EC-99A3-48C4-A1C1-B89432A0C009}" destId="{3CBDB293-82EE-487D-85A7-051A683D6601}" srcOrd="1" destOrd="0" presId="urn:microsoft.com/office/officeart/2005/8/layout/target3"/>
    <dgm:cxn modelId="{44FE4BEB-29B8-4AF1-986C-1339D9015D0A}" srcId="{0B4C5F28-85AF-4DF9-A05E-D08FB84C20FE}" destId="{FAE8BD55-FBA4-42E9-BFF0-0BDEE44AA791}" srcOrd="1" destOrd="0" parTransId="{0E7C7B3F-6F2D-490D-9773-22EFCB0F7995}" sibTransId="{542F1CC4-D088-48DD-A280-A8CAA5817F0D}"/>
    <dgm:cxn modelId="{1410A9C7-FC79-4798-B28A-8ACB50E57356}" type="presParOf" srcId="{63CCCBCE-1E35-4188-9A8B-A9629E2447F2}" destId="{60ADA45C-D51D-431A-ADBF-72A3C9C2AB86}" srcOrd="0" destOrd="0" presId="urn:microsoft.com/office/officeart/2005/8/layout/target3"/>
    <dgm:cxn modelId="{5932E27C-2194-4FFD-809B-2D3C45463457}" type="presParOf" srcId="{63CCCBCE-1E35-4188-9A8B-A9629E2447F2}" destId="{0A142CC0-4CB1-4FBC-A912-13C5D903BF07}" srcOrd="1" destOrd="0" presId="urn:microsoft.com/office/officeart/2005/8/layout/target3"/>
    <dgm:cxn modelId="{BC457361-CD08-41CB-BF8C-CA751209824F}" type="presParOf" srcId="{63CCCBCE-1E35-4188-9A8B-A9629E2447F2}" destId="{D324D4B8-59DD-4749-BE0F-02E00EAE2484}" srcOrd="2" destOrd="0" presId="urn:microsoft.com/office/officeart/2005/8/layout/target3"/>
    <dgm:cxn modelId="{05F5DC0D-403E-4566-B608-6BF93F4C2C70}" type="presParOf" srcId="{63CCCBCE-1E35-4188-9A8B-A9629E2447F2}" destId="{086AD9C6-39A6-440A-8743-B65A900C54E7}" srcOrd="3" destOrd="0" presId="urn:microsoft.com/office/officeart/2005/8/layout/target3"/>
    <dgm:cxn modelId="{B4CB4C1A-5B30-4ABA-8BE3-0D01D88414AD}" type="presParOf" srcId="{63CCCBCE-1E35-4188-9A8B-A9629E2447F2}" destId="{2C4947A2-761C-426F-A80E-08E994D4C51E}" srcOrd="4" destOrd="0" presId="urn:microsoft.com/office/officeart/2005/8/layout/target3"/>
    <dgm:cxn modelId="{C72909A1-2167-486C-B8FF-5BAABEE4839F}" type="presParOf" srcId="{63CCCBCE-1E35-4188-9A8B-A9629E2447F2}" destId="{8EC052AC-35DB-42AB-958A-C6766F4FE768}" srcOrd="5" destOrd="0" presId="urn:microsoft.com/office/officeart/2005/8/layout/target3"/>
    <dgm:cxn modelId="{F4E38F01-5F7B-4F06-BAE9-6E955076306D}" type="presParOf" srcId="{63CCCBCE-1E35-4188-9A8B-A9629E2447F2}" destId="{994B6B22-EA10-4F5D-9841-FC2CF4D870C6}" srcOrd="6" destOrd="0" presId="urn:microsoft.com/office/officeart/2005/8/layout/target3"/>
    <dgm:cxn modelId="{9C2ACC14-02E9-45D0-AF6C-622419EF0590}" type="presParOf" srcId="{63CCCBCE-1E35-4188-9A8B-A9629E2447F2}" destId="{0561FCC7-FA5A-4C75-9A9B-53D0A11009FD}" srcOrd="7" destOrd="0" presId="urn:microsoft.com/office/officeart/2005/8/layout/target3"/>
    <dgm:cxn modelId="{3358E6D9-F6A1-4A28-8720-A60DF7B57421}" type="presParOf" srcId="{63CCCBCE-1E35-4188-9A8B-A9629E2447F2}" destId="{A8EEF287-DB56-4951-8F22-EBF3D4D3E08B}" srcOrd="8" destOrd="0" presId="urn:microsoft.com/office/officeart/2005/8/layout/target3"/>
    <dgm:cxn modelId="{58F75F16-C188-458E-9BF9-5BE35536FF82}" type="presParOf" srcId="{63CCCBCE-1E35-4188-9A8B-A9629E2447F2}" destId="{8C7ECE3E-905E-4612-AC6F-E9C29F409A70}" srcOrd="9" destOrd="0" presId="urn:microsoft.com/office/officeart/2005/8/layout/target3"/>
    <dgm:cxn modelId="{D504210C-30AF-4E97-846E-87A80FB54F84}" type="presParOf" srcId="{63CCCBCE-1E35-4188-9A8B-A9629E2447F2}" destId="{A9784F89-D2AC-48F7-9DCC-9723464A7C3E}" srcOrd="10" destOrd="0" presId="urn:microsoft.com/office/officeart/2005/8/layout/target3"/>
    <dgm:cxn modelId="{67078CD8-87C9-4AAF-90CA-307A18614FA0}" type="presParOf" srcId="{63CCCBCE-1E35-4188-9A8B-A9629E2447F2}" destId="{8FA0F166-6BC9-4147-9D16-462045ACADA0}" srcOrd="11" destOrd="0" presId="urn:microsoft.com/office/officeart/2005/8/layout/target3"/>
    <dgm:cxn modelId="{0ACE45B2-B64A-4411-AC85-6489BC92AAEB}" type="presParOf" srcId="{63CCCBCE-1E35-4188-9A8B-A9629E2447F2}" destId="{2312FACA-5D40-4480-BDF4-919E0C94A2CE}" srcOrd="12" destOrd="0" presId="urn:microsoft.com/office/officeart/2005/8/layout/target3"/>
    <dgm:cxn modelId="{A1740284-E6C5-4ABA-9F61-AD1597B12F89}" type="presParOf" srcId="{63CCCBCE-1E35-4188-9A8B-A9629E2447F2}" destId="{C7903584-AABF-4E52-B2B1-2C1AEF3DFE3F}" srcOrd="13" destOrd="0" presId="urn:microsoft.com/office/officeart/2005/8/layout/target3"/>
    <dgm:cxn modelId="{74269E83-1419-4231-9ECA-B12216BF8D60}" type="presParOf" srcId="{63CCCBCE-1E35-4188-9A8B-A9629E2447F2}" destId="{3CBDB293-82EE-487D-85A7-051A683D6601}" srcOrd="14" destOrd="0" presId="urn:microsoft.com/office/officeart/2005/8/layout/target3"/>
    <dgm:cxn modelId="{0E5EFD12-97FF-4C12-9E88-1CADBF56A154}" type="presParOf" srcId="{63CCCBCE-1E35-4188-9A8B-A9629E2447F2}" destId="{15988019-1935-4FC6-BB7C-0F2B6734B7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01AF-CC29-4673-88BB-AC36608ADCAA}">
      <dsp:nvSpPr>
        <dsp:cNvPr id="0" name=""/>
        <dsp:cNvSpPr/>
      </dsp:nvSpPr>
      <dsp:spPr>
        <a:xfrm>
          <a:off x="2380075" y="1336667"/>
          <a:ext cx="3329944" cy="33299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MCP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867734" y="1824326"/>
        <a:ext cx="2354626" cy="2354626"/>
      </dsp:txXfrm>
    </dsp:sp>
    <dsp:sp modelId="{E6E8D847-14D0-46C9-B3A0-AEE342038064}">
      <dsp:nvSpPr>
        <dsp:cNvPr id="0" name=""/>
        <dsp:cNvSpPr/>
      </dsp:nvSpPr>
      <dsp:spPr>
        <a:xfrm>
          <a:off x="3278269" y="594"/>
          <a:ext cx="1664972" cy="16649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GOBIERNO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22099" y="244424"/>
        <a:ext cx="1177312" cy="1177312"/>
      </dsp:txXfrm>
    </dsp:sp>
    <dsp:sp modelId="{67999539-ECF0-4BD7-8A67-379B117D390F}">
      <dsp:nvSpPr>
        <dsp:cNvPr id="0" name=""/>
        <dsp:cNvSpPr/>
      </dsp:nvSpPr>
      <dsp:spPr>
        <a:xfrm>
          <a:off x="4552916" y="414752"/>
          <a:ext cx="1664972" cy="16649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MTS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796746" y="658582"/>
        <a:ext cx="1177312" cy="1177312"/>
      </dsp:txXfrm>
    </dsp:sp>
    <dsp:sp modelId="{8C2B65F7-EAF4-4580-8964-EFCD857A7831}">
      <dsp:nvSpPr>
        <dsp:cNvPr id="0" name=""/>
        <dsp:cNvSpPr/>
      </dsp:nvSpPr>
      <dsp:spPr>
        <a:xfrm>
          <a:off x="5340692" y="1499032"/>
          <a:ext cx="1664972" cy="16649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INTL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5584522" y="1742862"/>
        <a:ext cx="1177312" cy="1177312"/>
      </dsp:txXfrm>
    </dsp:sp>
    <dsp:sp modelId="{1EB15011-B6F8-4675-A3AE-CAE425F08E89}">
      <dsp:nvSpPr>
        <dsp:cNvPr id="0" name=""/>
        <dsp:cNvSpPr/>
      </dsp:nvSpPr>
      <dsp:spPr>
        <a:xfrm>
          <a:off x="5340692" y="2839275"/>
          <a:ext cx="1664972" cy="166497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NACIONALES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5584522" y="3083105"/>
        <a:ext cx="1177312" cy="1177312"/>
      </dsp:txXfrm>
    </dsp:sp>
    <dsp:sp modelId="{C0C60894-2CAF-40D5-8DF1-F3BD5D33CB19}">
      <dsp:nvSpPr>
        <dsp:cNvPr id="0" name=""/>
        <dsp:cNvSpPr/>
      </dsp:nvSpPr>
      <dsp:spPr>
        <a:xfrm>
          <a:off x="4554272" y="3883761"/>
          <a:ext cx="1888960" cy="17445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COOPERACIÓN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830904" y="4139245"/>
        <a:ext cx="1335696" cy="1233589"/>
      </dsp:txXfrm>
    </dsp:sp>
    <dsp:sp modelId="{26DBC8D9-EDBF-4C75-9BB8-B8359B3B725F}">
      <dsp:nvSpPr>
        <dsp:cNvPr id="0" name=""/>
        <dsp:cNvSpPr/>
      </dsp:nvSpPr>
      <dsp:spPr>
        <a:xfrm>
          <a:off x="3278269" y="4337713"/>
          <a:ext cx="1664972" cy="16649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22099" y="4581543"/>
        <a:ext cx="1177312" cy="1177312"/>
      </dsp:txXfrm>
    </dsp:sp>
    <dsp:sp modelId="{7A031BD9-87BD-48BC-8410-ADF9D5C3CB81}">
      <dsp:nvSpPr>
        <dsp:cNvPr id="0" name=""/>
        <dsp:cNvSpPr/>
      </dsp:nvSpPr>
      <dsp:spPr>
        <a:xfrm>
          <a:off x="2003622" y="3923555"/>
          <a:ext cx="1664972" cy="16649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PRIVADO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247452" y="4167385"/>
        <a:ext cx="1177312" cy="1177312"/>
      </dsp:txXfrm>
    </dsp:sp>
    <dsp:sp modelId="{3B0AEBFB-1CF1-4660-B63F-23DB646A2FB5}">
      <dsp:nvSpPr>
        <dsp:cNvPr id="0" name=""/>
        <dsp:cNvSpPr/>
      </dsp:nvSpPr>
      <dsp:spPr>
        <a:xfrm>
          <a:off x="1215846" y="2839275"/>
          <a:ext cx="1664972" cy="16649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OBF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1459676" y="3083105"/>
        <a:ext cx="1177312" cy="1177312"/>
      </dsp:txXfrm>
    </dsp:sp>
    <dsp:sp modelId="{70F8C22A-12E0-49E8-A884-1B2BEDBDD29C}">
      <dsp:nvSpPr>
        <dsp:cNvPr id="0" name=""/>
        <dsp:cNvSpPr/>
      </dsp:nvSpPr>
      <dsp:spPr>
        <a:xfrm>
          <a:off x="1215846" y="1499032"/>
          <a:ext cx="1664972" cy="166497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ACADÉMICO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1459676" y="1742862"/>
        <a:ext cx="1177312" cy="1177312"/>
      </dsp:txXfrm>
    </dsp:sp>
    <dsp:sp modelId="{566A1F38-8642-4DAB-B2E4-BDA8A16E94EB}">
      <dsp:nvSpPr>
        <dsp:cNvPr id="0" name=""/>
        <dsp:cNvSpPr/>
      </dsp:nvSpPr>
      <dsp:spPr>
        <a:xfrm>
          <a:off x="2003622" y="414752"/>
          <a:ext cx="1664972" cy="166497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HSH/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Mujeres Trans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247452" y="658582"/>
        <a:ext cx="1177312" cy="1177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1797-44E5-40F6-84EC-43EEDF5C1E9C}">
      <dsp:nvSpPr>
        <dsp:cNvPr id="0" name=""/>
        <dsp:cNvSpPr/>
      </dsp:nvSpPr>
      <dsp:spPr>
        <a:xfrm>
          <a:off x="0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ante el Fondo Mundial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0" y="402514"/>
        <a:ext cx="3505975" cy="3546308"/>
      </dsp:txXfrm>
    </dsp:sp>
    <dsp:sp modelId="{ADB08DD1-CB21-48F2-9515-665A26A7AC18}">
      <dsp:nvSpPr>
        <dsp:cNvPr id="0" name=""/>
        <dsp:cNvSpPr/>
      </dsp:nvSpPr>
      <dsp:spPr>
        <a:xfrm>
          <a:off x="3856572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5598875"/>
                <a:satOff val="2630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598875"/>
                <a:satOff val="2630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598875"/>
                <a:satOff val="2630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3856572" y="402514"/>
        <a:ext cx="3505975" cy="3546308"/>
      </dsp:txXfrm>
    </dsp:sp>
    <dsp:sp modelId="{260AE955-F63D-4AAE-B6E0-84C9FF08C78E}">
      <dsp:nvSpPr>
        <dsp:cNvPr id="0" name=""/>
        <dsp:cNvSpPr/>
      </dsp:nvSpPr>
      <dsp:spPr>
        <a:xfrm>
          <a:off x="7713145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7713145" y="402514"/>
        <a:ext cx="3505975" cy="3546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1D5CE-B1EB-42FB-AA4E-E7F26F5249B2}">
      <dsp:nvSpPr>
        <dsp:cNvPr id="0" name=""/>
        <dsp:cNvSpPr/>
      </dsp:nvSpPr>
      <dsp:spPr>
        <a:xfrm>
          <a:off x="1822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949F-3B5D-4B67-B2E2-0E1D35E83746}">
      <dsp:nvSpPr>
        <dsp:cNvPr id="0" name=""/>
        <dsp:cNvSpPr/>
      </dsp:nvSpPr>
      <dsp:spPr>
        <a:xfrm>
          <a:off x="87222" y="85399"/>
          <a:ext cx="683195" cy="683195"/>
        </a:xfrm>
        <a:prstGeom prst="chord">
          <a:avLst>
            <a:gd name="adj1" fmla="val 1168272"/>
            <a:gd name="adj2" fmla="val 96317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FBED-FE1D-4E2A-BE01-0018B35C0ACF}">
      <dsp:nvSpPr>
        <dsp:cNvPr id="0" name=""/>
        <dsp:cNvSpPr/>
      </dsp:nvSpPr>
      <dsp:spPr>
        <a:xfrm>
          <a:off x="1033733" y="853994"/>
          <a:ext cx="2526401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kern="1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sp:txBody>
      <dsp:txXfrm>
        <a:off x="1033733" y="853994"/>
        <a:ext cx="2526401" cy="3593894"/>
      </dsp:txXfrm>
    </dsp:sp>
    <dsp:sp modelId="{AE3A9EBF-B12D-4B47-908B-B607671C2F4F}">
      <dsp:nvSpPr>
        <dsp:cNvPr id="0" name=""/>
        <dsp:cNvSpPr/>
      </dsp:nvSpPr>
      <dsp:spPr>
        <a:xfrm>
          <a:off x="1033733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733" y="0"/>
        <a:ext cx="2526401" cy="853994"/>
      </dsp:txXfrm>
    </dsp:sp>
    <dsp:sp modelId="{8C119D2A-9D62-4C6A-B0BB-60A04B253952}">
      <dsp:nvSpPr>
        <dsp:cNvPr id="0" name=""/>
        <dsp:cNvSpPr/>
      </dsp:nvSpPr>
      <dsp:spPr>
        <a:xfrm>
          <a:off x="3738050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8A5D-883F-4010-A45B-1F0885E198B0}">
      <dsp:nvSpPr>
        <dsp:cNvPr id="0" name=""/>
        <dsp:cNvSpPr/>
      </dsp:nvSpPr>
      <dsp:spPr>
        <a:xfrm>
          <a:off x="3823449" y="85399"/>
          <a:ext cx="683195" cy="68319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accent3">
              <a:hueOff val="378640"/>
              <a:satOff val="4952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9CBC-7579-4646-B6EC-C7A94517E16E}">
      <dsp:nvSpPr>
        <dsp:cNvPr id="0" name=""/>
        <dsp:cNvSpPr/>
      </dsp:nvSpPr>
      <dsp:spPr>
        <a:xfrm>
          <a:off x="4400234" y="853994"/>
          <a:ext cx="3265853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4400234" y="853994"/>
        <a:ext cx="3265853" cy="3593894"/>
      </dsp:txXfrm>
    </dsp:sp>
    <dsp:sp modelId="{4B9EABCD-B259-4F72-92FA-29CAC838D424}">
      <dsp:nvSpPr>
        <dsp:cNvPr id="0" name=""/>
        <dsp:cNvSpPr/>
      </dsp:nvSpPr>
      <dsp:spPr>
        <a:xfrm>
          <a:off x="4769960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960" y="0"/>
        <a:ext cx="2526401" cy="853994"/>
      </dsp:txXfrm>
    </dsp:sp>
    <dsp:sp modelId="{009EB165-7FE8-43CB-8AA0-4F0229D77F57}">
      <dsp:nvSpPr>
        <dsp:cNvPr id="0" name=""/>
        <dsp:cNvSpPr/>
      </dsp:nvSpPr>
      <dsp:spPr>
        <a:xfrm>
          <a:off x="7844003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63E51-DA81-47B2-8344-919DCEC94917}">
      <dsp:nvSpPr>
        <dsp:cNvPr id="0" name=""/>
        <dsp:cNvSpPr/>
      </dsp:nvSpPr>
      <dsp:spPr>
        <a:xfrm>
          <a:off x="7929403" y="85399"/>
          <a:ext cx="683195" cy="68319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accent3">
              <a:hueOff val="757279"/>
              <a:satOff val="9903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E1F05-C03D-4B74-90F0-5193200BFF4A}">
      <dsp:nvSpPr>
        <dsp:cNvPr id="0" name=""/>
        <dsp:cNvSpPr/>
      </dsp:nvSpPr>
      <dsp:spPr>
        <a:xfrm>
          <a:off x="8412344" y="853994"/>
          <a:ext cx="3453540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412344" y="853994"/>
        <a:ext cx="3453540" cy="3593894"/>
      </dsp:txXfrm>
    </dsp:sp>
    <dsp:sp modelId="{73701B6D-4449-41E9-8D28-2D8B715B42A3}">
      <dsp:nvSpPr>
        <dsp:cNvPr id="0" name=""/>
        <dsp:cNvSpPr/>
      </dsp:nvSpPr>
      <dsp:spPr>
        <a:xfrm>
          <a:off x="8875914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75914" y="0"/>
        <a:ext cx="2526401" cy="853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2B0B-DB0F-4787-8DC3-93BC61243DF5}">
      <dsp:nvSpPr>
        <dsp:cNvPr id="0" name=""/>
        <dsp:cNvSpPr/>
      </dsp:nvSpPr>
      <dsp:spPr>
        <a:xfrm rot="16200000">
          <a:off x="437656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Reglamento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Interno	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789226" y="870268"/>
        <a:ext cx="1648197" cy="2610802"/>
      </dsp:txXfrm>
    </dsp:sp>
    <dsp:sp modelId="{F51A29A3-153A-43D4-BF3C-D82F85D1F58D}">
      <dsp:nvSpPr>
        <dsp:cNvPr id="0" name=""/>
        <dsp:cNvSpPr/>
      </dsp:nvSpPr>
      <dsp:spPr>
        <a:xfrm rot="16200000">
          <a:off x="-1340871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Estatutos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0699" y="870268"/>
        <a:ext cx="1648197" cy="2610802"/>
      </dsp:txXfrm>
    </dsp:sp>
    <dsp:sp modelId="{65CD4C35-1BCD-458E-A002-A4FB7387B3C4}">
      <dsp:nvSpPr>
        <dsp:cNvPr id="0" name=""/>
        <dsp:cNvSpPr/>
      </dsp:nvSpPr>
      <dsp:spPr>
        <a:xfrm rot="16200000">
          <a:off x="402959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Política de conflicto de interés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5381165" y="870268"/>
        <a:ext cx="1648197" cy="2610802"/>
      </dsp:txXfrm>
    </dsp:sp>
    <dsp:sp modelId="{B8C92E8A-719E-4DC7-A262-68DFA213FE01}">
      <dsp:nvSpPr>
        <dsp:cNvPr id="0" name=""/>
        <dsp:cNvSpPr/>
      </dsp:nvSpPr>
      <dsp:spPr>
        <a:xfrm rot="16200000">
          <a:off x="22580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Código de Ética</a:t>
          </a:r>
        </a:p>
      </dsp:txBody>
      <dsp:txXfrm rot="5400000">
        <a:off x="3609602" y="870268"/>
        <a:ext cx="1648197" cy="2610802"/>
      </dsp:txXfrm>
    </dsp:sp>
    <dsp:sp modelId="{BCAEA95D-7B26-4442-95F7-17B0718638EE}">
      <dsp:nvSpPr>
        <dsp:cNvPr id="0" name=""/>
        <dsp:cNvSpPr/>
      </dsp:nvSpPr>
      <dsp:spPr>
        <a:xfrm rot="16200000">
          <a:off x="580364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trabajo</a:t>
          </a:r>
        </a:p>
      </dsp:txBody>
      <dsp:txXfrm rot="5400000">
        <a:off x="7155215" y="870268"/>
        <a:ext cx="1648197" cy="2610802"/>
      </dsp:txXfrm>
    </dsp:sp>
    <dsp:sp modelId="{D0F7ECA5-C543-4421-B651-C118E44A3B76}">
      <dsp:nvSpPr>
        <dsp:cNvPr id="0" name=""/>
        <dsp:cNvSpPr/>
      </dsp:nvSpPr>
      <dsp:spPr>
        <a:xfrm rot="16200000">
          <a:off x="75158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Monitoreo</a:t>
          </a:r>
        </a:p>
      </dsp:txBody>
      <dsp:txXfrm rot="5400000">
        <a:off x="8867402" y="870268"/>
        <a:ext cx="1648197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DA45C-D51D-431A-ADBF-72A3C9C2AB86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4D4B8-59DD-4749-BE0F-02E00EAE2484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70933"/>
        <a:ext cx="5689599" cy="1036319"/>
      </dsp:txXfrm>
    </dsp:sp>
    <dsp:sp modelId="{2C4947A2-761C-426F-A80E-08E994D4C51E}">
      <dsp:nvSpPr>
        <dsp:cNvPr id="0" name=""/>
        <dsp:cNvSpPr/>
      </dsp:nvSpPr>
      <dsp:spPr>
        <a:xfrm>
          <a:off x="640079" y="1307253"/>
          <a:ext cx="3596640" cy="35966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C052AC-35DB-42AB-958A-C6766F4FE768}">
      <dsp:nvSpPr>
        <dsp:cNvPr id="0" name=""/>
        <dsp:cNvSpPr/>
      </dsp:nvSpPr>
      <dsp:spPr>
        <a:xfrm>
          <a:off x="2438400" y="1307253"/>
          <a:ext cx="5689599" cy="3596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1307253"/>
        <a:ext cx="5689599" cy="1036320"/>
      </dsp:txXfrm>
    </dsp:sp>
    <dsp:sp modelId="{0561FCC7-FA5A-4C75-9A9B-53D0A11009FD}">
      <dsp:nvSpPr>
        <dsp:cNvPr id="0" name=""/>
        <dsp:cNvSpPr/>
      </dsp:nvSpPr>
      <dsp:spPr>
        <a:xfrm>
          <a:off x="1280160" y="2343573"/>
          <a:ext cx="2316480" cy="2316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F287-DB56-4951-8F22-EBF3D4D3E08B}">
      <dsp:nvSpPr>
        <dsp:cNvPr id="0" name=""/>
        <dsp:cNvSpPr/>
      </dsp:nvSpPr>
      <dsp:spPr>
        <a:xfrm>
          <a:off x="2438400" y="2343573"/>
          <a:ext cx="5689599" cy="2316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343573"/>
        <a:ext cx="5689599" cy="1036319"/>
      </dsp:txXfrm>
    </dsp:sp>
    <dsp:sp modelId="{A9784F89-D2AC-48F7-9DCC-9723464A7C3E}">
      <dsp:nvSpPr>
        <dsp:cNvPr id="0" name=""/>
        <dsp:cNvSpPr/>
      </dsp:nvSpPr>
      <dsp:spPr>
        <a:xfrm>
          <a:off x="1920240" y="3379893"/>
          <a:ext cx="1036320" cy="10363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0F166-6BC9-4147-9D16-462045ACADA0}">
      <dsp:nvSpPr>
        <dsp:cNvPr id="0" name=""/>
        <dsp:cNvSpPr/>
      </dsp:nvSpPr>
      <dsp:spPr>
        <a:xfrm>
          <a:off x="2438400" y="3379893"/>
          <a:ext cx="5689599" cy="103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3379893"/>
        <a:ext cx="5689599" cy="103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93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915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62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18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45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062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287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21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06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88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95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0181-E80E-4239-BF82-6816CA7FF1DC}" type="datetimeFigureOut">
              <a:rPr lang="es-SV" smtClean="0"/>
              <a:t>24/6/2019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61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twitter.com/MCPelsalvador" TargetMode="External"/><Relationship Id="rId4" Type="http://schemas.openxmlformats.org/officeDocument/2006/relationships/hyperlink" Target="http://www.facebook.com/MCPES200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838" y="2262362"/>
            <a:ext cx="10278318" cy="2691490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Elección de representantes ante el MCP-ES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período 2019-2022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Sector Personas afectadas por Malaria </a:t>
            </a:r>
            <a:endParaRPr lang="es-SV" sz="44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B64DCF-EDDD-4950-B03C-69C14776760A}"/>
              </a:ext>
            </a:extLst>
          </p:cNvPr>
          <p:cNvSpPr txBox="1"/>
          <p:nvPr/>
        </p:nvSpPr>
        <p:spPr>
          <a:xfrm>
            <a:off x="4279635" y="5945728"/>
            <a:ext cx="363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Lcda. Marta Alicia de Magaña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Directora Ejecutiva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0AFBEE-7BC7-49D3-B151-CB0D526D002E}"/>
              </a:ext>
            </a:extLst>
          </p:cNvPr>
          <p:cNvSpPr txBox="1"/>
          <p:nvPr/>
        </p:nvSpPr>
        <p:spPr>
          <a:xfrm>
            <a:off x="8627231" y="6205379"/>
            <a:ext cx="1301703" cy="3693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Marzo 2019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9D94F1-FB23-47B8-B4F4-2FBA96AA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5" y="639113"/>
            <a:ext cx="4047843" cy="1386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8E04912-EAB0-41EB-8C17-FF23FBBA027C}"/>
              </a:ext>
            </a:extLst>
          </p:cNvPr>
          <p:cNvSpPr txBox="1"/>
          <p:nvPr/>
        </p:nvSpPr>
        <p:spPr>
          <a:xfrm>
            <a:off x="10845210" y="3291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Junio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897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2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0A16490-B27C-410E-8950-63BA3610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810" b="8507"/>
          <a:stretch/>
        </p:blipFill>
        <p:spPr>
          <a:xfrm>
            <a:off x="734551" y="1292050"/>
            <a:ext cx="2199806" cy="209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254E0C4-DA2E-43D7-A254-5AB5526F8655}"/>
              </a:ext>
            </a:extLst>
          </p:cNvPr>
          <p:cNvSpPr/>
          <p:nvPr/>
        </p:nvSpPr>
        <p:spPr>
          <a:xfrm>
            <a:off x="3241610" y="1775324"/>
            <a:ext cx="570878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Que cada sector/subsector garantizará la selección y la participación de sus representantes en el MCP-ES.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3A02BC-9D01-46CC-A5F0-EEA8EB0975D9}"/>
              </a:ext>
            </a:extLst>
          </p:cNvPr>
          <p:cNvSpPr/>
          <p:nvPr/>
        </p:nvSpPr>
        <p:spPr>
          <a:xfrm>
            <a:off x="6198329" y="3439820"/>
            <a:ext cx="5504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representación de cada sector recaerá en las organizaciones e instituciones representantes como titulares y suplentes.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Estas serán miembro por un periodo de 3 años, comprendidos entre el periodo de 1 de julio y 30 de junio.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F3E85F-1324-4E75-AA8F-BB068980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148605"/>
            <a:ext cx="215265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3366B6-27E8-422D-AC61-53A082A9DDA8}"/>
              </a:ext>
            </a:extLst>
          </p:cNvPr>
          <p:cNvSpPr txBox="1"/>
          <p:nvPr/>
        </p:nvSpPr>
        <p:spPr>
          <a:xfrm>
            <a:off x="135150" y="6385375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0869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9AE847-04E3-49C2-ABF8-9A41F149D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56745" y="2304996"/>
            <a:ext cx="5094087" cy="28232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221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A675EE-E25D-47FF-8031-272CC633B572}"/>
              </a:ext>
            </a:extLst>
          </p:cNvPr>
          <p:cNvSpPr/>
          <p:nvPr/>
        </p:nvSpPr>
        <p:spPr>
          <a:xfrm>
            <a:off x="1040218" y="1889662"/>
            <a:ext cx="4843366" cy="41880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Que las personas representantes, tanto propietarios como suplentes, serán los responsables directos de la coordinación y facilitación de las reuniones con su sector correspondiente, así como de la documentación del proceso y el seguimiento de sus alcances y resultados.</a:t>
            </a:r>
            <a:r>
              <a:rPr lang="es-SV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0" y="6406547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445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113" y="342246"/>
            <a:ext cx="7856888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Baskerville Old Face" panose="02020602080505020303" pitchFamily="18" charset="0"/>
              </a:rPr>
              <a:t>Representatividad en el MCP-ES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6703144" y="5980797"/>
            <a:ext cx="4805691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Según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Artículo</a:t>
            </a:r>
            <a:r>
              <a:rPr lang="en-US" dirty="0">
                <a:solidFill>
                  <a:srgbClr val="000000"/>
                </a:solidFill>
              </a:rPr>
              <a:t> 12 de los </a:t>
            </a:r>
            <a:r>
              <a:rPr lang="en-US" dirty="0" err="1">
                <a:solidFill>
                  <a:srgbClr val="000000"/>
                </a:solidFill>
              </a:rPr>
              <a:t>Estatutos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E2966F-DFF9-41D8-99B3-CB9776233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6" r="10559"/>
          <a:stretch/>
        </p:blipFill>
        <p:spPr>
          <a:xfrm>
            <a:off x="0" y="1643080"/>
            <a:ext cx="4593266" cy="41719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A74097-0A72-417E-AB0F-15E79C15EA96}"/>
              </a:ext>
            </a:extLst>
          </p:cNvPr>
          <p:cNvSpPr txBox="1"/>
          <p:nvPr/>
        </p:nvSpPr>
        <p:spPr>
          <a:xfrm>
            <a:off x="6434717" y="1363316"/>
            <a:ext cx="49873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Que las personas representantes propietarias y suplentes trasladarán al MCP-ES las peticiones, posturas y opiniones de sus respectivos sectores para las consideraciones y toma de decisiones y del mismo modo transmitirán la información pertinente proporcionada por el MCP-ES a sus respectivos sectores.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207797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AF0E4DF1-73D0-43C3-81E0-D9E76510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7" y="130733"/>
            <a:ext cx="10949763" cy="1325563"/>
          </a:xfrm>
        </p:spPr>
        <p:txBody>
          <a:bodyPr>
            <a:normAutofit/>
          </a:bodyPr>
          <a:lstStyle/>
          <a:p>
            <a:pPr algn="ctr"/>
            <a:r>
              <a:rPr lang="es-SV" alt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 las organizaciones/instituciones y personas representantes en el MCP-ES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D0310D-2E1F-451D-8C9C-CD7A2A544407}"/>
              </a:ext>
            </a:extLst>
          </p:cNvPr>
          <p:cNvSpPr/>
          <p:nvPr/>
        </p:nvSpPr>
        <p:spPr>
          <a:xfrm>
            <a:off x="954140" y="3473878"/>
            <a:ext cx="4719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dirty="0">
                <a:latin typeface="Arial" pitchFamily="34" charset="0"/>
                <a:cs typeface="Arial" pitchFamily="34" charset="0"/>
              </a:rPr>
              <a:t>Las organizaciones/instituciones propietarias y suplentes representantes de los sectores miembros, debidamente acreditadas, son las delegadas del MCP-ES y participarán al más alto nivel en la toma de decisiones. </a:t>
            </a:r>
            <a:endParaRPr lang="es-SV" sz="2200" dirty="0"/>
          </a:p>
        </p:txBody>
      </p:sp>
      <p:sp>
        <p:nvSpPr>
          <p:cNvPr id="7" name="1 Marcador de contenido">
            <a:extLst>
              <a:ext uri="{FF2B5EF4-FFF2-40B4-BE49-F238E27FC236}">
                <a16:creationId xmlns:a16="http://schemas.microsoft.com/office/drawing/2014/main" id="{55BD01C6-6694-48C8-B04A-01FDEDB43E0B}"/>
              </a:ext>
            </a:extLst>
          </p:cNvPr>
          <p:cNvSpPr txBox="1">
            <a:spLocks/>
          </p:cNvSpPr>
          <p:nvPr/>
        </p:nvSpPr>
        <p:spPr>
          <a:xfrm>
            <a:off x="6095999" y="3491311"/>
            <a:ext cx="5286223" cy="2876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La elección de sus representantes se hará constar en el acta de la reunión  organizada a tal efecto.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Este documento se acompañará de la lista de participantes, los nombres de los/as candidatos/as, su conformidad con los criterios de elegibilidad generales establecidos por el Reglamento Interno, así como los criterios adicionales, y los resultados de la elección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.</a:t>
            </a:r>
            <a:endParaRPr lang="es-SV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0B261B-DB78-45E6-A9CA-03F14EB0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83" y="1340336"/>
            <a:ext cx="2252330" cy="20847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33B34A-E61E-40D9-8E74-12A41BE5ED5E}"/>
              </a:ext>
            </a:extLst>
          </p:cNvPr>
          <p:cNvSpPr txBox="1"/>
          <p:nvPr/>
        </p:nvSpPr>
        <p:spPr>
          <a:xfrm>
            <a:off x="0" y="6488668"/>
            <a:ext cx="56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la sección 2, Artículo 4 y 5 del Reglamento Interno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C7F348-31B8-4AFC-BEF1-D2CE0F288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2" y="1390067"/>
            <a:ext cx="2035015" cy="20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0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8CA00-2269-41B5-B0DC-37FC1108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Código de Ética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1F758-1EB9-435B-81FF-1C703E19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6" y="1814992"/>
            <a:ext cx="7848600" cy="209445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Los miembros de la Asamblea como representantes de sus instituciones, siendo esta la máxima instancia del MCP-ES, deben observar responsabilidad en el ejercicio de sus funciones, tanto en la asistencia a las reuniones como en las tareas que le sean encomendadas. </a:t>
            </a:r>
          </a:p>
          <a:p>
            <a:pPr algn="just"/>
            <a:endParaRPr lang="es-SV" dirty="0">
              <a:latin typeface="Arial Rounded MT Bold" panose="020F07040305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D176EA-45BB-49FB-ABDD-B211F29D92DD}"/>
              </a:ext>
            </a:extLst>
          </p:cNvPr>
          <p:cNvSpPr txBox="1"/>
          <p:nvPr/>
        </p:nvSpPr>
        <p:spPr>
          <a:xfrm>
            <a:off x="162146" y="1295485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Responsabilidades de los miembros 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BC35DD-9654-494D-8F0E-011CC2F89DB7}"/>
              </a:ext>
            </a:extLst>
          </p:cNvPr>
          <p:cNvSpPr/>
          <p:nvPr/>
        </p:nvSpPr>
        <p:spPr>
          <a:xfrm>
            <a:off x="162147" y="4014780"/>
            <a:ext cx="7848599" cy="21852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SV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calificable de negligencia el ausentismo injustificado a las sesiones del MCP-ES, así como el incumplimiento de las comisiones o encargos establecidos por el MCP-ES o su Comité Ejecutivo. </a:t>
            </a:r>
          </a:p>
          <a:p>
            <a:pPr algn="just">
              <a:defRPr/>
            </a:pPr>
            <a:endParaRPr lang="es-SV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461894-CA0A-4E68-B4E6-EE1A1A775770}"/>
              </a:ext>
            </a:extLst>
          </p:cNvPr>
          <p:cNvSpPr txBox="1"/>
          <p:nvPr/>
        </p:nvSpPr>
        <p:spPr>
          <a:xfrm>
            <a:off x="46074" y="6488668"/>
            <a:ext cx="36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Artículo 7 del Código de ética</a:t>
            </a:r>
            <a:endParaRPr lang="es-SV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06B2A8B-772A-40D3-BEE9-2A2067A04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2" r="31933"/>
          <a:stretch/>
        </p:blipFill>
        <p:spPr>
          <a:xfrm>
            <a:off x="8125560" y="1814992"/>
            <a:ext cx="2966483" cy="20944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6B7A5C-DF9D-4EB7-AF6F-866528CF7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59" y="4014780"/>
            <a:ext cx="2966483" cy="21852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738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E7C8B-1545-443A-8EB7-CFC712CD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91800" cy="894255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Representación en Asambleas por sector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B68896-70DB-4347-94D8-6374BC0C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35" y="894255"/>
            <a:ext cx="9812586" cy="578795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0A44B6-B910-421B-826F-A39C951AF7BD}"/>
              </a:ext>
            </a:extLst>
          </p:cNvPr>
          <p:cNvSpPr txBox="1"/>
          <p:nvPr/>
        </p:nvSpPr>
        <p:spPr>
          <a:xfrm>
            <a:off x="1363076" y="6343658"/>
            <a:ext cx="470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Reporte del 01 de enero al 31 de diciembre del 2018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577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0CDD-755E-4155-9DFA-5846F0C3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Comparativo asistencia </a:t>
            </a:r>
            <a:b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representante propietario y suplente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FA4284-F91B-4C4C-9D3E-23FE94E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47" y="1269537"/>
            <a:ext cx="8841904" cy="55702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E2DA82-0B5F-4D97-AFCE-08885893D79B}"/>
              </a:ext>
            </a:extLst>
          </p:cNvPr>
          <p:cNvSpPr txBox="1"/>
          <p:nvPr/>
        </p:nvSpPr>
        <p:spPr>
          <a:xfrm>
            <a:off x="1886347" y="6531968"/>
            <a:ext cx="413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* Reporte del 01 de enero al 31 de diciembre del 2018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36567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4773C-C660-4DE3-A302-421C8EE6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Perfil del Delegado</a:t>
            </a:r>
            <a:r>
              <a:rPr lang="es-MX" dirty="0">
                <a:latin typeface="Baskerville Old Face" panose="02020602080505020303" pitchFamily="18" charset="0"/>
              </a:rPr>
              <a:t>	</a:t>
            </a:r>
            <a:endParaRPr lang="es-SV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07D68-DC05-4F74-8531-41E41D07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Definido por el sector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3095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3" y="1357349"/>
            <a:ext cx="10515600" cy="4883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400" u="sng" dirty="0">
                <a:latin typeface="Arial Rounded MT Bold" panose="020F0704030504030204" pitchFamily="34" charset="0"/>
              </a:rPr>
              <a:t>Propietario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Verificar que los participantes estén debidamente registrados en la lista de asistencia del evento.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las personas que corresponden al sector.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los observadores del proceso.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personas u organizaciones a nominar, que sean elegibles para el proceso en primera instancia para representante propietario.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persona o la organización con mayoría de votos será la representante propietaria.</a:t>
            </a:r>
          </a:p>
        </p:txBody>
      </p:sp>
    </p:spTree>
    <p:extLst>
      <p:ext uri="{BB962C8B-B14F-4D97-AF65-F5344CB8AC3E}">
        <p14:creationId xmlns:p14="http://schemas.microsoft.com/office/powerpoint/2010/main" val="124756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9" y="1198304"/>
            <a:ext cx="10515600" cy="5361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Suplente:</a:t>
            </a:r>
          </a:p>
          <a:p>
            <a:pPr marL="0" indent="0" algn="just">
              <a:buNone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personas u organizaciones a nominar, que sean elegibles para el proceso para representante suplente.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persona u organización con mayoría de votos será la representante suplente.</a:t>
            </a:r>
          </a:p>
          <a:p>
            <a:pPr algn="just">
              <a:buFontTx/>
              <a:buChar char="-"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* De haber un empate de votos, se hará segunda ronda de votación.</a:t>
            </a:r>
          </a:p>
        </p:txBody>
      </p:sp>
    </p:spTree>
    <p:extLst>
      <p:ext uri="{BB962C8B-B14F-4D97-AF65-F5344CB8AC3E}">
        <p14:creationId xmlns:p14="http://schemas.microsoft.com/office/powerpoint/2010/main" val="21051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8E318E-84B8-402D-8201-677D49AC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Agenda </a:t>
            </a:r>
            <a:b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del </a:t>
            </a:r>
            <a:b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evento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F45420C-BFD3-4820-8187-5B4E43B76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508920"/>
              </p:ext>
            </p:extLst>
          </p:nvPr>
        </p:nvGraphicFramePr>
        <p:xfrm>
          <a:off x="3531154" y="90266"/>
          <a:ext cx="8660846" cy="6925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6511573" imgH="5206331" progId="Word.Document.12">
                  <p:embed/>
                </p:oleObj>
              </mc:Choice>
              <mc:Fallback>
                <p:oleObj name="Document" r:id="rId3" imgW="6511573" imgH="52063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1154" y="90266"/>
                        <a:ext cx="8660846" cy="6925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56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eguntas">
            <a:extLst>
              <a:ext uri="{FF2B5EF4-FFF2-40B4-BE49-F238E27FC236}">
                <a16:creationId xmlns:a16="http://schemas.microsoft.com/office/drawing/2014/main" id="{40717A22-786E-49C7-865A-67B8D6FC4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890C76-5637-4160-B83C-9D675D22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PREGUNTAS?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65E26-D1DF-4781-8CF3-89A253A7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rgbClr val="FFFFFF"/>
                </a:solidFill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338039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028" y="2339162"/>
            <a:ext cx="9987646" cy="2068277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Contribuyendo a la sostenibilidad de la respuesta nacional del VIH, la tuberculosis y la malaria en El Salvador</a:t>
            </a:r>
            <a:endParaRPr lang="es-SV" sz="4400" dirty="0">
              <a:solidFill>
                <a:schemeClr val="tx1">
                  <a:lumMod val="50000"/>
                  <a:lumOff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39D63D-ECA1-4B11-8B42-B067718B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8" y="658778"/>
            <a:ext cx="4047843" cy="138638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26E81E5-06C9-4417-AACB-D8ED8A08491A}"/>
              </a:ext>
            </a:extLst>
          </p:cNvPr>
          <p:cNvGrpSpPr/>
          <p:nvPr/>
        </p:nvGrpSpPr>
        <p:grpSpPr>
          <a:xfrm>
            <a:off x="4072078" y="4918392"/>
            <a:ext cx="4362058" cy="1280830"/>
            <a:chOff x="7167410" y="4692882"/>
            <a:chExt cx="4362058" cy="128083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CB64DCF-EDDD-4950-B03C-69C14776760A}"/>
                </a:ext>
              </a:extLst>
            </p:cNvPr>
            <p:cNvSpPr txBox="1"/>
            <p:nvPr/>
          </p:nvSpPr>
          <p:spPr>
            <a:xfrm>
              <a:off x="7608888" y="4720093"/>
              <a:ext cx="3147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www.mcpelsalvador.org.sv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D09502D-E4B5-4DF7-A247-019CC6DC025F}"/>
                </a:ext>
              </a:extLst>
            </p:cNvPr>
            <p:cNvSpPr txBox="1"/>
            <p:nvPr/>
          </p:nvSpPr>
          <p:spPr>
            <a:xfrm>
              <a:off x="7593775" y="5140078"/>
              <a:ext cx="3935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www.facebook.com/MCPES2002/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42F492-9138-463E-B987-5BF260679A7C}"/>
                </a:ext>
              </a:extLst>
            </p:cNvPr>
            <p:cNvSpPr/>
            <p:nvPr/>
          </p:nvSpPr>
          <p:spPr>
            <a:xfrm>
              <a:off x="7608888" y="5604380"/>
              <a:ext cx="21194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SV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s-SV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MCPelsalvador</a:t>
              </a:r>
              <a:endParaRPr lang="es-SV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B7A01C5-2B21-4C5F-9F15-04521C63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65" y="5141332"/>
              <a:ext cx="400110" cy="400110"/>
            </a:xfrm>
            <a:prstGeom prst="rect">
              <a:avLst/>
            </a:prstGeom>
          </p:spPr>
        </p:pic>
        <p:pic>
          <p:nvPicPr>
            <p:cNvPr id="11" name="Imagen 10" descr="Imagen que contiene animal&#10;&#10;Descripción generada automáticamente">
              <a:extLst>
                <a:ext uri="{FF2B5EF4-FFF2-40B4-BE49-F238E27FC236}">
                  <a16:creationId xmlns:a16="http://schemas.microsoft.com/office/drawing/2014/main" id="{DC2321C7-1DB8-468F-B405-C7BB81AC8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443" y="5587274"/>
              <a:ext cx="369332" cy="369332"/>
            </a:xfrm>
            <a:prstGeom prst="rect">
              <a:avLst/>
            </a:prstGeom>
          </p:spPr>
        </p:pic>
        <p:pic>
          <p:nvPicPr>
            <p:cNvPr id="16" name="Imagen 15" descr="Imagen que contiene imágenes prediseñadas&#10;&#10;Descripción generada automáticamente">
              <a:extLst>
                <a:ext uri="{FF2B5EF4-FFF2-40B4-BE49-F238E27FC236}">
                  <a16:creationId xmlns:a16="http://schemas.microsoft.com/office/drawing/2014/main" id="{44180A2B-986A-443A-AFBB-2041563B5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8" t="-1" r="23792" b="1125"/>
            <a:stretch/>
          </p:blipFill>
          <p:spPr>
            <a:xfrm>
              <a:off x="7167410" y="4692882"/>
              <a:ext cx="441478" cy="383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30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A5119-9CBC-4F02-97F2-3F0DA71D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21" y="74428"/>
            <a:ext cx="10708758" cy="662781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Sectores representados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35E2E82-6D81-4B78-9245-E6B94CB75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252568"/>
              </p:ext>
            </p:extLst>
          </p:nvPr>
        </p:nvGraphicFramePr>
        <p:xfrm>
          <a:off x="3687723" y="780292"/>
          <a:ext cx="8221511" cy="600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6D61D72-79CD-4E93-B76A-42636527C22F}"/>
              </a:ext>
            </a:extLst>
          </p:cNvPr>
          <p:cNvSpPr txBox="1"/>
          <p:nvPr/>
        </p:nvSpPr>
        <p:spPr>
          <a:xfrm>
            <a:off x="741621" y="1122006"/>
            <a:ext cx="422102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Gobierno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Mujeres Trabajadoras Sexuales (MTS)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ONG´s Internacionales 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ONG´s Nacionales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Cooperación Internacional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Personas Afectadas por VIH, Tuberculosis y Malaria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Privado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Organizaciones Basadas en la Fe (OBF)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Académico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Población Clave- HSH/Mujeres Trans</a:t>
            </a:r>
            <a:endParaRPr lang="es-SV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7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A8068-4B8E-49E2-BC2B-9FF07FD8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Principales funciones del MCP-ES</a:t>
            </a:r>
            <a:endParaRPr lang="es-SV" sz="48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DE4BA8-E158-48C1-A189-AACB38DC9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5390"/>
              </p:ext>
            </p:extLst>
          </p:nvPr>
        </p:nvGraphicFramePr>
        <p:xfrm>
          <a:off x="486439" y="1690688"/>
          <a:ext cx="112191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11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CB2E5-1812-40BF-9747-B19874C9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Que no hacemos como MCP-ES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39DA987-FA67-4F4B-B376-B14B056FD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28757"/>
              </p:ext>
            </p:extLst>
          </p:nvPr>
        </p:nvGraphicFramePr>
        <p:xfrm>
          <a:off x="115185" y="1559810"/>
          <a:ext cx="11867708" cy="481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3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09DC5-3464-49E7-B7EB-660126D1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Documentos de Gobernanza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167CF64-F4FB-4E0D-99E9-9F56000EA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34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7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74843DE2-29C2-45CA-A904-EDF3D86B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9" y="87425"/>
            <a:ext cx="11491581" cy="1580356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1065F1-EE16-4F4F-B7C1-48C992B07414}"/>
              </a:ext>
            </a:extLst>
          </p:cNvPr>
          <p:cNvSpPr/>
          <p:nvPr/>
        </p:nvSpPr>
        <p:spPr>
          <a:xfrm>
            <a:off x="551564" y="1792391"/>
            <a:ext cx="6096000" cy="4188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elegible para representar a su sector o subsector en el seno de la Asamblea del 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MCP- ES, toda organización o institución que forma parte de uno de los sectores definidos en el Artículo 1 del Reglamento Interno o cualquier otro subsector que cumpla con las directrices del Fondo Mundial y de acuerdo con los procedimientos establecidos los documentos de gobernanza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751049-61EA-44DD-9F85-FF76DD6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62" y="1990952"/>
            <a:ext cx="5219700" cy="38671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E4E6B-2A7F-4B3E-8A95-733E442729E7}"/>
              </a:ext>
            </a:extLst>
          </p:cNvPr>
          <p:cNvSpPr txBox="1"/>
          <p:nvPr/>
        </p:nvSpPr>
        <p:spPr>
          <a:xfrm>
            <a:off x="180753" y="6453963"/>
            <a:ext cx="63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Capítulo IV, Sección 1, Artículo 11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806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E0AB3-BA97-44E2-9403-88705041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Modelo de agenda de Asambleas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077677-461E-4E52-BECF-7C5909CA9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5" t="22791" r="33807" b="6047"/>
          <a:stretch/>
        </p:blipFill>
        <p:spPr>
          <a:xfrm>
            <a:off x="3948516" y="-1"/>
            <a:ext cx="7449586" cy="68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9200DCDF-311D-4EF9-8A17-7D128C48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72" y="95515"/>
            <a:ext cx="11502656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E9DED8-4960-4F1E-8F7B-71F1765C5A83}"/>
              </a:ext>
            </a:extLst>
          </p:cNvPr>
          <p:cNvSpPr/>
          <p:nvPr/>
        </p:nvSpPr>
        <p:spPr>
          <a:xfrm>
            <a:off x="745462" y="1962601"/>
            <a:ext cx="2807589" cy="326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Las organizaciones o instituciones representando a su sector deberán cumplir con los siguientes requisitos: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097F1A-2096-479A-999F-E4D6E3462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314501"/>
              </p:ext>
            </p:extLst>
          </p:nvPr>
        </p:nvGraphicFramePr>
        <p:xfrm>
          <a:off x="3318538" y="13438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89260B8-0E68-4B37-A0F6-71C443DB86F8}"/>
              </a:ext>
            </a:extLst>
          </p:cNvPr>
          <p:cNvSpPr txBox="1"/>
          <p:nvPr/>
        </p:nvSpPr>
        <p:spPr>
          <a:xfrm>
            <a:off x="0" y="6470413"/>
            <a:ext cx="567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Según Capítulo IV, Sección 1, Artículo 11 del Reglamento Interno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8689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994</Words>
  <Application>Microsoft Office PowerPoint</Application>
  <PresentationFormat>Panorámica</PresentationFormat>
  <Paragraphs>126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Abadi</vt:lpstr>
      <vt:lpstr>Agency FB</vt:lpstr>
      <vt:lpstr>Arial</vt:lpstr>
      <vt:lpstr>Arial Rounded MT Bold</vt:lpstr>
      <vt:lpstr>Baskerville Old Face</vt:lpstr>
      <vt:lpstr>Calibri</vt:lpstr>
      <vt:lpstr>Calibri Light</vt:lpstr>
      <vt:lpstr>MV Boli</vt:lpstr>
      <vt:lpstr>Segoe UI</vt:lpstr>
      <vt:lpstr>Office Theme</vt:lpstr>
      <vt:lpstr>Documento de Microsoft Word</vt:lpstr>
      <vt:lpstr>Elección de representantes ante el MCP-ES  período 2019-2022    Sector Personas afectadas por Malaria </vt:lpstr>
      <vt:lpstr>Agenda  del  evento</vt:lpstr>
      <vt:lpstr>Sectores representados en el MCP-ES</vt:lpstr>
      <vt:lpstr>Principales funciones del MCP-ES</vt:lpstr>
      <vt:lpstr>Que no hacemos como MCP-ES </vt:lpstr>
      <vt:lpstr>Documentos de Gobernanza del MCP-ES</vt:lpstr>
      <vt:lpstr> Procedimientos de selección,  Derechos, obligaciones y sanciones de los miembros  </vt:lpstr>
      <vt:lpstr>Modelo de agenda de Asambleas</vt:lpstr>
      <vt:lpstr> Procedimientos de selección,  Derechos, obligaciones y sanciones de los miembros  </vt:lpstr>
      <vt:lpstr>Representatividad en el MCP-ES</vt:lpstr>
      <vt:lpstr>Representatividad en el MCP-ES</vt:lpstr>
      <vt:lpstr>Representatividad en el MCP-ES</vt:lpstr>
      <vt:lpstr>De las organizaciones/instituciones y personas representantes en el MCP-ES</vt:lpstr>
      <vt:lpstr>Código de Ética del MCP-ES</vt:lpstr>
      <vt:lpstr>Representación en Asambleas por sector </vt:lpstr>
      <vt:lpstr>Comparativo asistencia  representante propietario y suplente</vt:lpstr>
      <vt:lpstr>Perfil del Delegado </vt:lpstr>
      <vt:lpstr>Propuesta de Metodología para Votación </vt:lpstr>
      <vt:lpstr>Propuesta de Metodología para Votación </vt:lpstr>
      <vt:lpstr>PREGUNTAS?</vt:lpstr>
      <vt:lpstr>Contribuyendo a la sostenibilidad de la respuesta nacional del VIH, la tuberculosis y la malaria en El Salvador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Elección de representantes ante el MCP-ES  período 2019-2022    Sector Personas afectadas Tuberculosis</dc:title>
  <dc:creator>Karla Eugenia Rivera Arévalo</dc:creator>
  <cp:lastModifiedBy>Karla Eugenia Rivera Arévalo</cp:lastModifiedBy>
  <cp:revision>10</cp:revision>
  <dcterms:created xsi:type="dcterms:W3CDTF">2019-06-10T20:12:21Z</dcterms:created>
  <dcterms:modified xsi:type="dcterms:W3CDTF">2019-06-24T20:10:39Z</dcterms:modified>
</cp:coreProperties>
</file>