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380075" y="1336667"/>
          <a:ext cx="3329944" cy="33299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867734" y="1824326"/>
        <a:ext cx="2354626" cy="2354626"/>
      </dsp:txXfrm>
    </dsp:sp>
    <dsp:sp modelId="{E6E8D847-14D0-46C9-B3A0-AEE342038064}">
      <dsp:nvSpPr>
        <dsp:cNvPr id="0" name=""/>
        <dsp:cNvSpPr/>
      </dsp:nvSpPr>
      <dsp:spPr>
        <a:xfrm>
          <a:off x="3278269" y="594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244424"/>
        <a:ext cx="1177312" cy="1177312"/>
      </dsp:txXfrm>
    </dsp:sp>
    <dsp:sp modelId="{67999539-ECF0-4BD7-8A67-379B117D390F}">
      <dsp:nvSpPr>
        <dsp:cNvPr id="0" name=""/>
        <dsp:cNvSpPr/>
      </dsp:nvSpPr>
      <dsp:spPr>
        <a:xfrm>
          <a:off x="4552916" y="414752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796746" y="658582"/>
        <a:ext cx="1177312" cy="1177312"/>
      </dsp:txXfrm>
    </dsp:sp>
    <dsp:sp modelId="{8C2B65F7-EAF4-4580-8964-EFCD857A7831}">
      <dsp:nvSpPr>
        <dsp:cNvPr id="0" name=""/>
        <dsp:cNvSpPr/>
      </dsp:nvSpPr>
      <dsp:spPr>
        <a:xfrm>
          <a:off x="5340692" y="1499032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1742862"/>
        <a:ext cx="1177312" cy="1177312"/>
      </dsp:txXfrm>
    </dsp:sp>
    <dsp:sp modelId="{1EB15011-B6F8-4675-A3AE-CAE425F08E89}">
      <dsp:nvSpPr>
        <dsp:cNvPr id="0" name=""/>
        <dsp:cNvSpPr/>
      </dsp:nvSpPr>
      <dsp:spPr>
        <a:xfrm>
          <a:off x="5340692" y="2839275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3083105"/>
        <a:ext cx="1177312" cy="1177312"/>
      </dsp:txXfrm>
    </dsp:sp>
    <dsp:sp modelId="{C0C60894-2CAF-40D5-8DF1-F3BD5D33CB19}">
      <dsp:nvSpPr>
        <dsp:cNvPr id="0" name=""/>
        <dsp:cNvSpPr/>
      </dsp:nvSpPr>
      <dsp:spPr>
        <a:xfrm>
          <a:off x="4554272" y="3883761"/>
          <a:ext cx="1888960" cy="1744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30904" y="4139245"/>
        <a:ext cx="1335696" cy="1233589"/>
      </dsp:txXfrm>
    </dsp:sp>
    <dsp:sp modelId="{26DBC8D9-EDBF-4C75-9BB8-B8359B3B725F}">
      <dsp:nvSpPr>
        <dsp:cNvPr id="0" name=""/>
        <dsp:cNvSpPr/>
      </dsp:nvSpPr>
      <dsp:spPr>
        <a:xfrm>
          <a:off x="3278269" y="4337713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4581543"/>
        <a:ext cx="1177312" cy="1177312"/>
      </dsp:txXfrm>
    </dsp:sp>
    <dsp:sp modelId="{7A031BD9-87BD-48BC-8410-ADF9D5C3CB81}">
      <dsp:nvSpPr>
        <dsp:cNvPr id="0" name=""/>
        <dsp:cNvSpPr/>
      </dsp:nvSpPr>
      <dsp:spPr>
        <a:xfrm>
          <a:off x="2003622" y="3923555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4167385"/>
        <a:ext cx="1177312" cy="1177312"/>
      </dsp:txXfrm>
    </dsp:sp>
    <dsp:sp modelId="{3B0AEBFB-1CF1-4660-B63F-23DB646A2FB5}">
      <dsp:nvSpPr>
        <dsp:cNvPr id="0" name=""/>
        <dsp:cNvSpPr/>
      </dsp:nvSpPr>
      <dsp:spPr>
        <a:xfrm>
          <a:off x="1215846" y="2839275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3083105"/>
        <a:ext cx="1177312" cy="1177312"/>
      </dsp:txXfrm>
    </dsp:sp>
    <dsp:sp modelId="{70F8C22A-12E0-49E8-A884-1B2BEDBDD29C}">
      <dsp:nvSpPr>
        <dsp:cNvPr id="0" name=""/>
        <dsp:cNvSpPr/>
      </dsp:nvSpPr>
      <dsp:spPr>
        <a:xfrm>
          <a:off x="1215846" y="1499032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1742862"/>
        <a:ext cx="1177312" cy="1177312"/>
      </dsp:txXfrm>
    </dsp:sp>
    <dsp:sp modelId="{566A1F38-8642-4DAB-B2E4-BDA8A16E94EB}">
      <dsp:nvSpPr>
        <dsp:cNvPr id="0" name=""/>
        <dsp:cNvSpPr/>
      </dsp:nvSpPr>
      <dsp:spPr>
        <a:xfrm>
          <a:off x="2003622" y="414752"/>
          <a:ext cx="1664972" cy="1664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658582"/>
        <a:ext cx="1177312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ante el Fondo Mundial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12/6/2019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Personas afectadas por VIH 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279635" y="5945728"/>
            <a:ext cx="363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6" y="532649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Junio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386501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1040218" y="1889662"/>
            <a:ext cx="4843366" cy="4188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2127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A74AE-54B7-4B2E-ACA2-38146848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41" r="886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A80D-13D3-4470-A279-ADD4F960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10" y="1990809"/>
            <a:ext cx="5286489" cy="33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64058"/>
          </a:xfrm>
          <a:prstGeom prst="rect">
            <a:avLst/>
          </a:prstGeom>
        </p:spPr>
      </p:pic>
      <p:pic>
        <p:nvPicPr>
          <p:cNvPr id="1026" name="Picture 2" descr="Resultado de imagen para ausentismo">
            <a:extLst>
              <a:ext uri="{FF2B5EF4-FFF2-40B4-BE49-F238E27FC236}">
                <a16:creationId xmlns:a16="http://schemas.microsoft.com/office/drawing/2014/main" id="{85FD3E92-3B8C-4C09-A9AD-F5BCCA1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0" y="3950064"/>
            <a:ext cx="2966483" cy="21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en primera instancia para representante propietario.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organización.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o la organización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 algn="just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para representante suplente.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organización.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u organización con mayoría de votos será la representante suplente.</a:t>
            </a:r>
          </a:p>
          <a:p>
            <a:pPr algn="just"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Agenda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del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evento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E3BE3-5B4D-47D1-924B-F62EA521C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2" t="25120" r="53497" b="7707"/>
          <a:stretch/>
        </p:blipFill>
        <p:spPr>
          <a:xfrm>
            <a:off x="4125432" y="-69860"/>
            <a:ext cx="6911163" cy="69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52568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741621" y="1122006"/>
            <a:ext cx="42210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Gobierno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Mujeres Trabajadoras Sexuales (MTS)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Internacionales 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Nacionales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Cooperación Internacional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Personas Afectadas por VIH, Tuberculosis y Malaria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Privado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Organizaciones Basadas en la Fe (OBF)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Académico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Población Clave- HSH/Mujeres Trans</a:t>
            </a:r>
            <a:endParaRPr lang="es-SV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39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28757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Modelo de agenda de Asambleas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077677-461E-4E52-BECF-7C5909CA9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2791" r="33807" b="6047"/>
          <a:stretch/>
        </p:blipFill>
        <p:spPr>
          <a:xfrm>
            <a:off x="3948516" y="-1"/>
            <a:ext cx="7449586" cy="6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745462" y="1962601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963</Words>
  <Application>Microsoft Office PowerPoint</Application>
  <PresentationFormat>Panorámica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Abadi</vt:lpstr>
      <vt:lpstr>Agency FB</vt:lpstr>
      <vt:lpstr>Arial</vt:lpstr>
      <vt:lpstr>Arial Rounded MT Bold</vt:lpstr>
      <vt:lpstr>Baskerville Old Face</vt:lpstr>
      <vt:lpstr>Calibri</vt:lpstr>
      <vt:lpstr>Calibri Light</vt:lpstr>
      <vt:lpstr>MV Boli</vt:lpstr>
      <vt:lpstr>Segoe UI</vt:lpstr>
      <vt:lpstr>Office Theme</vt:lpstr>
      <vt:lpstr>Elección de representantes ante el MCP-ES  período 2019-2022    Sector Personas afectadas por VIH 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Asambleas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6</cp:revision>
  <dcterms:created xsi:type="dcterms:W3CDTF">2019-06-10T20:12:21Z</dcterms:created>
  <dcterms:modified xsi:type="dcterms:W3CDTF">2019-06-12T14:14:47Z</dcterms:modified>
</cp:coreProperties>
</file>