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3741595" y="1344563"/>
          <a:ext cx="3349613" cy="33496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232134" y="1835102"/>
        <a:ext cx="2368535" cy="2368535"/>
      </dsp:txXfrm>
    </dsp:sp>
    <dsp:sp modelId="{E6E8D847-14D0-46C9-B3A0-AEE342038064}">
      <dsp:nvSpPr>
        <dsp:cNvPr id="0" name=""/>
        <dsp:cNvSpPr/>
      </dsp:nvSpPr>
      <dsp:spPr>
        <a:xfrm>
          <a:off x="4578999" y="597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245867"/>
        <a:ext cx="1184266" cy="1184266"/>
      </dsp:txXfrm>
    </dsp:sp>
    <dsp:sp modelId="{67999539-ECF0-4BD7-8A67-379B117D390F}">
      <dsp:nvSpPr>
        <dsp:cNvPr id="0" name=""/>
        <dsp:cNvSpPr/>
      </dsp:nvSpPr>
      <dsp:spPr>
        <a:xfrm>
          <a:off x="5861175" y="417202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06445" y="662472"/>
        <a:ext cx="1184266" cy="1184266"/>
      </dsp:txXfrm>
    </dsp:sp>
    <dsp:sp modelId="{8C2B65F7-EAF4-4580-8964-EFCD857A7831}">
      <dsp:nvSpPr>
        <dsp:cNvPr id="0" name=""/>
        <dsp:cNvSpPr/>
      </dsp:nvSpPr>
      <dsp:spPr>
        <a:xfrm>
          <a:off x="6653604" y="150788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1753156"/>
        <a:ext cx="1184266" cy="1184266"/>
      </dsp:txXfrm>
    </dsp:sp>
    <dsp:sp modelId="{1EB15011-B6F8-4675-A3AE-CAE425F08E89}">
      <dsp:nvSpPr>
        <dsp:cNvPr id="0" name=""/>
        <dsp:cNvSpPr/>
      </dsp:nvSpPr>
      <dsp:spPr>
        <a:xfrm>
          <a:off x="6653604" y="285604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3101316"/>
        <a:ext cx="1184266" cy="1184266"/>
      </dsp:txXfrm>
    </dsp:sp>
    <dsp:sp modelId="{C0C60894-2CAF-40D5-8DF1-F3BD5D33CB19}">
      <dsp:nvSpPr>
        <dsp:cNvPr id="0" name=""/>
        <dsp:cNvSpPr/>
      </dsp:nvSpPr>
      <dsp:spPr>
        <a:xfrm>
          <a:off x="5862539" y="3906701"/>
          <a:ext cx="1900118" cy="17548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40805" y="4163695"/>
        <a:ext cx="1343586" cy="1240874"/>
      </dsp:txXfrm>
    </dsp:sp>
    <dsp:sp modelId="{26DBC8D9-EDBF-4C75-9BB8-B8359B3B725F}">
      <dsp:nvSpPr>
        <dsp:cNvPr id="0" name=""/>
        <dsp:cNvSpPr/>
      </dsp:nvSpPr>
      <dsp:spPr>
        <a:xfrm>
          <a:off x="4578999" y="4363335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4608605"/>
        <a:ext cx="1184266" cy="1184266"/>
      </dsp:txXfrm>
    </dsp:sp>
    <dsp:sp modelId="{7A031BD9-87BD-48BC-8410-ADF9D5C3CB81}">
      <dsp:nvSpPr>
        <dsp:cNvPr id="0" name=""/>
        <dsp:cNvSpPr/>
      </dsp:nvSpPr>
      <dsp:spPr>
        <a:xfrm>
          <a:off x="3296822" y="3946730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4192000"/>
        <a:ext cx="1184266" cy="1184266"/>
      </dsp:txXfrm>
    </dsp:sp>
    <dsp:sp modelId="{3B0AEBFB-1CF1-4660-B63F-23DB646A2FB5}">
      <dsp:nvSpPr>
        <dsp:cNvPr id="0" name=""/>
        <dsp:cNvSpPr/>
      </dsp:nvSpPr>
      <dsp:spPr>
        <a:xfrm>
          <a:off x="2504394" y="285604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3101316"/>
        <a:ext cx="1184266" cy="1184266"/>
      </dsp:txXfrm>
    </dsp:sp>
    <dsp:sp modelId="{70F8C22A-12E0-49E8-A884-1B2BEDBDD29C}">
      <dsp:nvSpPr>
        <dsp:cNvPr id="0" name=""/>
        <dsp:cNvSpPr/>
      </dsp:nvSpPr>
      <dsp:spPr>
        <a:xfrm>
          <a:off x="2504394" y="150788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1753156"/>
        <a:ext cx="1184266" cy="1184266"/>
      </dsp:txXfrm>
    </dsp:sp>
    <dsp:sp modelId="{566A1F38-8642-4DAB-B2E4-BDA8A16E94EB}">
      <dsp:nvSpPr>
        <dsp:cNvPr id="0" name=""/>
        <dsp:cNvSpPr/>
      </dsp:nvSpPr>
      <dsp:spPr>
        <a:xfrm>
          <a:off x="3296822" y="417202"/>
          <a:ext cx="1674806" cy="16748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662472"/>
        <a:ext cx="1184266" cy="118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accent5">
              <a:shade val="50000"/>
              <a:hueOff val="-398062"/>
              <a:satOff val="-29310"/>
              <a:lumOff val="32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accent5">
              <a:shade val="50000"/>
              <a:hueOff val="-398062"/>
              <a:satOff val="-29310"/>
              <a:lumOff val="32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5/6/2019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9" y="2586637"/>
            <a:ext cx="10278318" cy="2691490"/>
          </a:xfrm>
        </p:spPr>
        <p:txBody>
          <a:bodyPr anchor="b">
            <a:normAutofit fontScale="90000"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 Sector Poblaciones Clave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HSH/ Mujeres Trans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10577765" y="620537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Abadi" panose="020B0604020104020204" pitchFamily="34" charset="0"/>
              </a:rPr>
              <a:t>Junio 2019</a:t>
            </a:r>
            <a:endParaRPr lang="es-SV" dirty="0"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7" y="839902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82BFB9-0B97-402C-9D21-F7C55D7C0B65}"/>
              </a:ext>
            </a:extLst>
          </p:cNvPr>
          <p:cNvSpPr txBox="1"/>
          <p:nvPr/>
        </p:nvSpPr>
        <p:spPr>
          <a:xfrm>
            <a:off x="4622229" y="5882213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Lcda. Marta Alicia de Magaña</a:t>
            </a:r>
          </a:p>
          <a:p>
            <a:r>
              <a:rPr lang="es-MX" dirty="0"/>
              <a:t>Directora Ejecutiva MCP-ES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500704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022" y="3522157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838200" y="2434894"/>
            <a:ext cx="484336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2127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Representatividad</a:t>
            </a:r>
            <a:r>
              <a:rPr lang="en-US" dirty="0">
                <a:solidFill>
                  <a:srgbClr val="000000"/>
                </a:solidFill>
              </a:rPr>
              <a:t>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A74AE-54B7-4B2E-ACA2-38146848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41" r="886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A80D-13D3-4470-A279-ADD4F960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578" y="1990809"/>
            <a:ext cx="523082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8" y="18254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318977" y="1094730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64058"/>
          </a:xfrm>
          <a:prstGeom prst="rect">
            <a:avLst/>
          </a:prstGeom>
        </p:spPr>
      </p:pic>
      <p:pic>
        <p:nvPicPr>
          <p:cNvPr id="1026" name="Picture 2" descr="Resultado de imagen para ausentismo">
            <a:extLst>
              <a:ext uri="{FF2B5EF4-FFF2-40B4-BE49-F238E27FC236}">
                <a16:creationId xmlns:a16="http://schemas.microsoft.com/office/drawing/2014/main" id="{85FD3E92-3B8C-4C09-A9AD-F5BCCA1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0" y="3950064"/>
            <a:ext cx="2966483" cy="21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Representación por sector en Asambleas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76" y="1129557"/>
            <a:ext cx="9465847" cy="55834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Perfil del Delegado</a:t>
            </a:r>
            <a:r>
              <a:rPr lang="es-MX" dirty="0"/>
              <a:t>	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entidades a nominar, que sean elegibles para el proceso en primera instancia para representante propietario.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entidad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instituciones a nominar, que sean elegibles para el proceso para representante suplente.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institución con mayoría de votos será la representante propietaria.</a:t>
            </a:r>
          </a:p>
          <a:p>
            <a:pPr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1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Agenda </a:t>
            </a:r>
            <a:b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del </a:t>
            </a:r>
            <a:b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evento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42CB8-63CF-4826-ABE7-D1323B829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5" t="21772" r="32975" b="6667"/>
          <a:stretch/>
        </p:blipFill>
        <p:spPr>
          <a:xfrm>
            <a:off x="4086225" y="0"/>
            <a:ext cx="7543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95678"/>
              </p:ext>
            </p:extLst>
          </p:nvPr>
        </p:nvGraphicFramePr>
        <p:xfrm>
          <a:off x="3687723" y="780292"/>
          <a:ext cx="10832805" cy="6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173327" y="1086546"/>
            <a:ext cx="626831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Gobierno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Mujeres Trabajadoras Sexuales (MTS)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Internacionales 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Nacionales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Cooperación Internacional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Personas Afectadas por VIH, Tuberculosis y Malaria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Privado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Organizaciones Basadas en la Fe (OBF)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Académico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HSH/Mujeres Trans</a:t>
            </a:r>
            <a:endParaRPr lang="es-SV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Principales funciones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96975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65186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37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 de agenda de Asambleas del MCP-ES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9C3CE6-02E6-4E29-8126-E808A43D1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6774"/>
          <a:stretch/>
        </p:blipFill>
        <p:spPr>
          <a:xfrm>
            <a:off x="4287771" y="-1"/>
            <a:ext cx="7146667" cy="68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424708" y="2274777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953</Words>
  <Application>Microsoft Office PowerPoint</Application>
  <PresentationFormat>Panorámica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Abadi</vt:lpstr>
      <vt:lpstr>Arial</vt:lpstr>
      <vt:lpstr>Arial Rounded MT Bold</vt:lpstr>
      <vt:lpstr>Bernard MT Condensed</vt:lpstr>
      <vt:lpstr>Calibri</vt:lpstr>
      <vt:lpstr>Calibri Light</vt:lpstr>
      <vt:lpstr>Segoe UI</vt:lpstr>
      <vt:lpstr>Office Theme</vt:lpstr>
      <vt:lpstr>Elección de representantes ante el MCP-ES  período 2019-2022    Sector Poblaciones Clave HSH/ Mujeres Trans</vt:lpstr>
      <vt:lpstr>Agenda  del  evento</vt:lpstr>
      <vt:lpstr>Sectores representados en el MCP-ES</vt:lpstr>
      <vt:lpstr>Principales funciones del MCP-ES</vt:lpstr>
      <vt:lpstr>Que no hacemos como MCP-ES </vt:lpstr>
      <vt:lpstr>Gobernanza del MCP-ES</vt:lpstr>
      <vt:lpstr> Procedimientos de selección,  Derechos, obligaciones y sanciones de los miembros  </vt:lpstr>
      <vt:lpstr>Modelo de agenda de Asambleas del MCP-ES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por sector en Asambleas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Académico</dc:title>
  <dc:creator>Karla Eugenia Rivera Arévalo</dc:creator>
  <cp:lastModifiedBy>Karla Eugenia Rivera Arévalo</cp:lastModifiedBy>
  <cp:revision>8</cp:revision>
  <dcterms:created xsi:type="dcterms:W3CDTF">2019-04-29T17:38:24Z</dcterms:created>
  <dcterms:modified xsi:type="dcterms:W3CDTF">2019-06-05T16:41:58Z</dcterms:modified>
</cp:coreProperties>
</file>