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71" r:id="rId5"/>
    <p:sldId id="268" r:id="rId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9E1F6-267E-4337-B46E-090BA97763E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FCE8DF-0FFA-441C-83FA-C40B5BE5FCE0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s-SV" dirty="0"/>
            <a:t>Documentos de Respaldo del Proceso de elección que se encuentran bajo la custodia de la Dirección Ejecutiva para todos los sectores :</a:t>
          </a:r>
          <a:endParaRPr lang="en-US" dirty="0"/>
        </a:p>
      </dgm:t>
    </dgm:pt>
    <dgm:pt modelId="{3D5050B2-547E-4578-BE82-36882BDD341F}" type="parTrans" cxnId="{37902342-C6A2-408E-BA75-5C7AB4CBA830}">
      <dgm:prSet/>
      <dgm:spPr/>
      <dgm:t>
        <a:bodyPr/>
        <a:lstStyle/>
        <a:p>
          <a:endParaRPr lang="en-US"/>
        </a:p>
      </dgm:t>
    </dgm:pt>
    <dgm:pt modelId="{0F00F945-2E23-4E75-8267-7DBD85F9A09C}" type="sibTrans" cxnId="{37902342-C6A2-408E-BA75-5C7AB4CBA830}">
      <dgm:prSet/>
      <dgm:spPr/>
      <dgm:t>
        <a:bodyPr/>
        <a:lstStyle/>
        <a:p>
          <a:endParaRPr lang="en-US"/>
        </a:p>
      </dgm:t>
    </dgm:pt>
    <dgm:pt modelId="{33D4D14F-4BEA-4D21-BEC5-2DAD22558044}">
      <dgm:prSet/>
      <dgm:spPr/>
      <dgm:t>
        <a:bodyPr/>
        <a:lstStyle/>
        <a:p>
          <a:r>
            <a:rPr lang="es-SV"/>
            <a:t>Calendario de Elecciones</a:t>
          </a:r>
          <a:endParaRPr lang="en-US"/>
        </a:p>
      </dgm:t>
    </dgm:pt>
    <dgm:pt modelId="{821EE35D-1777-4C6F-8273-D2484782AF5D}" type="parTrans" cxnId="{4759BC2F-D942-47F1-B5DC-CA6AFFB7BA20}">
      <dgm:prSet/>
      <dgm:spPr/>
      <dgm:t>
        <a:bodyPr/>
        <a:lstStyle/>
        <a:p>
          <a:endParaRPr lang="en-US"/>
        </a:p>
      </dgm:t>
    </dgm:pt>
    <dgm:pt modelId="{494F4FCE-21C3-4118-9E5A-768821C9584A}" type="sibTrans" cxnId="{4759BC2F-D942-47F1-B5DC-CA6AFFB7BA20}">
      <dgm:prSet/>
      <dgm:spPr/>
      <dgm:t>
        <a:bodyPr/>
        <a:lstStyle/>
        <a:p>
          <a:endParaRPr lang="en-US"/>
        </a:p>
      </dgm:t>
    </dgm:pt>
    <dgm:pt modelId="{05052EE4-C80D-4EEE-A074-FD473F2907D0}">
      <dgm:prSet/>
      <dgm:spPr/>
      <dgm:t>
        <a:bodyPr/>
        <a:lstStyle/>
        <a:p>
          <a:r>
            <a:rPr lang="es-SV"/>
            <a:t>Invitación al evento de elección</a:t>
          </a:r>
          <a:endParaRPr lang="en-US"/>
        </a:p>
      </dgm:t>
    </dgm:pt>
    <dgm:pt modelId="{B992D5E1-A701-4972-BCA2-853F98909449}" type="parTrans" cxnId="{BC77FBBE-494A-4887-A848-008F62339F11}">
      <dgm:prSet/>
      <dgm:spPr/>
      <dgm:t>
        <a:bodyPr/>
        <a:lstStyle/>
        <a:p>
          <a:endParaRPr lang="en-US"/>
        </a:p>
      </dgm:t>
    </dgm:pt>
    <dgm:pt modelId="{37DE770F-4459-47A4-8546-D7C67D90803B}" type="sibTrans" cxnId="{BC77FBBE-494A-4887-A848-008F62339F11}">
      <dgm:prSet/>
      <dgm:spPr/>
      <dgm:t>
        <a:bodyPr/>
        <a:lstStyle/>
        <a:p>
          <a:endParaRPr lang="en-US"/>
        </a:p>
      </dgm:t>
    </dgm:pt>
    <dgm:pt modelId="{C2FFB586-E9F9-4034-8336-0C0EED9E2A92}">
      <dgm:prSet/>
      <dgm:spPr/>
      <dgm:t>
        <a:bodyPr/>
        <a:lstStyle/>
        <a:p>
          <a:r>
            <a:rPr lang="es-SV"/>
            <a:t>Lista de participantes en el evento de elección</a:t>
          </a:r>
          <a:endParaRPr lang="en-US"/>
        </a:p>
      </dgm:t>
    </dgm:pt>
    <dgm:pt modelId="{EA21BC12-C89C-4C94-9274-9CAD22F533CD}" type="parTrans" cxnId="{EC67DD0D-09C2-4906-BFEB-491A7B9C29F9}">
      <dgm:prSet/>
      <dgm:spPr/>
      <dgm:t>
        <a:bodyPr/>
        <a:lstStyle/>
        <a:p>
          <a:endParaRPr lang="en-US"/>
        </a:p>
      </dgm:t>
    </dgm:pt>
    <dgm:pt modelId="{D2866DFE-04E1-476F-AD0B-E9FC6A29652A}" type="sibTrans" cxnId="{EC67DD0D-09C2-4906-BFEB-491A7B9C29F9}">
      <dgm:prSet/>
      <dgm:spPr/>
      <dgm:t>
        <a:bodyPr/>
        <a:lstStyle/>
        <a:p>
          <a:endParaRPr lang="en-US"/>
        </a:p>
      </dgm:t>
    </dgm:pt>
    <dgm:pt modelId="{D937A26F-A8B4-4469-B52F-CAFC8BD4DDD5}">
      <dgm:prSet/>
      <dgm:spPr/>
      <dgm:t>
        <a:bodyPr/>
        <a:lstStyle/>
        <a:p>
          <a:r>
            <a:rPr lang="es-SV" dirty="0"/>
            <a:t>Presentación ppt. utilizada para la actividad de elección.</a:t>
          </a:r>
          <a:endParaRPr lang="en-US" dirty="0"/>
        </a:p>
      </dgm:t>
    </dgm:pt>
    <dgm:pt modelId="{D4F83AEE-3D60-47DD-97E7-FC6C2614D78F}" type="parTrans" cxnId="{5A09D951-C08F-49CF-A3DB-F4CE827B5649}">
      <dgm:prSet/>
      <dgm:spPr/>
      <dgm:t>
        <a:bodyPr/>
        <a:lstStyle/>
        <a:p>
          <a:endParaRPr lang="en-US"/>
        </a:p>
      </dgm:t>
    </dgm:pt>
    <dgm:pt modelId="{2FF1B0C2-27CB-40A3-9BD3-B163E7AAAA22}" type="sibTrans" cxnId="{5A09D951-C08F-49CF-A3DB-F4CE827B5649}">
      <dgm:prSet/>
      <dgm:spPr/>
      <dgm:t>
        <a:bodyPr/>
        <a:lstStyle/>
        <a:p>
          <a:endParaRPr lang="en-US"/>
        </a:p>
      </dgm:t>
    </dgm:pt>
    <dgm:pt modelId="{AB16040F-C23D-4352-A9A0-367C8A16CC80}">
      <dgm:prSet/>
      <dgm:spPr/>
      <dgm:t>
        <a:bodyPr/>
        <a:lstStyle/>
        <a:p>
          <a:r>
            <a:rPr lang="es-SV" dirty="0"/>
            <a:t>Agenda del evento</a:t>
          </a:r>
          <a:endParaRPr lang="en-US" dirty="0"/>
        </a:p>
      </dgm:t>
    </dgm:pt>
    <dgm:pt modelId="{FE0F00CF-F34A-47A9-9E5D-A25AC38CB996}" type="parTrans" cxnId="{688DA96A-6C10-4F12-B7A4-E066C788318A}">
      <dgm:prSet/>
      <dgm:spPr/>
      <dgm:t>
        <a:bodyPr/>
        <a:lstStyle/>
        <a:p>
          <a:endParaRPr lang="en-US"/>
        </a:p>
      </dgm:t>
    </dgm:pt>
    <dgm:pt modelId="{D307AAAF-A43E-4A7C-9D74-4BEE6F568ED5}" type="sibTrans" cxnId="{688DA96A-6C10-4F12-B7A4-E066C788318A}">
      <dgm:prSet/>
      <dgm:spPr/>
      <dgm:t>
        <a:bodyPr/>
        <a:lstStyle/>
        <a:p>
          <a:endParaRPr lang="en-US"/>
        </a:p>
      </dgm:t>
    </dgm:pt>
    <dgm:pt modelId="{C6FC9E4F-4C7D-4A67-9AA2-E36C9F9016AF}">
      <dgm:prSet/>
      <dgm:spPr/>
      <dgm:t>
        <a:bodyPr/>
        <a:lstStyle/>
        <a:p>
          <a:r>
            <a:rPr lang="es-SV"/>
            <a:t>Acta del Evento de Elección</a:t>
          </a:r>
          <a:endParaRPr lang="en-US"/>
        </a:p>
      </dgm:t>
    </dgm:pt>
    <dgm:pt modelId="{254445A4-9065-4FF0-A708-927DA229049A}" type="parTrans" cxnId="{656E4D23-DEF8-4736-A655-6B778308A93C}">
      <dgm:prSet/>
      <dgm:spPr/>
      <dgm:t>
        <a:bodyPr/>
        <a:lstStyle/>
        <a:p>
          <a:endParaRPr lang="en-US"/>
        </a:p>
      </dgm:t>
    </dgm:pt>
    <dgm:pt modelId="{F2CEE110-AD01-4674-9BB3-66D14AE575BA}" type="sibTrans" cxnId="{656E4D23-DEF8-4736-A655-6B778308A93C}">
      <dgm:prSet/>
      <dgm:spPr/>
      <dgm:t>
        <a:bodyPr/>
        <a:lstStyle/>
        <a:p>
          <a:endParaRPr lang="en-US"/>
        </a:p>
      </dgm:t>
    </dgm:pt>
    <dgm:pt modelId="{9B447A17-BC1C-47F7-A66C-0C6EB5EDE285}" type="pres">
      <dgm:prSet presAssocID="{0199E1F6-267E-4337-B46E-090BA97763EC}" presName="linear" presStyleCnt="0">
        <dgm:presLayoutVars>
          <dgm:animLvl val="lvl"/>
          <dgm:resizeHandles val="exact"/>
        </dgm:presLayoutVars>
      </dgm:prSet>
      <dgm:spPr/>
    </dgm:pt>
    <dgm:pt modelId="{03243757-C7D9-42EE-8180-FE8CE55D7B51}" type="pres">
      <dgm:prSet presAssocID="{C3FCE8DF-0FFA-441C-83FA-C40B5BE5FCE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44F31F94-A902-412D-98D8-9C181FD7C949}" type="pres">
      <dgm:prSet presAssocID="{C3FCE8DF-0FFA-441C-83FA-C40B5BE5FCE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3CCC4B08-3CEB-4034-8FFF-053ACB812244}" type="presOf" srcId="{C3FCE8DF-0FFA-441C-83FA-C40B5BE5FCE0}" destId="{03243757-C7D9-42EE-8180-FE8CE55D7B51}" srcOrd="0" destOrd="0" presId="urn:microsoft.com/office/officeart/2005/8/layout/vList2"/>
    <dgm:cxn modelId="{EC67DD0D-09C2-4906-BFEB-491A7B9C29F9}" srcId="{C3FCE8DF-0FFA-441C-83FA-C40B5BE5FCE0}" destId="{C2FFB586-E9F9-4034-8336-0C0EED9E2A92}" srcOrd="2" destOrd="0" parTransId="{EA21BC12-C89C-4C94-9274-9CAD22F533CD}" sibTransId="{D2866DFE-04E1-476F-AD0B-E9FC6A29652A}"/>
    <dgm:cxn modelId="{5FFCEC0D-4A5B-4D1A-AA33-837B1A2C1632}" type="presOf" srcId="{C2FFB586-E9F9-4034-8336-0C0EED9E2A92}" destId="{44F31F94-A902-412D-98D8-9C181FD7C949}" srcOrd="0" destOrd="2" presId="urn:microsoft.com/office/officeart/2005/8/layout/vList2"/>
    <dgm:cxn modelId="{656E4D23-DEF8-4736-A655-6B778308A93C}" srcId="{C3FCE8DF-0FFA-441C-83FA-C40B5BE5FCE0}" destId="{C6FC9E4F-4C7D-4A67-9AA2-E36C9F9016AF}" srcOrd="5" destOrd="0" parTransId="{254445A4-9065-4FF0-A708-927DA229049A}" sibTransId="{F2CEE110-AD01-4674-9BB3-66D14AE575BA}"/>
    <dgm:cxn modelId="{4759BC2F-D942-47F1-B5DC-CA6AFFB7BA20}" srcId="{C3FCE8DF-0FFA-441C-83FA-C40B5BE5FCE0}" destId="{33D4D14F-4BEA-4D21-BEC5-2DAD22558044}" srcOrd="0" destOrd="0" parTransId="{821EE35D-1777-4C6F-8273-D2484782AF5D}" sibTransId="{494F4FCE-21C3-4118-9E5A-768821C9584A}"/>
    <dgm:cxn modelId="{37902342-C6A2-408E-BA75-5C7AB4CBA830}" srcId="{0199E1F6-267E-4337-B46E-090BA97763EC}" destId="{C3FCE8DF-0FFA-441C-83FA-C40B5BE5FCE0}" srcOrd="0" destOrd="0" parTransId="{3D5050B2-547E-4578-BE82-36882BDD341F}" sibTransId="{0F00F945-2E23-4E75-8267-7DBD85F9A09C}"/>
    <dgm:cxn modelId="{688DA96A-6C10-4F12-B7A4-E066C788318A}" srcId="{C3FCE8DF-0FFA-441C-83FA-C40B5BE5FCE0}" destId="{AB16040F-C23D-4352-A9A0-367C8A16CC80}" srcOrd="4" destOrd="0" parTransId="{FE0F00CF-F34A-47A9-9E5D-A25AC38CB996}" sibTransId="{D307AAAF-A43E-4A7C-9D74-4BEE6F568ED5}"/>
    <dgm:cxn modelId="{8183E14C-F58F-4544-947A-F62163051ACB}" type="presOf" srcId="{AB16040F-C23D-4352-A9A0-367C8A16CC80}" destId="{44F31F94-A902-412D-98D8-9C181FD7C949}" srcOrd="0" destOrd="4" presId="urn:microsoft.com/office/officeart/2005/8/layout/vList2"/>
    <dgm:cxn modelId="{B0515E4E-29DA-4579-AA49-FB7A0CF44941}" type="presOf" srcId="{D937A26F-A8B4-4469-B52F-CAFC8BD4DDD5}" destId="{44F31F94-A902-412D-98D8-9C181FD7C949}" srcOrd="0" destOrd="3" presId="urn:microsoft.com/office/officeart/2005/8/layout/vList2"/>
    <dgm:cxn modelId="{5A09D951-C08F-49CF-A3DB-F4CE827B5649}" srcId="{C3FCE8DF-0FFA-441C-83FA-C40B5BE5FCE0}" destId="{D937A26F-A8B4-4469-B52F-CAFC8BD4DDD5}" srcOrd="3" destOrd="0" parTransId="{D4F83AEE-3D60-47DD-97E7-FC6C2614D78F}" sibTransId="{2FF1B0C2-27CB-40A3-9BD3-B163E7AAAA22}"/>
    <dgm:cxn modelId="{5E216393-2580-48BD-8A69-E5D540A341B1}" type="presOf" srcId="{05052EE4-C80D-4EEE-A074-FD473F2907D0}" destId="{44F31F94-A902-412D-98D8-9C181FD7C949}" srcOrd="0" destOrd="1" presId="urn:microsoft.com/office/officeart/2005/8/layout/vList2"/>
    <dgm:cxn modelId="{950A519A-CE92-4807-9205-4FD99E90D10B}" type="presOf" srcId="{0199E1F6-267E-4337-B46E-090BA97763EC}" destId="{9B447A17-BC1C-47F7-A66C-0C6EB5EDE285}" srcOrd="0" destOrd="0" presId="urn:microsoft.com/office/officeart/2005/8/layout/vList2"/>
    <dgm:cxn modelId="{BC77FBBE-494A-4887-A848-008F62339F11}" srcId="{C3FCE8DF-0FFA-441C-83FA-C40B5BE5FCE0}" destId="{05052EE4-C80D-4EEE-A074-FD473F2907D0}" srcOrd="1" destOrd="0" parTransId="{B992D5E1-A701-4972-BCA2-853F98909449}" sibTransId="{37DE770F-4459-47A4-8546-D7C67D90803B}"/>
    <dgm:cxn modelId="{690824DC-9532-485C-B847-1773FC76AF59}" type="presOf" srcId="{C6FC9E4F-4C7D-4A67-9AA2-E36C9F9016AF}" destId="{44F31F94-A902-412D-98D8-9C181FD7C949}" srcOrd="0" destOrd="5" presId="urn:microsoft.com/office/officeart/2005/8/layout/vList2"/>
    <dgm:cxn modelId="{61C281F7-87F7-49E6-A76A-04ABDC1BBCC5}" type="presOf" srcId="{33D4D14F-4BEA-4D21-BEC5-2DAD22558044}" destId="{44F31F94-A902-412D-98D8-9C181FD7C949}" srcOrd="0" destOrd="0" presId="urn:microsoft.com/office/officeart/2005/8/layout/vList2"/>
    <dgm:cxn modelId="{5D5F8BBF-78DB-41C6-A1A6-C177E1FA7D68}" type="presParOf" srcId="{9B447A17-BC1C-47F7-A66C-0C6EB5EDE285}" destId="{03243757-C7D9-42EE-8180-FE8CE55D7B51}" srcOrd="0" destOrd="0" presId="urn:microsoft.com/office/officeart/2005/8/layout/vList2"/>
    <dgm:cxn modelId="{715064D4-13A9-4F8E-A07A-11E3750C894D}" type="presParOf" srcId="{9B447A17-BC1C-47F7-A66C-0C6EB5EDE285}" destId="{44F31F94-A902-412D-98D8-9C181FD7C94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43757-C7D9-42EE-8180-FE8CE55D7B51}">
      <dsp:nvSpPr>
        <dsp:cNvPr id="0" name=""/>
        <dsp:cNvSpPr/>
      </dsp:nvSpPr>
      <dsp:spPr>
        <a:xfrm>
          <a:off x="0" y="424738"/>
          <a:ext cx="6513603" cy="221247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3100" kern="1200" dirty="0"/>
            <a:t>Documentos de Respaldo del Proceso de elección que se encuentran bajo la custodia de la Dirección Ejecutiva para todos los sectores :</a:t>
          </a:r>
          <a:endParaRPr lang="en-US" sz="3100" kern="1200" dirty="0"/>
        </a:p>
      </dsp:txBody>
      <dsp:txXfrm>
        <a:off x="108004" y="532742"/>
        <a:ext cx="6297595" cy="1996462"/>
      </dsp:txXfrm>
    </dsp:sp>
    <dsp:sp modelId="{44F31F94-A902-412D-98D8-9C181FD7C949}">
      <dsp:nvSpPr>
        <dsp:cNvPr id="0" name=""/>
        <dsp:cNvSpPr/>
      </dsp:nvSpPr>
      <dsp:spPr>
        <a:xfrm>
          <a:off x="0" y="2637208"/>
          <a:ext cx="6513603" cy="28234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SV" sz="2400" kern="1200"/>
            <a:t>Calendario de Elecciones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SV" sz="2400" kern="1200"/>
            <a:t>Invitación al evento de elección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SV" sz="2400" kern="1200"/>
            <a:t>Lista de participantes en el evento de elección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SV" sz="2400" kern="1200" dirty="0"/>
            <a:t>Presentación ppt. utilizada para la actividad de elección.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SV" sz="2400" kern="1200" dirty="0"/>
            <a:t>Agenda del evento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SV" sz="2400" kern="1200"/>
            <a:t>Acta del Evento de Elección</a:t>
          </a:r>
          <a:endParaRPr lang="en-US" sz="2400" kern="1200"/>
        </a:p>
      </dsp:txBody>
      <dsp:txXfrm>
        <a:off x="0" y="2637208"/>
        <a:ext cx="6513603" cy="28234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24/7/2019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pelsalvador.org.sv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www.facebook.com/MCPES200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12192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88020"/>
            <a:ext cx="7729728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Control Acreditación de </a:t>
            </a:r>
            <a:r>
              <a:rPr lang="en-US" sz="3600" b="1" dirty="0"/>
              <a:t>M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iembros </a:t>
            </a:r>
            <a:br>
              <a:rPr lang="en-US" sz="3600" b="1" dirty="0"/>
            </a:br>
            <a:r>
              <a:rPr lang="en-US" sz="3600" b="1" dirty="0"/>
              <a:t>2019-2022</a:t>
            </a:r>
            <a:endParaRPr lang="en-US" sz="3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B1161E91-6C29-4C86-AFAA-84BC4B6E9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191966"/>
            <a:ext cx="7729728" cy="264743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5115603" y="5756029"/>
            <a:ext cx="1960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Dirección Ejecutiva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109379" y="6488668"/>
            <a:ext cx="816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>
                <a:solidFill>
                  <a:schemeClr val="bg1"/>
                </a:solidFill>
              </a:rPr>
              <a:t>Julio 2019</a:t>
            </a:r>
            <a:endParaRPr lang="es-SV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E98418-D0DD-4CBD-B097-791792314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  <a:solidFill>
            <a:schemeClr val="bg1"/>
          </a:solidFill>
          <a:scene3d>
            <a:camera prst="obliqueTopLeft"/>
            <a:lightRig rig="threePt" dir="t"/>
          </a:scene3d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DOCUMENTACIÓN</a:t>
            </a:r>
          </a:p>
        </p:txBody>
      </p:sp>
      <p:graphicFrame>
        <p:nvGraphicFramePr>
          <p:cNvPr id="6" name="1 Marcador de contenido">
            <a:extLst>
              <a:ext uri="{FF2B5EF4-FFF2-40B4-BE49-F238E27FC236}">
                <a16:creationId xmlns:a16="http://schemas.microsoft.com/office/drawing/2014/main" id="{43CB493C-D785-4837-BF3C-DB8938504D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011424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F2F8C74F-A00A-4D81-AC38-D30D782E85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5788" y="6067944"/>
            <a:ext cx="1838582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97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3F39919-5B1A-4A0C-95A1-A166E3E5B47D}"/>
              </a:ext>
            </a:extLst>
          </p:cNvPr>
          <p:cNvSpPr txBox="1"/>
          <p:nvPr/>
        </p:nvSpPr>
        <p:spPr>
          <a:xfrm>
            <a:off x="3375478" y="113333"/>
            <a:ext cx="5441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2000" dirty="0"/>
              <a:t>DETALLE DE ACREDITACIÓN MIEMBROS 2019-2022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3304BC72-4CF5-496C-9F42-92C62C47B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082180"/>
              </p:ext>
            </p:extLst>
          </p:nvPr>
        </p:nvGraphicFramePr>
        <p:xfrm>
          <a:off x="665927" y="655585"/>
          <a:ext cx="10882607" cy="5584586"/>
        </p:xfrm>
        <a:graphic>
          <a:graphicData uri="http://schemas.openxmlformats.org/drawingml/2006/table">
            <a:tbl>
              <a:tblPr/>
              <a:tblGrid>
                <a:gridCol w="306408">
                  <a:extLst>
                    <a:ext uri="{9D8B030D-6E8A-4147-A177-3AD203B41FA5}">
                      <a16:colId xmlns:a16="http://schemas.microsoft.com/office/drawing/2014/main" val="2129542590"/>
                    </a:ext>
                  </a:extLst>
                </a:gridCol>
                <a:gridCol w="2198481">
                  <a:extLst>
                    <a:ext uri="{9D8B030D-6E8A-4147-A177-3AD203B41FA5}">
                      <a16:colId xmlns:a16="http://schemas.microsoft.com/office/drawing/2014/main" val="1320933569"/>
                    </a:ext>
                  </a:extLst>
                </a:gridCol>
                <a:gridCol w="1327771">
                  <a:extLst>
                    <a:ext uri="{9D8B030D-6E8A-4147-A177-3AD203B41FA5}">
                      <a16:colId xmlns:a16="http://schemas.microsoft.com/office/drawing/2014/main" val="1225359959"/>
                    </a:ext>
                  </a:extLst>
                </a:gridCol>
                <a:gridCol w="1340536">
                  <a:extLst>
                    <a:ext uri="{9D8B030D-6E8A-4147-A177-3AD203B41FA5}">
                      <a16:colId xmlns:a16="http://schemas.microsoft.com/office/drawing/2014/main" val="1877426783"/>
                    </a:ext>
                  </a:extLst>
                </a:gridCol>
                <a:gridCol w="245127">
                  <a:extLst>
                    <a:ext uri="{9D8B030D-6E8A-4147-A177-3AD203B41FA5}">
                      <a16:colId xmlns:a16="http://schemas.microsoft.com/office/drawing/2014/main" val="2270721870"/>
                    </a:ext>
                  </a:extLst>
                </a:gridCol>
                <a:gridCol w="2420627">
                  <a:extLst>
                    <a:ext uri="{9D8B030D-6E8A-4147-A177-3AD203B41FA5}">
                      <a16:colId xmlns:a16="http://schemas.microsoft.com/office/drawing/2014/main" val="3452519813"/>
                    </a:ext>
                  </a:extLst>
                </a:gridCol>
                <a:gridCol w="1491188">
                  <a:extLst>
                    <a:ext uri="{9D8B030D-6E8A-4147-A177-3AD203B41FA5}">
                      <a16:colId xmlns:a16="http://schemas.microsoft.com/office/drawing/2014/main" val="3881363704"/>
                    </a:ext>
                  </a:extLst>
                </a:gridCol>
                <a:gridCol w="1552469">
                  <a:extLst>
                    <a:ext uri="{9D8B030D-6E8A-4147-A177-3AD203B41FA5}">
                      <a16:colId xmlns:a16="http://schemas.microsoft.com/office/drawing/2014/main" val="500958867"/>
                    </a:ext>
                  </a:extLst>
                </a:gridCol>
              </a:tblGrid>
              <a:tr h="41826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Representante/ Propietario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Sector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Documentos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Representante/ Suplente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Sector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Documentos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90197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REDCA+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Personas afectadas por VIH, TB y Malaria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REDSAL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Personas afectadas por VIH, TB y Malaria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783082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Asoc. Visión Propositiva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effectLst/>
                          <a:latin typeface="Arial" panose="020B0604020202020204" pitchFamily="34" charset="0"/>
                        </a:rPr>
                        <a:t>Grupo de apoyo Hospital Zacamil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567114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Dra. Ana Elizabeth Albanés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pendiente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 dirty="0">
                          <a:effectLst/>
                          <a:latin typeface="Arial" panose="020B0604020202020204" pitchFamily="34" charset="0"/>
                        </a:rPr>
                        <a:t>Sr. William Hernández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929731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Sr. Rony Cantaderio*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Sra. Esmeralda Sorto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pendiente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372810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Colectivo Alejandria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Poblaciones Clave TS, HSH/Trans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COMCAVIS TRANS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Poblaciones Clave TS, HSH/Trans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684107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Orquideas del Mar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pendiente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Colectiva Venus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58615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Plan International*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ONG Int.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PASMO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ONG Int.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883961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ASOCCES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ONG Nac.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ALESLAVINIA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ONG Nac.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173759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CONAMUS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ONG Nac.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FUNDASIDA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ONG Nac.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65182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UJMD*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Académico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IEPROES*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Académico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682220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>
                          <a:effectLst/>
                          <a:latin typeface="Arial" panose="020B0604020202020204" pitchFamily="34" charset="0"/>
                        </a:rPr>
                        <a:t>Procampoly S., A, de CV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Privado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CONSTRUHARD EL SALVADOR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Privado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027184"/>
                  </a:ext>
                </a:extLst>
              </a:tr>
              <a:tr h="4283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Asoc. El Renuevo*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OBF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HWPL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>
                          <a:effectLst/>
                          <a:latin typeface="Arial" panose="020B0604020202020204" pitchFamily="34" charset="0"/>
                        </a:rPr>
                        <a:t>OBF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0" i="0" u="none" strike="noStrike" dirty="0">
                          <a:effectLst/>
                          <a:latin typeface="Arial" panose="020B0604020202020204" pitchFamily="34" charset="0"/>
                        </a:rPr>
                        <a:t>recibido</a:t>
                      </a:r>
                    </a:p>
                  </a:txBody>
                  <a:tcPr marL="6842" marR="6842" marT="68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470531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2583CF3C-CA9A-4F5C-8EBD-4EC20F2CCC21}"/>
              </a:ext>
            </a:extLst>
          </p:cNvPr>
          <p:cNvSpPr/>
          <p:nvPr/>
        </p:nvSpPr>
        <p:spPr>
          <a:xfrm>
            <a:off x="665927" y="6433304"/>
            <a:ext cx="4400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dirty="0">
                <a:solidFill>
                  <a:schemeClr val="bg1"/>
                </a:solidFill>
              </a:rPr>
              <a:t>* Carta de acreditación entregada en original</a:t>
            </a:r>
          </a:p>
        </p:txBody>
      </p:sp>
    </p:spTree>
    <p:extLst>
      <p:ext uri="{BB962C8B-B14F-4D97-AF65-F5344CB8AC3E}">
        <p14:creationId xmlns:p14="http://schemas.microsoft.com/office/powerpoint/2010/main" val="389586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0A0CB6-B697-477B-966E-9AAA8FFC1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2862" y="4385431"/>
            <a:ext cx="4233530" cy="1325563"/>
          </a:xfrm>
        </p:spPr>
        <p:txBody>
          <a:bodyPr/>
          <a:lstStyle/>
          <a:p>
            <a:r>
              <a:rPr lang="es-SV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Muchas gracias!!!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D02C48-69FB-4AF6-A71C-B353F1F88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271" y="2118746"/>
            <a:ext cx="2333625" cy="196215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55E7427-0754-4843-A053-C32E16081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495" y="6065719"/>
            <a:ext cx="1838582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21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FB574B3-426E-4FC6-B3F1-B95904CF2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733" y="999252"/>
            <a:ext cx="5984631" cy="204786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9727A38-D162-46D7-AF5E-E96A96DB4412}"/>
              </a:ext>
            </a:extLst>
          </p:cNvPr>
          <p:cNvSpPr txBox="1">
            <a:spLocks/>
          </p:cNvSpPr>
          <p:nvPr/>
        </p:nvSpPr>
        <p:spPr>
          <a:xfrm>
            <a:off x="834249" y="34483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Berlin Sans FB" panose="020E0602020502020306" pitchFamily="34" charset="0"/>
              </a:rPr>
              <a:t>Contribuyendo a la respuesta nacional al VIH, Tuberculosis y Malaria en El Salvador.</a:t>
            </a:r>
            <a:endParaRPr lang="es-SV" dirty="0">
              <a:solidFill>
                <a:schemeClr val="tx1">
                  <a:lumMod val="65000"/>
                  <a:lumOff val="35000"/>
                </a:schemeClr>
              </a:solidFill>
              <a:latin typeface="Berlin Sans FB" panose="020E0602020502020306" pitchFamily="34" charset="0"/>
            </a:endParaRP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3EE9901C-3874-4FDD-BCD5-C842925F5C86}"/>
              </a:ext>
            </a:extLst>
          </p:cNvPr>
          <p:cNvGrpSpPr/>
          <p:nvPr/>
        </p:nvGrpSpPr>
        <p:grpSpPr>
          <a:xfrm>
            <a:off x="1848771" y="5315631"/>
            <a:ext cx="8486553" cy="1127048"/>
            <a:chOff x="-82321" y="-51424"/>
            <a:chExt cx="6844083" cy="536057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593"/>
              <a:ext cx="6844083" cy="296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pPr fontAlgn="base">
                <a:spcAft>
                  <a:spcPts val="0"/>
                </a:spcAft>
              </a:pPr>
              <a:r>
                <a:rPr lang="es-SV" sz="1200" u="sng" dirty="0">
                  <a:solidFill>
                    <a:srgbClr val="0563C1"/>
                  </a:solidFill>
                  <a:effectLst/>
                  <a:latin typeface="Berlin Sans FB" panose="020E0602020502020306" pitchFamily="34" charset="0"/>
                  <a:ea typeface="Times New Roman" panose="02020603050405020304" pitchFamily="18" charset="0"/>
                  <a:hlinkClick r:id="rId3"/>
                </a:rPr>
                <a:t>www.mcpelsalvador.org.sv</a:t>
              </a:r>
              <a:r>
                <a:rPr lang="es-SV" sz="1200" dirty="0">
                  <a:effectLst/>
                  <a:latin typeface="Berlin Sans FB" panose="020E0602020502020306" pitchFamily="34" charset="0"/>
                  <a:ea typeface="Times New Roman" panose="02020603050405020304" pitchFamily="18" charset="0"/>
                </a:rPr>
                <a:t>                                 </a:t>
              </a:r>
              <a:r>
                <a:rPr lang="es-SV" sz="1200" dirty="0">
                  <a:hlinkClick r:id="rId4"/>
                </a:rPr>
                <a:t>https://www.facebook.com/MCPES2002/</a:t>
              </a:r>
              <a:r>
                <a:rPr lang="es-SV" sz="1200" dirty="0">
                  <a:effectLst/>
                  <a:latin typeface="Berlin Sans FB" panose="020E0602020502020306" pitchFamily="34" charset="0"/>
                  <a:ea typeface="Times New Roman" panose="02020603050405020304" pitchFamily="18" charset="0"/>
                </a:rPr>
                <a:t>                                 </a:t>
              </a:r>
              <a:r>
                <a:rPr lang="es-SV" sz="1200" u="sng" kern="1200" dirty="0">
                  <a:solidFill>
                    <a:srgbClr val="00B0F0"/>
                  </a:solidFill>
                  <a:effectLst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lang="es-SV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10" name="8 Imagen" descr="facebbok.jpg">
              <a:extLst>
                <a:ext uri="{FF2B5EF4-FFF2-40B4-BE49-F238E27FC236}">
                  <a16:creationId xmlns:a16="http://schemas.microsoft.com/office/drawing/2014/main" id="{8C60EF60-11D2-43AA-B03A-C3F688093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4644" y="-51424"/>
              <a:ext cx="376529" cy="20688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9 Imagen" descr="twitter.jpg">
              <a:extLst>
                <a:ext uri="{FF2B5EF4-FFF2-40B4-BE49-F238E27FC236}">
                  <a16:creationId xmlns:a16="http://schemas.microsoft.com/office/drawing/2014/main" id="{CBBB0A3D-4CF9-451B-B91B-518A933251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318146" cy="21336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A9615636-C613-4A22-9FBC-5194903FE6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2606" y="5202303"/>
            <a:ext cx="569250" cy="67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324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295</Words>
  <Application>Microsoft Office PowerPoint</Application>
  <PresentationFormat>Panorámica</PresentationFormat>
  <Paragraphs>112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Berlin Sans FB</vt:lpstr>
      <vt:lpstr>Calibri</vt:lpstr>
      <vt:lpstr>Calibri Light</vt:lpstr>
      <vt:lpstr>Times New Roman</vt:lpstr>
      <vt:lpstr>Tema de Office</vt:lpstr>
      <vt:lpstr>Control Acreditación de Miembros  2019-2022</vt:lpstr>
      <vt:lpstr>DOCUMENTACIÓN</vt:lpstr>
      <vt:lpstr>Presentación de PowerPoint</vt:lpstr>
      <vt:lpstr>Muchas gracias!!!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Acreditación de Miembros  2019-2022</dc:title>
  <dc:creator>Karla Eugenia Rivera Arévalo</dc:creator>
  <cp:lastModifiedBy>Marta Alicia Alvarado de Magaña</cp:lastModifiedBy>
  <cp:revision>4</cp:revision>
  <dcterms:created xsi:type="dcterms:W3CDTF">2019-07-23T14:51:01Z</dcterms:created>
  <dcterms:modified xsi:type="dcterms:W3CDTF">2019-07-24T16:10:36Z</dcterms:modified>
</cp:coreProperties>
</file>