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2" r:id="rId4"/>
    <p:sldId id="273" r:id="rId5"/>
    <p:sldId id="274" r:id="rId6"/>
    <p:sldId id="271" r:id="rId7"/>
    <p:sldId id="268" r:id="rId8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9E1F6-267E-4337-B46E-090BA97763E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47A17-BC1C-47F7-A66C-0C6EB5EDE285}" type="pres">
      <dgm:prSet presAssocID="{0199E1F6-267E-4337-B46E-090BA97763E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50A519A-CE92-4807-9205-4FD99E90D10B}" type="presOf" srcId="{0199E1F6-267E-4337-B46E-090BA97763EC}" destId="{9B447A17-BC1C-47F7-A66C-0C6EB5EDE2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99E1F6-267E-4337-B46E-090BA97763E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47A17-BC1C-47F7-A66C-0C6EB5EDE285}" type="pres">
      <dgm:prSet presAssocID="{0199E1F6-267E-4337-B46E-090BA97763E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50A519A-CE92-4807-9205-4FD99E90D10B}" type="presOf" srcId="{0199E1F6-267E-4337-B46E-090BA97763EC}" destId="{9B447A17-BC1C-47F7-A66C-0C6EB5EDE2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9E1F6-267E-4337-B46E-090BA97763E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47A17-BC1C-47F7-A66C-0C6EB5EDE285}" type="pres">
      <dgm:prSet presAssocID="{0199E1F6-267E-4337-B46E-090BA97763E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50A519A-CE92-4807-9205-4FD99E90D10B}" type="presOf" srcId="{0199E1F6-267E-4337-B46E-090BA97763EC}" destId="{9B447A17-BC1C-47F7-A66C-0C6EB5EDE2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9E1F6-267E-4337-B46E-090BA97763E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47A17-BC1C-47F7-A66C-0C6EB5EDE285}" type="pres">
      <dgm:prSet presAssocID="{0199E1F6-267E-4337-B46E-090BA97763E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50A519A-CE92-4807-9205-4FD99E90D10B}" type="presOf" srcId="{0199E1F6-267E-4337-B46E-090BA97763EC}" destId="{9B447A17-BC1C-47F7-A66C-0C6EB5EDE2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24/7/2019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facebook.com/MCPES20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02" y="2952483"/>
            <a:ext cx="7729728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Misión Gerente de Portafolio 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 09 al 12 de Julio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161E91-6C29-4C86-AFAA-84BC4B6E9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82" y="190856"/>
            <a:ext cx="4624236" cy="158380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BE5349-D6CE-486B-8F24-8A085C318824}"/>
              </a:ext>
            </a:extLst>
          </p:cNvPr>
          <p:cNvSpPr txBox="1"/>
          <p:nvPr/>
        </p:nvSpPr>
        <p:spPr>
          <a:xfrm>
            <a:off x="5115603" y="5756029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Dirección Ejecutiva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10109379" y="6488668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25 de Julio 2019</a:t>
            </a:r>
            <a:endParaRPr lang="es-SV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E98418-D0DD-4CBD-B097-79179231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solidFill>
            <a:schemeClr val="bg1"/>
          </a:solidFill>
          <a:scene3d>
            <a:camera prst="obliqueTopLef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Reuniones</a:t>
            </a:r>
            <a:b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Martes 09 de Julio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1 Marcador de contenido">
            <a:extLst>
              <a:ext uri="{FF2B5EF4-FFF2-40B4-BE49-F238E27FC236}">
                <a16:creationId xmlns:a16="http://schemas.microsoft.com/office/drawing/2014/main" id="{43CB493C-D785-4837-BF3C-DB8938504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264070"/>
              </p:ext>
            </p:extLst>
          </p:nvPr>
        </p:nvGraphicFramePr>
        <p:xfrm>
          <a:off x="5099707" y="273855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2F8C74F-A00A-4D81-AC38-D30D782E8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88" y="6067944"/>
            <a:ext cx="1838582" cy="6382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A4956F-67CE-4422-B281-A7739EB5D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615" y="1190512"/>
            <a:ext cx="7090030" cy="39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E98418-D0DD-4CBD-B097-79179231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solidFill>
            <a:schemeClr val="bg1"/>
          </a:solidFill>
          <a:scene3d>
            <a:camera prst="obliqueTopLef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Reuniones</a:t>
            </a:r>
            <a:b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Miércoles 10 de Julio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1 Marcador de contenido">
            <a:extLst>
              <a:ext uri="{FF2B5EF4-FFF2-40B4-BE49-F238E27FC236}">
                <a16:creationId xmlns:a16="http://schemas.microsoft.com/office/drawing/2014/main" id="{43CB493C-D785-4837-BF3C-DB8938504D20}"/>
              </a:ext>
            </a:extLst>
          </p:cNvPr>
          <p:cNvGraphicFramePr/>
          <p:nvPr/>
        </p:nvGraphicFramePr>
        <p:xfrm>
          <a:off x="5099707" y="273855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2F8C74F-A00A-4D81-AC38-D30D782E8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88" y="6067944"/>
            <a:ext cx="1838582" cy="6382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43BCD7-7086-4492-B01E-8256B4BF63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2729" y="1114031"/>
            <a:ext cx="6921641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E98418-D0DD-4CBD-B097-79179231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solidFill>
            <a:schemeClr val="bg1"/>
          </a:solidFill>
          <a:scene3d>
            <a:camera prst="obliqueTopLef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Reuniones</a:t>
            </a:r>
            <a:b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Jueves 11 de Julio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1 Marcador de contenido">
            <a:extLst>
              <a:ext uri="{FF2B5EF4-FFF2-40B4-BE49-F238E27FC236}">
                <a16:creationId xmlns:a16="http://schemas.microsoft.com/office/drawing/2014/main" id="{43CB493C-D785-4837-BF3C-DB8938504D20}"/>
              </a:ext>
            </a:extLst>
          </p:cNvPr>
          <p:cNvGraphicFramePr/>
          <p:nvPr/>
        </p:nvGraphicFramePr>
        <p:xfrm>
          <a:off x="5099707" y="273855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2F8C74F-A00A-4D81-AC38-D30D782E8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88" y="6067944"/>
            <a:ext cx="1838582" cy="6382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733312-4BA0-4ED9-BF3F-67C6AE7AB5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6371" y="1137613"/>
            <a:ext cx="6791533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5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E98418-D0DD-4CBD-B097-79179231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  <a:solidFill>
            <a:schemeClr val="bg1"/>
          </a:solidFill>
          <a:scene3d>
            <a:camera prst="obliqueTopLef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Reuniones</a:t>
            </a:r>
            <a:b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Viernes 12 de Julio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6" name="1 Marcador de contenido">
            <a:extLst>
              <a:ext uri="{FF2B5EF4-FFF2-40B4-BE49-F238E27FC236}">
                <a16:creationId xmlns:a16="http://schemas.microsoft.com/office/drawing/2014/main" id="{43CB493C-D785-4837-BF3C-DB8938504D20}"/>
              </a:ext>
            </a:extLst>
          </p:cNvPr>
          <p:cNvGraphicFramePr/>
          <p:nvPr/>
        </p:nvGraphicFramePr>
        <p:xfrm>
          <a:off x="5099707" y="273855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2F8C74F-A00A-4D81-AC38-D30D782E8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88" y="6067944"/>
            <a:ext cx="1838582" cy="6382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3BEEC9-887C-4367-BB2A-ABB5473A4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203" y="2425389"/>
            <a:ext cx="6667129" cy="22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A0CB6-B697-477B-966E-9AAA8FFC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435" y="2472475"/>
            <a:ext cx="4233530" cy="1325563"/>
          </a:xfrm>
        </p:spPr>
        <p:txBody>
          <a:bodyPr/>
          <a:lstStyle/>
          <a:p>
            <a:r>
              <a:rPr lang="es-SV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gracias!!!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B53011-77D6-4685-8432-78B712FA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756" y="3889762"/>
            <a:ext cx="4437321" cy="1325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esperamos en la Jornada de Inducción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D02C48-69FB-4AF6-A71C-B353F1F8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88" y="644100"/>
            <a:ext cx="2333625" cy="1962150"/>
          </a:xfrm>
          <a:prstGeom prst="rect">
            <a:avLst/>
          </a:prstGeom>
        </p:spPr>
      </p:pic>
      <p:pic>
        <p:nvPicPr>
          <p:cNvPr id="6" name="Gráfico 5" descr="Flecha: curva ligera">
            <a:extLst>
              <a:ext uri="{FF2B5EF4-FFF2-40B4-BE49-F238E27FC236}">
                <a16:creationId xmlns:a16="http://schemas.microsoft.com/office/drawing/2014/main" id="{871E7771-6C42-4C60-995D-FC9D249AC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3013" y="3279738"/>
            <a:ext cx="2545612" cy="25456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5E7427-0754-4843-A053-C32E16081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95" y="6065719"/>
            <a:ext cx="1838582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2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B574B3-426E-4FC6-B3F1-B95904CF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33" y="999252"/>
            <a:ext cx="5984631" cy="20478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9727A38-D162-46D7-AF5E-E96A96DB4412}"/>
              </a:ext>
            </a:extLst>
          </p:cNvPr>
          <p:cNvSpPr txBox="1">
            <a:spLocks/>
          </p:cNvSpPr>
          <p:nvPr/>
        </p:nvSpPr>
        <p:spPr>
          <a:xfrm>
            <a:off x="834249" y="34483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Contribuyendo a la respuesta nacional al VIH, Tuberculosis y Malaria en El Salvador.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EE9901C-3874-4FDD-BCD5-C842925F5C86}"/>
              </a:ext>
            </a:extLst>
          </p:cNvPr>
          <p:cNvGrpSpPr/>
          <p:nvPr/>
        </p:nvGrpSpPr>
        <p:grpSpPr>
          <a:xfrm>
            <a:off x="1848771" y="5315631"/>
            <a:ext cx="8486553" cy="1127048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593"/>
              <a:ext cx="6844083" cy="29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SV" sz="1200" u="sng" dirty="0">
                  <a:solidFill>
                    <a:srgbClr val="0563C1"/>
                  </a:solidFill>
                  <a:effectLst/>
                  <a:latin typeface="Berlin Sans FB" panose="020E0602020502020306" pitchFamily="34" charset="0"/>
                  <a:ea typeface="Times New Roman" panose="02020603050405020304" pitchFamily="18" charset="0"/>
                  <a:hlinkClick r:id="rId3"/>
                </a:rPr>
                <a:t>www.mcpelsalvador.org.sv</a:t>
              </a:r>
              <a:r>
                <a:rPr lang="es-SV" sz="1200" dirty="0">
                  <a:effectLst/>
                  <a:latin typeface="Berlin Sans FB" panose="020E0602020502020306" pitchFamily="34" charset="0"/>
                  <a:ea typeface="Times New Roman" panose="02020603050405020304" pitchFamily="18" charset="0"/>
                </a:rPr>
                <a:t>                                 </a:t>
              </a:r>
              <a:r>
                <a:rPr lang="es-SV" sz="1200" dirty="0">
                  <a:hlinkClick r:id="rId4"/>
                </a:rPr>
                <a:t>https://www.facebook.com/MCPES2002/</a:t>
              </a:r>
              <a:r>
                <a:rPr lang="es-SV" sz="1200" dirty="0">
                  <a:effectLst/>
                  <a:latin typeface="Berlin Sans FB" panose="020E0602020502020306" pitchFamily="34" charset="0"/>
                  <a:ea typeface="Times New Roman" panose="02020603050405020304" pitchFamily="18" charset="0"/>
                </a:rPr>
                <a:t>                                 </a:t>
              </a:r>
              <a:r>
                <a:rPr lang="es-SV" sz="1200" u="sng" kern="1200" dirty="0">
                  <a:solidFill>
                    <a:srgbClr val="00B0F0"/>
                  </a:solidFill>
                  <a:effectLst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lang="es-S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8 Imagen" descr="facebbok.jpg">
              <a:extLst>
                <a:ext uri="{FF2B5EF4-FFF2-40B4-BE49-F238E27FC236}">
                  <a16:creationId xmlns:a16="http://schemas.microsoft.com/office/drawing/2014/main" id="{8C60EF60-11D2-43AA-B03A-C3F6880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9 Imagen" descr="twitter.jpg">
              <a:extLst>
                <a:ext uri="{FF2B5EF4-FFF2-40B4-BE49-F238E27FC236}">
                  <a16:creationId xmlns:a16="http://schemas.microsoft.com/office/drawing/2014/main" id="{CBBB0A3D-4CF9-451B-B91B-518A93325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A9615636-C613-4A22-9FBC-5194903FE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606" y="5202303"/>
            <a:ext cx="569250" cy="6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4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58</Words>
  <Application>Microsoft Office PowerPoint</Application>
  <PresentationFormat>Panorámica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Berlin Sans FB</vt:lpstr>
      <vt:lpstr>Calibri</vt:lpstr>
      <vt:lpstr>Calibri Light</vt:lpstr>
      <vt:lpstr>Times New Roman</vt:lpstr>
      <vt:lpstr>Tema de Office</vt:lpstr>
      <vt:lpstr>Misión Gerente de Portafolio  del 09 al 12 de Julio</vt:lpstr>
      <vt:lpstr>Reuniones Martes 09 de Julio</vt:lpstr>
      <vt:lpstr>Reuniones Miércoles 10 de Julio</vt:lpstr>
      <vt:lpstr>Reuniones Jueves 11 de Julio</vt:lpstr>
      <vt:lpstr>Reuniones Viernes 12 de Julio</vt:lpstr>
      <vt:lpstr>Muchas gracias!!!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Acreditación de Miembros  2019-2022</dc:title>
  <dc:creator>Karla Eugenia Rivera Arévalo</dc:creator>
  <cp:lastModifiedBy>Marta Alicia Alvarado de Magaña</cp:lastModifiedBy>
  <cp:revision>10</cp:revision>
  <dcterms:created xsi:type="dcterms:W3CDTF">2019-07-23T14:51:01Z</dcterms:created>
  <dcterms:modified xsi:type="dcterms:W3CDTF">2019-07-24T16:09:41Z</dcterms:modified>
</cp:coreProperties>
</file>