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5" r:id="rId12"/>
    <p:sldId id="264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los administradores de fondos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5/8/layout/hProcess7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D0784-646E-4FBF-AD8E-A39F52925DB0}" type="pres">
      <dgm:prSet presAssocID="{B667AF1A-24F9-405A-B33C-D9C270E1758C}" presName="Name0" presStyleCnt="0">
        <dgm:presLayoutVars>
          <dgm:dir/>
          <dgm:animLvl val="lvl"/>
          <dgm:resizeHandles val="exact"/>
        </dgm:presLayoutVars>
      </dgm:prSet>
      <dgm:spPr/>
    </dgm:pt>
    <dgm:pt modelId="{87EABF9A-956F-4044-8193-2BDC487E18AB}" type="pres">
      <dgm:prSet presAssocID="{D6B0149E-2253-4306-A79B-E4F4681CAE05}" presName="compositeNode" presStyleCnt="0">
        <dgm:presLayoutVars>
          <dgm:bulletEnabled val="1"/>
        </dgm:presLayoutVars>
      </dgm:prSet>
      <dgm:spPr/>
    </dgm:pt>
    <dgm:pt modelId="{6C383E4A-E887-4B7B-B460-C847A23987A0}" type="pres">
      <dgm:prSet presAssocID="{D6B0149E-2253-4306-A79B-E4F4681CAE05}" presName="bgRect" presStyleLbl="node1" presStyleIdx="0" presStyleCnt="3" custScaleX="138212" custScaleY="109145" custLinFactNeighborX="-12942"/>
      <dgm:spPr/>
    </dgm:pt>
    <dgm:pt modelId="{CFCCDFA0-77C1-4C37-B0AE-F0D58D01F368}" type="pres">
      <dgm:prSet presAssocID="{D6B0149E-2253-4306-A79B-E4F4681CAE0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6973DC6-2EC5-4C6A-B18A-59C2EF35CF0C}" type="pres">
      <dgm:prSet presAssocID="{D6B0149E-2253-4306-A79B-E4F4681CAE05}" presName="childNode" presStyleLbl="node1" presStyleIdx="0" presStyleCnt="3">
        <dgm:presLayoutVars>
          <dgm:bulletEnabled val="1"/>
        </dgm:presLayoutVars>
      </dgm:prSet>
      <dgm:spPr/>
    </dgm:pt>
    <dgm:pt modelId="{CC1EB32D-851F-45D8-ABB6-532868B20CBF}" type="pres">
      <dgm:prSet presAssocID="{436B43F6-9CE8-49C3-96FE-F42051B019B4}" presName="hSp" presStyleCnt="0"/>
      <dgm:spPr/>
    </dgm:pt>
    <dgm:pt modelId="{C1B6328C-16E0-4A6F-ACF1-A4F18B9201FC}" type="pres">
      <dgm:prSet presAssocID="{436B43F6-9CE8-49C3-96FE-F42051B019B4}" presName="vProcSp" presStyleCnt="0"/>
      <dgm:spPr/>
    </dgm:pt>
    <dgm:pt modelId="{3D0968E9-36BF-4FE4-8220-142C967728AF}" type="pres">
      <dgm:prSet presAssocID="{436B43F6-9CE8-49C3-96FE-F42051B019B4}" presName="vSp1" presStyleCnt="0"/>
      <dgm:spPr/>
    </dgm:pt>
    <dgm:pt modelId="{072AF306-E9E7-478E-9A5B-2FEBEC79B54C}" type="pres">
      <dgm:prSet presAssocID="{436B43F6-9CE8-49C3-96FE-F42051B019B4}" presName="simulatedConn" presStyleLbl="solidFgAcc1" presStyleIdx="0" presStyleCnt="2"/>
      <dgm:spPr/>
    </dgm:pt>
    <dgm:pt modelId="{BB8324CB-6970-4D82-9B98-D77BD3B705B1}" type="pres">
      <dgm:prSet presAssocID="{436B43F6-9CE8-49C3-96FE-F42051B019B4}" presName="vSp2" presStyleCnt="0"/>
      <dgm:spPr/>
    </dgm:pt>
    <dgm:pt modelId="{FF2CDF13-8410-47FC-9C2E-A18693286F80}" type="pres">
      <dgm:prSet presAssocID="{436B43F6-9CE8-49C3-96FE-F42051B019B4}" presName="sibTrans" presStyleCnt="0"/>
      <dgm:spPr/>
    </dgm:pt>
    <dgm:pt modelId="{470AE284-0D8A-4830-B822-8F18CB08400E}" type="pres">
      <dgm:prSet presAssocID="{C86734D4-37D1-4F8E-A31E-2BAF289210D4}" presName="compositeNode" presStyleCnt="0">
        <dgm:presLayoutVars>
          <dgm:bulletEnabled val="1"/>
        </dgm:presLayoutVars>
      </dgm:prSet>
      <dgm:spPr/>
    </dgm:pt>
    <dgm:pt modelId="{749FD6E0-674D-4AF9-880F-7E9712534435}" type="pres">
      <dgm:prSet presAssocID="{C86734D4-37D1-4F8E-A31E-2BAF289210D4}" presName="bgRect" presStyleLbl="node1" presStyleIdx="1" presStyleCnt="3" custScaleX="183304" custScaleY="132634"/>
      <dgm:spPr/>
    </dgm:pt>
    <dgm:pt modelId="{1505CE75-7DB9-463D-A2A1-F64F2F82C380}" type="pres">
      <dgm:prSet presAssocID="{C86734D4-37D1-4F8E-A31E-2BAF289210D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CF06CFD-C48B-46CC-8A48-8D7C4BC3F326}" type="pres">
      <dgm:prSet presAssocID="{C86734D4-37D1-4F8E-A31E-2BAF289210D4}" presName="childNode" presStyleLbl="node1" presStyleIdx="1" presStyleCnt="3">
        <dgm:presLayoutVars>
          <dgm:bulletEnabled val="1"/>
        </dgm:presLayoutVars>
      </dgm:prSet>
      <dgm:spPr/>
    </dgm:pt>
    <dgm:pt modelId="{9F3959FD-E022-4EFB-94A6-1BBD80D433A8}" type="pres">
      <dgm:prSet presAssocID="{D91B84AA-E0E5-4204-8C89-BB4F656648EF}" presName="hSp" presStyleCnt="0"/>
      <dgm:spPr/>
    </dgm:pt>
    <dgm:pt modelId="{8F2645DC-A68A-43FC-B7DA-6395FEC05A2C}" type="pres">
      <dgm:prSet presAssocID="{D91B84AA-E0E5-4204-8C89-BB4F656648EF}" presName="vProcSp" presStyleCnt="0"/>
      <dgm:spPr/>
    </dgm:pt>
    <dgm:pt modelId="{4CD34A0C-893D-406B-82F0-068B25E4169E}" type="pres">
      <dgm:prSet presAssocID="{D91B84AA-E0E5-4204-8C89-BB4F656648EF}" presName="vSp1" presStyleCnt="0"/>
      <dgm:spPr/>
    </dgm:pt>
    <dgm:pt modelId="{977FAEAD-C66E-44F6-B6B0-CD0B03D1124A}" type="pres">
      <dgm:prSet presAssocID="{D91B84AA-E0E5-4204-8C89-BB4F656648EF}" presName="simulatedConn" presStyleLbl="solidFgAcc1" presStyleIdx="1" presStyleCnt="2"/>
      <dgm:spPr/>
    </dgm:pt>
    <dgm:pt modelId="{05C7DB0A-E99C-4A7D-8F5B-C97050B04C2C}" type="pres">
      <dgm:prSet presAssocID="{D91B84AA-E0E5-4204-8C89-BB4F656648EF}" presName="vSp2" presStyleCnt="0"/>
      <dgm:spPr/>
    </dgm:pt>
    <dgm:pt modelId="{6F0DED27-D0CF-4455-BF68-CD92249B30FC}" type="pres">
      <dgm:prSet presAssocID="{D91B84AA-E0E5-4204-8C89-BB4F656648EF}" presName="sibTrans" presStyleCnt="0"/>
      <dgm:spPr/>
    </dgm:pt>
    <dgm:pt modelId="{B3710653-1A3B-42AB-AE63-49F075197515}" type="pres">
      <dgm:prSet presAssocID="{A38DC1BF-6F39-4D52-A95E-C075E51E5793}" presName="compositeNode" presStyleCnt="0">
        <dgm:presLayoutVars>
          <dgm:bulletEnabled val="1"/>
        </dgm:presLayoutVars>
      </dgm:prSet>
      <dgm:spPr/>
    </dgm:pt>
    <dgm:pt modelId="{15E5218E-B3C6-4ACC-B7FA-858E3A6EE8A7}" type="pres">
      <dgm:prSet presAssocID="{A38DC1BF-6F39-4D52-A95E-C075E51E5793}" presName="bgRect" presStyleLbl="node1" presStyleIdx="2" presStyleCnt="3" custScaleX="178128" custScaleY="145826"/>
      <dgm:spPr/>
    </dgm:pt>
    <dgm:pt modelId="{F9BFDA48-DBB8-466F-A01B-8F7EDD379F2D}" type="pres">
      <dgm:prSet presAssocID="{A38DC1BF-6F39-4D52-A95E-C075E51E579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3C0A7BA-888E-4AEB-A166-5B2ACD3DFE86}" type="pres">
      <dgm:prSet presAssocID="{A38DC1BF-6F39-4D52-A95E-C075E51E579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96EB909-8F91-420F-B63F-6A42A2441565}" type="presOf" srcId="{D6B0149E-2253-4306-A79B-E4F4681CAE05}" destId="{6C383E4A-E887-4B7B-B460-C847A23987A0}" srcOrd="0" destOrd="0" presId="urn:microsoft.com/office/officeart/2005/8/layout/hProcess7"/>
    <dgm:cxn modelId="{CA5C8F0D-E901-44B4-B3FE-CDB3A0497B10}" type="presOf" srcId="{D6B0149E-2253-4306-A79B-E4F4681CAE05}" destId="{CFCCDFA0-77C1-4C37-B0AE-F0D58D01F368}" srcOrd="1" destOrd="0" presId="urn:microsoft.com/office/officeart/2005/8/layout/hProcess7"/>
    <dgm:cxn modelId="{6C4AED16-F6DD-40EC-8FF1-07EB38681BA8}" type="presOf" srcId="{8B51FA31-CC80-417B-83C7-59A26DEEA064}" destId="{7CF06CFD-C48B-46CC-8A48-8D7C4BC3F326}" srcOrd="0" destOrd="0" presId="urn:microsoft.com/office/officeart/2005/8/layout/hProcess7"/>
    <dgm:cxn modelId="{CD945023-D4E0-4CBD-85FD-A211E7CE79C2}" type="presOf" srcId="{C86734D4-37D1-4F8E-A31E-2BAF289210D4}" destId="{1505CE75-7DB9-463D-A2A1-F64F2F82C380}" srcOrd="1" destOrd="0" presId="urn:microsoft.com/office/officeart/2005/8/layout/hProcess7"/>
    <dgm:cxn modelId="{3F671A24-3D1E-4622-BAFE-19AF7ECC606E}" type="presOf" srcId="{915069D3-DA34-4B05-9FB6-E33E49BF64CB}" destId="{B6973DC6-2EC5-4C6A-B18A-59C2EF35CF0C}" srcOrd="0" destOrd="0" presId="urn:microsoft.com/office/officeart/2005/8/layout/hProcess7"/>
    <dgm:cxn modelId="{B5403939-39AA-4DE5-AEDA-E03E6B61F3E8}" type="presOf" srcId="{A38DC1BF-6F39-4D52-A95E-C075E51E5793}" destId="{15E5218E-B3C6-4ACC-B7FA-858E3A6EE8A7}" srcOrd="0" destOrd="0" presId="urn:microsoft.com/office/officeart/2005/8/layout/hProcess7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CF929285-D86C-4957-9807-D7A78B27CE8B}" type="presOf" srcId="{B667AF1A-24F9-405A-B33C-D9C270E1758C}" destId="{E74D0784-646E-4FBF-AD8E-A39F52925DB0}" srcOrd="0" destOrd="0" presId="urn:microsoft.com/office/officeart/2005/8/layout/hProcess7"/>
    <dgm:cxn modelId="{C4E0BC97-D0F0-4B53-9E08-989A50CA16B5}" type="presOf" srcId="{A38DC1BF-6F39-4D52-A95E-C075E51E5793}" destId="{F9BFDA48-DBB8-466F-A01B-8F7EDD379F2D}" srcOrd="1" destOrd="0" presId="urn:microsoft.com/office/officeart/2005/8/layout/hProcess7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75A7A8B5-18D6-4638-9257-FE9C171062CF}" type="presOf" srcId="{C86734D4-37D1-4F8E-A31E-2BAF289210D4}" destId="{749FD6E0-674D-4AF9-880F-7E9712534435}" srcOrd="0" destOrd="0" presId="urn:microsoft.com/office/officeart/2005/8/layout/hProcess7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750942D6-ACD9-423D-A073-1895640C54C1}" type="presOf" srcId="{B90768C3-A6A2-4A53-B936-57D54B29C1D7}" destId="{43C0A7BA-888E-4AEB-A166-5B2ACD3DFE86}" srcOrd="0" destOrd="0" presId="urn:microsoft.com/office/officeart/2005/8/layout/hProcess7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11D80283-1F76-4C0F-B534-F2BDB24BA9B5}" type="presParOf" srcId="{E74D0784-646E-4FBF-AD8E-A39F52925DB0}" destId="{87EABF9A-956F-4044-8193-2BDC487E18AB}" srcOrd="0" destOrd="0" presId="urn:microsoft.com/office/officeart/2005/8/layout/hProcess7"/>
    <dgm:cxn modelId="{F644BF2C-8DEF-42AA-8440-7912AC31F7CF}" type="presParOf" srcId="{87EABF9A-956F-4044-8193-2BDC487E18AB}" destId="{6C383E4A-E887-4B7B-B460-C847A23987A0}" srcOrd="0" destOrd="0" presId="urn:microsoft.com/office/officeart/2005/8/layout/hProcess7"/>
    <dgm:cxn modelId="{CC9F0A08-EBA4-41B4-B89E-DD49099AF53C}" type="presParOf" srcId="{87EABF9A-956F-4044-8193-2BDC487E18AB}" destId="{CFCCDFA0-77C1-4C37-B0AE-F0D58D01F368}" srcOrd="1" destOrd="0" presId="urn:microsoft.com/office/officeart/2005/8/layout/hProcess7"/>
    <dgm:cxn modelId="{83998E00-39E4-4216-BC7D-4735A464FF28}" type="presParOf" srcId="{87EABF9A-956F-4044-8193-2BDC487E18AB}" destId="{B6973DC6-2EC5-4C6A-B18A-59C2EF35CF0C}" srcOrd="2" destOrd="0" presId="urn:microsoft.com/office/officeart/2005/8/layout/hProcess7"/>
    <dgm:cxn modelId="{CBB731B9-8404-4213-8F09-A2710B345409}" type="presParOf" srcId="{E74D0784-646E-4FBF-AD8E-A39F52925DB0}" destId="{CC1EB32D-851F-45D8-ABB6-532868B20CBF}" srcOrd="1" destOrd="0" presId="urn:microsoft.com/office/officeart/2005/8/layout/hProcess7"/>
    <dgm:cxn modelId="{6B3765A2-29B2-4ABE-B4B6-52C20079659E}" type="presParOf" srcId="{E74D0784-646E-4FBF-AD8E-A39F52925DB0}" destId="{C1B6328C-16E0-4A6F-ACF1-A4F18B9201FC}" srcOrd="2" destOrd="0" presId="urn:microsoft.com/office/officeart/2005/8/layout/hProcess7"/>
    <dgm:cxn modelId="{83C50D24-1A5A-4502-905F-6881FC8AC659}" type="presParOf" srcId="{C1B6328C-16E0-4A6F-ACF1-A4F18B9201FC}" destId="{3D0968E9-36BF-4FE4-8220-142C967728AF}" srcOrd="0" destOrd="0" presId="urn:microsoft.com/office/officeart/2005/8/layout/hProcess7"/>
    <dgm:cxn modelId="{C79EFC94-2A59-4DC7-A6E4-F18935E688A7}" type="presParOf" srcId="{C1B6328C-16E0-4A6F-ACF1-A4F18B9201FC}" destId="{072AF306-E9E7-478E-9A5B-2FEBEC79B54C}" srcOrd="1" destOrd="0" presId="urn:microsoft.com/office/officeart/2005/8/layout/hProcess7"/>
    <dgm:cxn modelId="{B77508DF-A3B9-4942-AFBC-95D14F96BCA3}" type="presParOf" srcId="{C1B6328C-16E0-4A6F-ACF1-A4F18B9201FC}" destId="{BB8324CB-6970-4D82-9B98-D77BD3B705B1}" srcOrd="2" destOrd="0" presId="urn:microsoft.com/office/officeart/2005/8/layout/hProcess7"/>
    <dgm:cxn modelId="{474B2F21-4D3E-4712-8239-18E0D6B7D631}" type="presParOf" srcId="{E74D0784-646E-4FBF-AD8E-A39F52925DB0}" destId="{FF2CDF13-8410-47FC-9C2E-A18693286F80}" srcOrd="3" destOrd="0" presId="urn:microsoft.com/office/officeart/2005/8/layout/hProcess7"/>
    <dgm:cxn modelId="{390F54B0-B1DD-4FE5-94A1-7032DD0C669C}" type="presParOf" srcId="{E74D0784-646E-4FBF-AD8E-A39F52925DB0}" destId="{470AE284-0D8A-4830-B822-8F18CB08400E}" srcOrd="4" destOrd="0" presId="urn:microsoft.com/office/officeart/2005/8/layout/hProcess7"/>
    <dgm:cxn modelId="{E2D1DC4A-2C0D-4869-8D03-B473EB76D146}" type="presParOf" srcId="{470AE284-0D8A-4830-B822-8F18CB08400E}" destId="{749FD6E0-674D-4AF9-880F-7E9712534435}" srcOrd="0" destOrd="0" presId="urn:microsoft.com/office/officeart/2005/8/layout/hProcess7"/>
    <dgm:cxn modelId="{7ACBC439-F247-42C6-B708-86FBBB0B3D8D}" type="presParOf" srcId="{470AE284-0D8A-4830-B822-8F18CB08400E}" destId="{1505CE75-7DB9-463D-A2A1-F64F2F82C380}" srcOrd="1" destOrd="0" presId="urn:microsoft.com/office/officeart/2005/8/layout/hProcess7"/>
    <dgm:cxn modelId="{2056E6FA-445B-485E-9513-EC22E7BF8CAD}" type="presParOf" srcId="{470AE284-0D8A-4830-B822-8F18CB08400E}" destId="{7CF06CFD-C48B-46CC-8A48-8D7C4BC3F326}" srcOrd="2" destOrd="0" presId="urn:microsoft.com/office/officeart/2005/8/layout/hProcess7"/>
    <dgm:cxn modelId="{57638F91-63BF-4C4A-B978-2C49BDDC8229}" type="presParOf" srcId="{E74D0784-646E-4FBF-AD8E-A39F52925DB0}" destId="{9F3959FD-E022-4EFB-94A6-1BBD80D433A8}" srcOrd="5" destOrd="0" presId="urn:microsoft.com/office/officeart/2005/8/layout/hProcess7"/>
    <dgm:cxn modelId="{1F03BF49-4393-4044-B024-CD273A96639C}" type="presParOf" srcId="{E74D0784-646E-4FBF-AD8E-A39F52925DB0}" destId="{8F2645DC-A68A-43FC-B7DA-6395FEC05A2C}" srcOrd="6" destOrd="0" presId="urn:microsoft.com/office/officeart/2005/8/layout/hProcess7"/>
    <dgm:cxn modelId="{5325CDB3-A458-42A1-99C4-E0CC8DACFB9C}" type="presParOf" srcId="{8F2645DC-A68A-43FC-B7DA-6395FEC05A2C}" destId="{4CD34A0C-893D-406B-82F0-068B25E4169E}" srcOrd="0" destOrd="0" presId="urn:microsoft.com/office/officeart/2005/8/layout/hProcess7"/>
    <dgm:cxn modelId="{CEAA96B0-C9D9-42CC-8DF3-1D9741D7E8A1}" type="presParOf" srcId="{8F2645DC-A68A-43FC-B7DA-6395FEC05A2C}" destId="{977FAEAD-C66E-44F6-B6B0-CD0B03D1124A}" srcOrd="1" destOrd="0" presId="urn:microsoft.com/office/officeart/2005/8/layout/hProcess7"/>
    <dgm:cxn modelId="{79932D44-1F97-4770-B190-07FF778EF683}" type="presParOf" srcId="{8F2645DC-A68A-43FC-B7DA-6395FEC05A2C}" destId="{05C7DB0A-E99C-4A7D-8F5B-C97050B04C2C}" srcOrd="2" destOrd="0" presId="urn:microsoft.com/office/officeart/2005/8/layout/hProcess7"/>
    <dgm:cxn modelId="{66F49F52-29B2-458E-915B-75978FD05E4E}" type="presParOf" srcId="{E74D0784-646E-4FBF-AD8E-A39F52925DB0}" destId="{6F0DED27-D0CF-4455-BF68-CD92249B30FC}" srcOrd="7" destOrd="0" presId="urn:microsoft.com/office/officeart/2005/8/layout/hProcess7"/>
    <dgm:cxn modelId="{57279FFE-F32E-4C04-BA94-23DEB8DB84D4}" type="presParOf" srcId="{E74D0784-646E-4FBF-AD8E-A39F52925DB0}" destId="{B3710653-1A3B-42AB-AE63-49F075197515}" srcOrd="8" destOrd="0" presId="urn:microsoft.com/office/officeart/2005/8/layout/hProcess7"/>
    <dgm:cxn modelId="{A389917D-1304-4327-8AFC-A8CA7D684FD7}" type="presParOf" srcId="{B3710653-1A3B-42AB-AE63-49F075197515}" destId="{15E5218E-B3C6-4ACC-B7FA-858E3A6EE8A7}" srcOrd="0" destOrd="0" presId="urn:microsoft.com/office/officeart/2005/8/layout/hProcess7"/>
    <dgm:cxn modelId="{CB1C8F4D-E8E4-4050-AA2E-D78C87EC3E4E}" type="presParOf" srcId="{B3710653-1A3B-42AB-AE63-49F075197515}" destId="{F9BFDA48-DBB8-466F-A01B-8F7EDD379F2D}" srcOrd="1" destOrd="0" presId="urn:microsoft.com/office/officeart/2005/8/layout/hProcess7"/>
    <dgm:cxn modelId="{0CB6728C-0369-4143-AC0C-AA1497C9C459}" type="presParOf" srcId="{B3710653-1A3B-42AB-AE63-49F075197515}" destId="{43C0A7BA-888E-4AEB-A166-5B2ACD3DFE8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3741595" y="1344563"/>
          <a:ext cx="3349613" cy="33496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232134" y="1835102"/>
        <a:ext cx="2368535" cy="2368535"/>
      </dsp:txXfrm>
    </dsp:sp>
    <dsp:sp modelId="{E6E8D847-14D0-46C9-B3A0-AEE342038064}">
      <dsp:nvSpPr>
        <dsp:cNvPr id="0" name=""/>
        <dsp:cNvSpPr/>
      </dsp:nvSpPr>
      <dsp:spPr>
        <a:xfrm>
          <a:off x="4578999" y="597"/>
          <a:ext cx="1674806" cy="16748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24269" y="245867"/>
        <a:ext cx="1184266" cy="1184266"/>
      </dsp:txXfrm>
    </dsp:sp>
    <dsp:sp modelId="{67999539-ECF0-4BD7-8A67-379B117D390F}">
      <dsp:nvSpPr>
        <dsp:cNvPr id="0" name=""/>
        <dsp:cNvSpPr/>
      </dsp:nvSpPr>
      <dsp:spPr>
        <a:xfrm>
          <a:off x="5861175" y="417202"/>
          <a:ext cx="1674806" cy="1674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106445" y="662472"/>
        <a:ext cx="1184266" cy="1184266"/>
      </dsp:txXfrm>
    </dsp:sp>
    <dsp:sp modelId="{8C2B65F7-EAF4-4580-8964-EFCD857A7831}">
      <dsp:nvSpPr>
        <dsp:cNvPr id="0" name=""/>
        <dsp:cNvSpPr/>
      </dsp:nvSpPr>
      <dsp:spPr>
        <a:xfrm>
          <a:off x="6653604" y="1507886"/>
          <a:ext cx="1674806" cy="16748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898874" y="1753156"/>
        <a:ext cx="1184266" cy="1184266"/>
      </dsp:txXfrm>
    </dsp:sp>
    <dsp:sp modelId="{1EB15011-B6F8-4675-A3AE-CAE425F08E89}">
      <dsp:nvSpPr>
        <dsp:cNvPr id="0" name=""/>
        <dsp:cNvSpPr/>
      </dsp:nvSpPr>
      <dsp:spPr>
        <a:xfrm>
          <a:off x="6653604" y="2856046"/>
          <a:ext cx="1674806" cy="16748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898874" y="3101316"/>
        <a:ext cx="1184266" cy="1184266"/>
      </dsp:txXfrm>
    </dsp:sp>
    <dsp:sp modelId="{C0C60894-2CAF-40D5-8DF1-F3BD5D33CB19}">
      <dsp:nvSpPr>
        <dsp:cNvPr id="0" name=""/>
        <dsp:cNvSpPr/>
      </dsp:nvSpPr>
      <dsp:spPr>
        <a:xfrm>
          <a:off x="5862539" y="3906701"/>
          <a:ext cx="1900118" cy="17548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140805" y="4163695"/>
        <a:ext cx="1343586" cy="1240874"/>
      </dsp:txXfrm>
    </dsp:sp>
    <dsp:sp modelId="{26DBC8D9-EDBF-4C75-9BB8-B8359B3B725F}">
      <dsp:nvSpPr>
        <dsp:cNvPr id="0" name=""/>
        <dsp:cNvSpPr/>
      </dsp:nvSpPr>
      <dsp:spPr>
        <a:xfrm>
          <a:off x="4578999" y="4363335"/>
          <a:ext cx="1674806" cy="16748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24269" y="4608605"/>
        <a:ext cx="1184266" cy="1184266"/>
      </dsp:txXfrm>
    </dsp:sp>
    <dsp:sp modelId="{7A031BD9-87BD-48BC-8410-ADF9D5C3CB81}">
      <dsp:nvSpPr>
        <dsp:cNvPr id="0" name=""/>
        <dsp:cNvSpPr/>
      </dsp:nvSpPr>
      <dsp:spPr>
        <a:xfrm>
          <a:off x="3296822" y="3946730"/>
          <a:ext cx="1674806" cy="1674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42092" y="4192000"/>
        <a:ext cx="1184266" cy="1184266"/>
      </dsp:txXfrm>
    </dsp:sp>
    <dsp:sp modelId="{3B0AEBFB-1CF1-4660-B63F-23DB646A2FB5}">
      <dsp:nvSpPr>
        <dsp:cNvPr id="0" name=""/>
        <dsp:cNvSpPr/>
      </dsp:nvSpPr>
      <dsp:spPr>
        <a:xfrm>
          <a:off x="2504394" y="2856046"/>
          <a:ext cx="1674806" cy="16748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49664" y="3101316"/>
        <a:ext cx="1184266" cy="1184266"/>
      </dsp:txXfrm>
    </dsp:sp>
    <dsp:sp modelId="{70F8C22A-12E0-49E8-A884-1B2BEDBDD29C}">
      <dsp:nvSpPr>
        <dsp:cNvPr id="0" name=""/>
        <dsp:cNvSpPr/>
      </dsp:nvSpPr>
      <dsp:spPr>
        <a:xfrm>
          <a:off x="2504394" y="1507886"/>
          <a:ext cx="1674806" cy="16748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49664" y="1753156"/>
        <a:ext cx="1184266" cy="1184266"/>
      </dsp:txXfrm>
    </dsp:sp>
    <dsp:sp modelId="{566A1F38-8642-4DAB-B2E4-BDA8A16E94EB}">
      <dsp:nvSpPr>
        <dsp:cNvPr id="0" name=""/>
        <dsp:cNvSpPr/>
      </dsp:nvSpPr>
      <dsp:spPr>
        <a:xfrm>
          <a:off x="3296822" y="417202"/>
          <a:ext cx="1674806" cy="16748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42092" y="662472"/>
        <a:ext cx="1184266" cy="118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Presentar solicitudes de fondos para el país ante el Fondo Mundial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Elegir y proponer ante el Fondo Mundial los administradores de fondos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3E4A-E887-4B7B-B460-C847A23987A0}">
      <dsp:nvSpPr>
        <dsp:cNvPr id="0" name=""/>
        <dsp:cNvSpPr/>
      </dsp:nvSpPr>
      <dsp:spPr>
        <a:xfrm>
          <a:off x="0" y="361510"/>
          <a:ext cx="3235668" cy="3066220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933583" y="1295094"/>
        <a:ext cx="2514300" cy="647133"/>
      </dsp:txXfrm>
    </dsp:sp>
    <dsp:sp modelId="{B6973DC6-2EC5-4C6A-B18A-59C2EF35CF0C}">
      <dsp:nvSpPr>
        <dsp:cNvPr id="0" name=""/>
        <dsp:cNvSpPr/>
      </dsp:nvSpPr>
      <dsp:spPr>
        <a:xfrm>
          <a:off x="582276" y="361510"/>
          <a:ext cx="2410573" cy="30662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582276" y="361510"/>
        <a:ext cx="2410573" cy="3066220"/>
      </dsp:txXfrm>
    </dsp:sp>
    <dsp:sp modelId="{749FD6E0-674D-4AF9-880F-7E9712534435}">
      <dsp:nvSpPr>
        <dsp:cNvPr id="0" name=""/>
        <dsp:cNvSpPr/>
      </dsp:nvSpPr>
      <dsp:spPr>
        <a:xfrm>
          <a:off x="3320962" y="361510"/>
          <a:ext cx="4291313" cy="3726098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222393" y="1460079"/>
        <a:ext cx="3055401" cy="858262"/>
      </dsp:txXfrm>
    </dsp:sp>
    <dsp:sp modelId="{072AF306-E9E7-478E-9A5B-2FEBEC79B54C}">
      <dsp:nvSpPr>
        <dsp:cNvPr id="0" name=""/>
        <dsp:cNvSpPr/>
      </dsp:nvSpPr>
      <dsp:spPr>
        <a:xfrm rot="5400000">
          <a:off x="3126163" y="2595151"/>
          <a:ext cx="413009" cy="3511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06CFD-C48B-46CC-8A48-8D7C4BC3F326}">
      <dsp:nvSpPr>
        <dsp:cNvPr id="0" name=""/>
        <dsp:cNvSpPr/>
      </dsp:nvSpPr>
      <dsp:spPr>
        <a:xfrm>
          <a:off x="4037834" y="361510"/>
          <a:ext cx="3197028" cy="37260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037834" y="361510"/>
        <a:ext cx="3197028" cy="3726098"/>
      </dsp:txXfrm>
    </dsp:sp>
    <dsp:sp modelId="{15E5218E-B3C6-4ACC-B7FA-858E3A6EE8A7}">
      <dsp:nvSpPr>
        <dsp:cNvPr id="0" name=""/>
        <dsp:cNvSpPr/>
      </dsp:nvSpPr>
      <dsp:spPr>
        <a:xfrm>
          <a:off x="7694213" y="361510"/>
          <a:ext cx="4170138" cy="4096702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6431579" y="1624144"/>
        <a:ext cx="3359296" cy="834027"/>
      </dsp:txXfrm>
    </dsp:sp>
    <dsp:sp modelId="{977FAEAD-C66E-44F6-B6B0-CD0B03D1124A}">
      <dsp:nvSpPr>
        <dsp:cNvPr id="0" name=""/>
        <dsp:cNvSpPr/>
      </dsp:nvSpPr>
      <dsp:spPr>
        <a:xfrm rot="5400000">
          <a:off x="7499414" y="2595151"/>
          <a:ext cx="413009" cy="3511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0A7BA-888E-4AEB-A166-5B2ACD3DFE86}">
      <dsp:nvSpPr>
        <dsp:cNvPr id="0" name=""/>
        <dsp:cNvSpPr/>
      </dsp:nvSpPr>
      <dsp:spPr>
        <a:xfrm>
          <a:off x="8395635" y="361510"/>
          <a:ext cx="3106753" cy="4096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395635" y="361510"/>
        <a:ext cx="3106753" cy="4096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4255A-8683-408D-837F-BFEBD05E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D14257-77B4-4B31-9787-5BAE12FDB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67FB2-DF6A-4E5F-8A6C-5160DAEB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EAC48-EE11-470E-9E72-1C2727DC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5F233-7B23-4FC5-914E-553BEC86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21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91CBE-9D99-442A-950C-E4E58FA8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27EBB8-A713-4A25-B84C-37B395111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B41EC-06D7-4506-BCEE-69AAFA34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AC769-D58B-46B4-A5C3-C1CB6E53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E53EC-3E31-4599-AC42-84B5C9E7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351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981F50-3890-4E2A-ACE5-BA9895E79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93E221-CC64-432A-9D06-9294B6A3D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552A3-0C52-4844-A217-76ED9692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83AF4-3648-477E-8364-F122EC05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5A9462-1487-4F66-9709-EA70958E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852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74884-115E-413A-96A7-1E9E586A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AAB1D-9522-48D1-B585-D22E2602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3475B-9895-4597-B4F0-D2FF41E4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C4569-9C0C-4610-AED9-FEBF2D87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E10FAF-6371-4045-8CA9-9B3A862D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524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32652-A415-4599-A65E-9B740898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A97D0-0EF5-46B0-BDC5-5C7CF19D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FC8DB-B1F6-4E92-AFF9-B7129C4F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CB2C4D-95E2-41AA-8B0A-8694866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E3514-D76C-4357-9C6E-E41C24F5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503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D3BAF-9062-46D9-99C5-E933137A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9F73B-81D8-4FE9-ADDB-4249D2522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C880B2-972F-4682-9323-9C93D983B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56EBB6-C726-40AF-BBA0-FB50B5A6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440812-1962-44AD-B9BC-037AACC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D6FFD6-EE25-40D9-A809-568100E1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60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5CE5-51D6-4D7F-8EA4-66ACCE0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6F967-20C6-498D-8C48-AC6338EE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F7594F-B76D-409A-9E3F-6152F023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38E96F-50D5-4F9E-A5BD-E150E9AEE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8B647D-CEA4-4FB0-A1E6-7E551B61B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A0F8DD-9AFE-429F-A2BF-1FA985AD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F07258-0169-475B-8D3F-DF06D738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DA7B42-F0D5-4651-9CAB-F96A5A4D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547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80935-67B7-40C8-8CC2-67D563F4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74CC24-0CA6-41AB-9C04-E418F4F8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870A83-B447-48BD-AEED-6D2975AD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1DC4BF-116B-440E-A71F-4D03AB2D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16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226A38-03EF-4A6A-AD24-55A6144B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A45918-87E6-481E-941F-AA8C915C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862515-32DD-433A-810B-5E03C465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47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B0718-600E-4566-9F1B-ECD1F0DE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FEAD8-A541-4AC0-8A52-3F3D5E808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6828A3-AF02-4EAC-BFA2-6378F1EFB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DB8CC1-F3AD-4B42-B841-EF66A10B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369E59-932E-4B44-A826-28F1FC54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4B7B91-7D28-4F6A-8BB5-9EE5957E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826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9F028-7DAD-49E6-983C-CBB504E1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E3B4F5-42ED-4E1C-9D43-8E7B90EEC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6B719B-606C-48E9-B945-36B7EEF9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A4927-9130-42CD-9DD6-BFDE4611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7BB710-2EA9-45E0-B9A8-28B7D962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EE665-3C9B-4D97-9822-6470A27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246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A9430D-DEE5-441F-BB47-A79E92A4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644691-3CC8-4AC9-B5C8-199FFBC5D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BBA4AA-02B9-46DB-A222-EB7ABE7FE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12/3/2019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6E22B-87D4-482D-8DEC-B2A14DE76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7AF18-60D6-49C5-ABB5-4E1B782CB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66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s://www.facebook.com/MCPES200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269" y="632654"/>
            <a:ext cx="6500167" cy="3899211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Elección de </a:t>
            </a:r>
            <a:b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representantes </a:t>
            </a:r>
            <a:b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ante el MCP-ES </a:t>
            </a:r>
            <a:b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período 2019-2022 </a:t>
            </a:r>
            <a:b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b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Sector Privado</a:t>
            </a:r>
            <a:endParaRPr lang="es-SV" sz="4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051721"/>
            <a:ext cx="4047843" cy="13863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7660491" y="5371767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badi" panose="020B0604020104020204" pitchFamily="34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Abadi" panose="020B0604020104020204" pitchFamily="34" charset="0"/>
              </a:rPr>
              <a:t>Directora Ejecutiva del MCP-ES</a:t>
            </a:r>
            <a:endParaRPr lang="es-SV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2914225" y="1271844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2914225" y="3429000"/>
            <a:ext cx="2152526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096000" y="3521703"/>
            <a:ext cx="3482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 </a:t>
            </a:r>
          </a:p>
          <a:p>
            <a:pPr algn="ctr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39" y="1212223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5220035" y="1469938"/>
            <a:ext cx="6096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propietarias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2A4A74-B083-413D-AF79-A656B4B02730}"/>
              </a:ext>
            </a:extLst>
          </p:cNvPr>
          <p:cNvSpPr/>
          <p:nvPr/>
        </p:nvSpPr>
        <p:spPr>
          <a:xfrm>
            <a:off x="5220035" y="3861082"/>
            <a:ext cx="6096000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/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propietarias y suplentes, trasladarán al MCP-ES las peticiones, posturas y opiniones de sus respectivos sectores para las consideraciones y toma de decisiones, y del mismo modo transmitirán la información pertinente proporcionada por el MCP-ES, y de acuerdo al código de ética, a sus respectivos sectores.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232B3B-9336-4E1D-AAC6-F377896C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1469938"/>
            <a:ext cx="2424776" cy="24247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1E8A6C-CB5C-434F-9DEA-3BE194CD9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04" y="4247601"/>
            <a:ext cx="3333750" cy="19907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8" y="18254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1376983" y="3491311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8" y="1328659"/>
            <a:ext cx="2252330" cy="208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13C23-130E-4383-A327-D6E88566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7067"/>
          <a:stretch/>
        </p:blipFill>
        <p:spPr>
          <a:xfrm>
            <a:off x="7304368" y="1447814"/>
            <a:ext cx="2290669" cy="193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243771-D709-44D5-9CDF-9D1298DB302C}"/>
              </a:ext>
            </a:extLst>
          </p:cNvPr>
          <p:cNvSpPr/>
          <p:nvPr/>
        </p:nvSpPr>
        <p:spPr>
          <a:xfrm>
            <a:off x="85060" y="1709654"/>
            <a:ext cx="11878783" cy="4616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pic>
        <p:nvPicPr>
          <p:cNvPr id="4" name="Marcador de contenido 4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C0F1362A-96FD-4F86-8AE6-3E0FD314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74" y="1809676"/>
            <a:ext cx="3723468" cy="20944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318977" y="1094730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AA395C-588C-417A-A0B2-C85921C4A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7" t="24929" r="5348" b="21705"/>
          <a:stretch/>
        </p:blipFill>
        <p:spPr>
          <a:xfrm>
            <a:off x="8125560" y="4014780"/>
            <a:ext cx="3723468" cy="21645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Representación por sector en Asambleas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76" y="1129557"/>
            <a:ext cx="9465847" cy="558343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  <p:cxnSp>
        <p:nvCxnSpPr>
          <p:cNvPr id="1029" name="Straight Connector 13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73619"/>
            <a:ext cx="5943730" cy="2897616"/>
          </a:xfrm>
        </p:spPr>
        <p:txBody>
          <a:bodyPr anchor="b">
            <a:normAutofit fontScale="90000"/>
          </a:bodyPr>
          <a:lstStyle/>
          <a:p>
            <a:r>
              <a:rPr lang="es-MX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051721"/>
            <a:ext cx="4047843" cy="13863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7608888" y="4720093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www.mcpelsalvador.org.sv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 </a:t>
            </a:r>
            <a:endParaRPr lang="es-SV" sz="2000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09502D-E4B5-4DF7-A247-019CC6DC025F}"/>
              </a:ext>
            </a:extLst>
          </p:cNvPr>
          <p:cNvSpPr txBox="1"/>
          <p:nvPr/>
        </p:nvSpPr>
        <p:spPr>
          <a:xfrm>
            <a:off x="7593775" y="5140078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www.facebook.com/MCPES2002/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 </a:t>
            </a:r>
            <a:endParaRPr lang="es-SV" sz="2000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42F492-9138-463E-B987-5BF260679A7C}"/>
              </a:ext>
            </a:extLst>
          </p:cNvPr>
          <p:cNvSpPr/>
          <p:nvPr/>
        </p:nvSpPr>
        <p:spPr>
          <a:xfrm>
            <a:off x="7608888" y="5604380"/>
            <a:ext cx="2119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s-SV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MCPelsalvador</a:t>
            </a:r>
            <a:endParaRPr lang="es-SV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7A01C5-2B21-4C5F-9F15-04521C637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5" y="5141332"/>
            <a:ext cx="400110" cy="400110"/>
          </a:xfrm>
          <a:prstGeom prst="rect">
            <a:avLst/>
          </a:prstGeom>
        </p:spPr>
      </p:pic>
      <p:pic>
        <p:nvPicPr>
          <p:cNvPr id="11" name="Imagen 10" descr="Imagen que contiene animal&#10;&#10;Descripción generada automáticamente">
            <a:extLst>
              <a:ext uri="{FF2B5EF4-FFF2-40B4-BE49-F238E27FC236}">
                <a16:creationId xmlns:a16="http://schemas.microsoft.com/office/drawing/2014/main" id="{DC2321C7-1DB8-468F-B405-C7BB81AC8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43" y="5587274"/>
            <a:ext cx="369332" cy="369332"/>
          </a:xfrm>
          <a:prstGeom prst="rect">
            <a:avLst/>
          </a:prstGeom>
        </p:spPr>
      </p:pic>
      <p:pic>
        <p:nvPicPr>
          <p:cNvPr id="16" name="Imagen 15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44180A2B-986A-443A-AFBB-2041563B5D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-1" r="23792" b="1125"/>
          <a:stretch/>
        </p:blipFill>
        <p:spPr>
          <a:xfrm>
            <a:off x="7167410" y="4692882"/>
            <a:ext cx="441478" cy="3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552893"/>
            <a:ext cx="5337544" cy="1325563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Agenda 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Elección 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Sector Privado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58EE64-77FB-4323-A619-9174542FE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4" t="20253" r="31076" b="10549"/>
          <a:stretch/>
        </p:blipFill>
        <p:spPr>
          <a:xfrm>
            <a:off x="4165317" y="1"/>
            <a:ext cx="6297120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95678"/>
              </p:ext>
            </p:extLst>
          </p:nvPr>
        </p:nvGraphicFramePr>
        <p:xfrm>
          <a:off x="3687723" y="780292"/>
          <a:ext cx="10832805" cy="6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173327" y="1086546"/>
            <a:ext cx="626831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Gobierno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Mujeres Trabajadoras Sexuales (MTS)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ONG´s Internacionales 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ONG´s Nacionales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Cooperación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Personas Afectadas por VIH, Tuberculosis y Malaria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Privado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Organizaciones Basadas en la Fe (OBF)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Académico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HSH/Mujeres Trans</a:t>
            </a:r>
            <a:endParaRPr lang="es-SV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Principales funciones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00717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494806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Asambleas del MCP-ES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767B9-F7D0-4369-8820-16352CF0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Modelo de agenda </a:t>
            </a:r>
          </a:p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desarrollada en </a:t>
            </a:r>
          </a:p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Asambleas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9C3CE6-02E6-4E29-8126-E808A43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24" y="122182"/>
            <a:ext cx="5076028" cy="69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37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424708" y="2274777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819</Words>
  <Application>Microsoft Office PowerPoint</Application>
  <PresentationFormat>Panorámica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Abadi</vt:lpstr>
      <vt:lpstr>Arial</vt:lpstr>
      <vt:lpstr>Arial Rounded MT Bold</vt:lpstr>
      <vt:lpstr>Bernard MT Condensed</vt:lpstr>
      <vt:lpstr>Calibri</vt:lpstr>
      <vt:lpstr>Calibri Light</vt:lpstr>
      <vt:lpstr>Segoe UI</vt:lpstr>
      <vt:lpstr>Tema de Office</vt:lpstr>
      <vt:lpstr>Elección de  representantes  ante el MCP-ES  período 2019-2022    Sector Privado</vt:lpstr>
      <vt:lpstr>Agenda  Elección  Sector Privado</vt:lpstr>
      <vt:lpstr>Sectores representados en el MCP-ES</vt:lpstr>
      <vt:lpstr>Principales funciones del MCP-ES</vt:lpstr>
      <vt:lpstr>Que no hacemos como MCP-ES </vt:lpstr>
      <vt:lpstr>Gobernanza del MCP-ES</vt:lpstr>
      <vt:lpstr>Asambleas del MCP-ES</vt:lpstr>
      <vt:lpstr> Procedimientos de selección,  Derechos, obligaciones y sanciones de los miembros  </vt:lpstr>
      <vt:lpstr> Procedimientos de selección,  Derechos, obligaciones y sanciones de los miembros  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por sector en Asambleas</vt:lpstr>
      <vt:lpstr>Comparativo asistencia  representante propietario y suplente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del</dc:title>
  <dc:creator>Karla Eugenia Rivera Arévalo</dc:creator>
  <cp:lastModifiedBy>Karla Eugenia Rivera Arévalo</cp:lastModifiedBy>
  <cp:revision>24</cp:revision>
  <dcterms:created xsi:type="dcterms:W3CDTF">2019-03-07T21:21:08Z</dcterms:created>
  <dcterms:modified xsi:type="dcterms:W3CDTF">2019-03-12T20:33:02Z</dcterms:modified>
</cp:coreProperties>
</file>