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57" r:id="rId3"/>
    <p:sldId id="266" r:id="rId4"/>
    <p:sldId id="256" r:id="rId5"/>
    <p:sldId id="258" r:id="rId6"/>
    <p:sldId id="259" r:id="rId7"/>
    <p:sldId id="260" r:id="rId8"/>
    <p:sldId id="261" r:id="rId9"/>
    <p:sldId id="262" r:id="rId10"/>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1DA80-CF15-4CCA-942A-82321CCCBD8C}" type="datetimeFigureOut">
              <a:rPr lang="es-SV" smtClean="0"/>
              <a:t>27/10/2016</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A940BA-2414-431C-8082-2E2021A03A77}" type="slidenum">
              <a:rPr lang="es-SV" smtClean="0"/>
              <a:t>‹Nº›</a:t>
            </a:fld>
            <a:endParaRPr lang="es-SV"/>
          </a:p>
        </p:txBody>
      </p:sp>
    </p:spTree>
    <p:extLst>
      <p:ext uri="{BB962C8B-B14F-4D97-AF65-F5344CB8AC3E}">
        <p14:creationId xmlns:p14="http://schemas.microsoft.com/office/powerpoint/2010/main" val="256106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25A940BA-2414-431C-8082-2E2021A03A77}" type="slidenum">
              <a:rPr lang="es-SV" smtClean="0"/>
              <a:t>2</a:t>
            </a:fld>
            <a:endParaRPr lang="es-SV"/>
          </a:p>
        </p:txBody>
      </p:sp>
    </p:spTree>
    <p:extLst>
      <p:ext uri="{BB962C8B-B14F-4D97-AF65-F5344CB8AC3E}">
        <p14:creationId xmlns:p14="http://schemas.microsoft.com/office/powerpoint/2010/main" val="133490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74819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104886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173788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128051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206918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331209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80800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8980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43939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292552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E9117F-6D7F-4DC1-95CC-6F87309CE18E}" type="datetimeFigureOut">
              <a:rPr lang="es-SV" smtClean="0"/>
              <a:t>27/10/2016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73939F-F6A3-4D35-92CA-7E5FA52CD20D}" type="slidenum">
              <a:rPr lang="es-SV" smtClean="0"/>
              <a:t>‹Nº›</a:t>
            </a:fld>
            <a:endParaRPr lang="es-SV"/>
          </a:p>
        </p:txBody>
      </p:sp>
    </p:spTree>
    <p:extLst>
      <p:ext uri="{BB962C8B-B14F-4D97-AF65-F5344CB8AC3E}">
        <p14:creationId xmlns:p14="http://schemas.microsoft.com/office/powerpoint/2010/main" val="1619178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117F-6D7F-4DC1-95CC-6F87309CE18E}" type="datetimeFigureOut">
              <a:rPr lang="es-SV" smtClean="0"/>
              <a:t>27/10/2016</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3939F-F6A3-4D35-92CA-7E5FA52CD20D}" type="slidenum">
              <a:rPr lang="es-SV" smtClean="0"/>
              <a:t>‹Nº›</a:t>
            </a:fld>
            <a:endParaRPr lang="es-SV"/>
          </a:p>
        </p:txBody>
      </p:sp>
    </p:spTree>
    <p:extLst>
      <p:ext uri="{BB962C8B-B14F-4D97-AF65-F5344CB8AC3E}">
        <p14:creationId xmlns:p14="http://schemas.microsoft.com/office/powerpoint/2010/main" val="69536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b="1" dirty="0" smtClean="0">
                <a:solidFill>
                  <a:srgbClr val="FF0000"/>
                </a:solidFill>
              </a:rPr>
              <a:t>INFORME DE ACTIVIDADES SECTOR PRIVADO  </a:t>
            </a:r>
            <a:endParaRPr lang="es-SV" b="1" dirty="0">
              <a:solidFill>
                <a:srgbClr val="FF0000"/>
              </a:solidFill>
            </a:endParaRPr>
          </a:p>
        </p:txBody>
      </p:sp>
      <p:sp>
        <p:nvSpPr>
          <p:cNvPr id="3" name="2 Marcador de contenido"/>
          <p:cNvSpPr>
            <a:spLocks noGrp="1"/>
          </p:cNvSpPr>
          <p:nvPr>
            <p:ph idx="1"/>
          </p:nvPr>
        </p:nvSpPr>
        <p:spPr>
          <a:xfrm>
            <a:off x="267286" y="1600200"/>
            <a:ext cx="8337162" cy="4525963"/>
          </a:xfrm>
        </p:spPr>
        <p:txBody>
          <a:bodyPr>
            <a:noAutofit/>
          </a:bodyPr>
          <a:lstStyle/>
          <a:p>
            <a:pPr algn="just"/>
            <a:r>
              <a:rPr lang="es-SV" sz="2800" b="1" dirty="0" smtClean="0"/>
              <a:t>LA  ASOCIACION DE ADMINISTRADORE S DE RECURSOS HUMANOS  </a:t>
            </a:r>
            <a:r>
              <a:rPr lang="es-SV" sz="2800" b="1" dirty="0" smtClean="0"/>
              <a:t>AARHES  </a:t>
            </a:r>
            <a:r>
              <a:rPr lang="es-SV" sz="2800" b="1" dirty="0" smtClean="0"/>
              <a:t>Organizó  el  7 Octubre  una Jornada Internacional de Reclutamiento y   Selección  en el cual  el  ISSS  a través de las clínicas Empresariales , participa como Patrocinador  ,  y   tuvo   mesa de exposición  en que  el que  promovieron   los beneficios de contar con Clínicas empresariales  en los Centros de Trabajo </a:t>
            </a:r>
            <a:r>
              <a:rPr lang="es-SV" sz="2800" b="1" dirty="0" smtClean="0"/>
              <a:t>y la  Sensibilización </a:t>
            </a:r>
            <a:r>
              <a:rPr lang="es-SV" sz="2800" b="1" dirty="0" smtClean="0"/>
              <a:t>para que  las empresas  conozcan de  la Reforma de Ley  al  254 y de contar con la política de VIH en sus centros de Trabajo.  </a:t>
            </a:r>
            <a:endParaRPr lang="es-SV" sz="2800" dirty="0"/>
          </a:p>
        </p:txBody>
      </p:sp>
    </p:spTree>
    <p:extLst>
      <p:ext uri="{BB962C8B-B14F-4D97-AF65-F5344CB8AC3E}">
        <p14:creationId xmlns:p14="http://schemas.microsoft.com/office/powerpoint/2010/main" val="2131787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2000" dirty="0" smtClean="0"/>
              <a:t>En la Sensibilización  nos acompañaron  </a:t>
            </a:r>
            <a:r>
              <a:rPr lang="es-SV" sz="2000" dirty="0" smtClean="0"/>
              <a:t>ISSS  Dra. Jazmín  Aguilar ,  MINTRAB Lic., Marisol  Henríquez ,  ANEP  Víctor Rodríguez  , </a:t>
            </a:r>
            <a:r>
              <a:rPr lang="es-SV" sz="2000" dirty="0" smtClean="0">
                <a:solidFill>
                  <a:schemeClr val="tx2"/>
                </a:solidFill>
              </a:rPr>
              <a:t>quien además nos representa en el MCP  Como </a:t>
            </a:r>
            <a:r>
              <a:rPr lang="es-SV" sz="2000" dirty="0" err="1" smtClean="0">
                <a:solidFill>
                  <a:schemeClr val="tx2"/>
                </a:solidFill>
              </a:rPr>
              <a:t>Scis</a:t>
            </a:r>
            <a:r>
              <a:rPr lang="es-SV" sz="2000" dirty="0" smtClean="0">
                <a:solidFill>
                  <a:schemeClr val="tx2"/>
                </a:solidFill>
              </a:rPr>
              <a:t>  </a:t>
            </a:r>
            <a:r>
              <a:rPr lang="es-SV" sz="2000" dirty="0" smtClean="0"/>
              <a:t> Y su servidora , todos miembros de la Sub Comisión Laboral  del  </a:t>
            </a:r>
            <a:r>
              <a:rPr lang="es-SV" sz="2000" dirty="0" err="1" smtClean="0"/>
              <a:t>Conasida</a:t>
            </a:r>
            <a:r>
              <a:rPr lang="es-SV" sz="2000" dirty="0" smtClean="0">
                <a:solidFill>
                  <a:schemeClr val="tx2"/>
                </a:solidFill>
              </a:rPr>
              <a:t> </a:t>
            </a:r>
            <a:endParaRPr lang="es-SV" sz="2000" dirty="0"/>
          </a:p>
        </p:txBody>
      </p:sp>
      <p:pic>
        <p:nvPicPr>
          <p:cNvPr id="4" name="3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9552" y="1484784"/>
            <a:ext cx="7704856" cy="5373216"/>
          </a:xfrm>
          <a:prstGeom prst="rect">
            <a:avLst/>
          </a:prstGeom>
          <a:ln>
            <a:noFill/>
          </a:ln>
          <a:effectLst>
            <a:softEdge rad="112500"/>
          </a:effectLst>
        </p:spPr>
      </p:pic>
    </p:spTree>
    <p:extLst>
      <p:ext uri="{BB962C8B-B14F-4D97-AF65-F5344CB8AC3E}">
        <p14:creationId xmlns:p14="http://schemas.microsoft.com/office/powerpoint/2010/main" val="176484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1143000"/>
          </a:xfrm>
        </p:spPr>
        <p:txBody>
          <a:bodyPr>
            <a:normAutofit fontScale="90000"/>
          </a:bodyPr>
          <a:lstStyle/>
          <a:p>
            <a:r>
              <a:rPr lang="es-SV" dirty="0" smtClean="0"/>
              <a:t>ACTIVIDAD  AARHES  Miembro MCP</a:t>
            </a:r>
            <a:endParaRPr lang="es-SV" dirty="0"/>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1720" y="908720"/>
            <a:ext cx="4320480" cy="5832648"/>
          </a:xfrm>
        </p:spPr>
      </p:pic>
    </p:spTree>
    <p:extLst>
      <p:ext uri="{BB962C8B-B14F-4D97-AF65-F5344CB8AC3E}">
        <p14:creationId xmlns:p14="http://schemas.microsoft.com/office/powerpoint/2010/main" val="2429215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96752"/>
            <a:ext cx="8496944" cy="4680520"/>
          </a:xfrm>
        </p:spPr>
        <p:txBody>
          <a:bodyPr>
            <a:noAutofit/>
          </a:bodyPr>
          <a:lstStyle/>
          <a:p>
            <a:pPr algn="just">
              <a:lnSpc>
                <a:spcPct val="150000"/>
              </a:lnSpc>
            </a:pPr>
            <a:r>
              <a:rPr lang="es-SV" sz="2000" b="1" dirty="0"/>
              <a:t/>
            </a:r>
            <a:br>
              <a:rPr lang="es-SV" sz="2000" b="1" dirty="0"/>
            </a:br>
            <a:r>
              <a:rPr lang="es-SV" sz="2000" dirty="0"/>
              <a:t/>
            </a:r>
            <a:br>
              <a:rPr lang="es-SV" sz="2000" dirty="0"/>
            </a:br>
            <a:r>
              <a:rPr lang="es-SV" sz="2000" b="1" dirty="0" smtClean="0"/>
              <a:t>En esta Jornada , se logro  contactar a la empresa; quien  se intereso en la  Política y solicitó  apoyo  MOLSA    ;  logramos  hacer un tramite con INSAFORP   en uno de los temas de Salud y Seguridad ocupacional, y  nos aprobaron   un  taller  de  24 horas   con la  </a:t>
            </a:r>
            <a:r>
              <a:rPr lang="es-SV" sz="2000" b="1" dirty="0"/>
              <a:t> la Dra. Lorena de Flint </a:t>
            </a:r>
            <a:r>
              <a:rPr lang="es-SV" sz="2000" b="1" dirty="0" smtClean="0"/>
              <a:t> Con la Firma IBC  que yo recomendé  , aprobó  el   90 %  del taller  y  se   contacto  con   </a:t>
            </a:r>
            <a:r>
              <a:rPr lang="es-SV" sz="2000" b="1" dirty="0"/>
              <a:t> Asociación </a:t>
            </a:r>
            <a:r>
              <a:rPr lang="es-SV" sz="2000" b="1" dirty="0" smtClean="0"/>
              <a:t>Atlacat específicamente  Doris   y nos colaboró con la Dra. Flint  impartiendo como invitados  en los  módulos que ella no manejaba  específicamente  la metodología  y el levantamiento de la información , así como  asesorarla  en la  conducción    ; </a:t>
            </a:r>
            <a:r>
              <a:rPr lang="es-SV" sz="2000" b="1" dirty="0"/>
              <a:t>hoy </a:t>
            </a:r>
            <a:r>
              <a:rPr lang="es-SV" sz="2000" b="1" dirty="0" smtClean="0"/>
              <a:t>usamos   </a:t>
            </a:r>
            <a:r>
              <a:rPr lang="es-SV" sz="2000" b="1" dirty="0"/>
              <a:t>la metodología </a:t>
            </a:r>
            <a:r>
              <a:rPr lang="es-SV" sz="2000" b="1" dirty="0" smtClean="0"/>
              <a:t> mixta  que surgió  de la Asesoría de Atlacat,  y de la Dra. Flint,  </a:t>
            </a:r>
            <a:r>
              <a:rPr lang="es-SV" sz="2000" b="1" dirty="0"/>
              <a:t> mientras la homologada </a:t>
            </a:r>
            <a:r>
              <a:rPr lang="es-SV" sz="2000" b="1" dirty="0" smtClean="0"/>
              <a:t>La Guía  que el  </a:t>
            </a:r>
            <a:r>
              <a:rPr lang="es-SV" sz="2000" b="1" dirty="0" err="1" smtClean="0"/>
              <a:t>Conasida</a:t>
            </a:r>
            <a:r>
              <a:rPr lang="es-SV" sz="2000" b="1" dirty="0" smtClean="0"/>
              <a:t>  esta  preparando  con la Sub Comisión  Laboral en la cual estamos   Don </a:t>
            </a:r>
            <a:r>
              <a:rPr lang="es-SV" sz="2000" b="1" dirty="0" err="1" smtClean="0"/>
              <a:t>Victor</a:t>
            </a:r>
            <a:r>
              <a:rPr lang="es-SV" sz="2000" b="1" dirty="0" smtClean="0"/>
              <a:t> Rodríguez de </a:t>
            </a:r>
            <a:r>
              <a:rPr lang="es-SV" sz="2000" b="1" dirty="0" err="1" smtClean="0"/>
              <a:t>Scis</a:t>
            </a:r>
            <a:r>
              <a:rPr lang="es-SV" sz="2000" b="1" dirty="0" smtClean="0"/>
              <a:t>  y su Servidora. </a:t>
            </a:r>
            <a:endParaRPr lang="es-SV" sz="3600" dirty="0"/>
          </a:p>
        </p:txBody>
      </p:sp>
      <p:sp>
        <p:nvSpPr>
          <p:cNvPr id="3" name="2 Subtítulo"/>
          <p:cNvSpPr>
            <a:spLocks noGrp="1"/>
          </p:cNvSpPr>
          <p:nvPr>
            <p:ph type="subTitle" idx="1"/>
          </p:nvPr>
        </p:nvSpPr>
        <p:spPr>
          <a:xfrm>
            <a:off x="251520" y="116632"/>
            <a:ext cx="8424936" cy="1152128"/>
          </a:xfrm>
        </p:spPr>
        <p:txBody>
          <a:bodyPr>
            <a:normAutofit/>
          </a:bodyPr>
          <a:lstStyle/>
          <a:p>
            <a:r>
              <a:rPr lang="es-SV" sz="2800" b="1" dirty="0" smtClean="0">
                <a:solidFill>
                  <a:srgbClr val="002060"/>
                </a:solidFill>
              </a:rPr>
              <a:t>Una  Empresa  Grande  de mas de  500 empleados  Creo Política de VIH  en el Lugar de Trabajo </a:t>
            </a:r>
            <a:endParaRPr lang="es-SV" sz="2800" b="1" dirty="0">
              <a:solidFill>
                <a:srgbClr val="002060"/>
              </a:solidFill>
            </a:endParaRPr>
          </a:p>
        </p:txBody>
      </p:sp>
    </p:spTree>
    <p:extLst>
      <p:ext uri="{BB962C8B-B14F-4D97-AF65-F5344CB8AC3E}">
        <p14:creationId xmlns:p14="http://schemas.microsoft.com/office/powerpoint/2010/main" val="924727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1143000"/>
          </a:xfrm>
        </p:spPr>
        <p:txBody>
          <a:bodyPr/>
          <a:lstStyle/>
          <a:p>
            <a:r>
              <a:rPr lang="es-SV" b="1" dirty="0" smtClean="0">
                <a:solidFill>
                  <a:srgbClr val="C00000"/>
                </a:solidFill>
              </a:rPr>
              <a:t>AGENDA DESARROLLADA</a:t>
            </a:r>
            <a:endParaRPr lang="es-SV" b="1" dirty="0">
              <a:solidFill>
                <a:srgbClr val="C00000"/>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1124744"/>
            <a:ext cx="4531616"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476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0050" y="3501231"/>
            <a:ext cx="723900" cy="723900"/>
          </a:xfrm>
        </p:spPr>
      </p:pic>
      <p:pic>
        <p:nvPicPr>
          <p:cNvPr id="7" name="Picture 5" descr="C:\Users\carmen\Documents\Punto\Clientes\Procampoly\Procampoly\Portadas\Boceto de portadas-16.png"/>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7544" y="1590128"/>
            <a:ext cx="7775592" cy="378618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2" descr="C:\Users\carmen\Documents\Punto\Clientes\Procampoly\Procampoly\Portadas\Boceto de portadas-17.png"/>
          <p:cNvPicPr>
            <a:picLocks noChangeAspect="1" noChangeArrowheads="1"/>
          </p:cNvPicPr>
          <p:nvPr/>
        </p:nvPicPr>
        <p:blipFill>
          <a:blip r:embed="rId4"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593149" y="1287088"/>
            <a:ext cx="7363228" cy="3168352"/>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819441" y="2204864"/>
            <a:ext cx="7394848" cy="1754326"/>
          </a:xfrm>
          <a:prstGeom prst="rect">
            <a:avLst/>
          </a:prstGeom>
          <a:noFill/>
        </p:spPr>
        <p:txBody>
          <a:bodyPr wrap="square" rtlCol="0">
            <a:spAutoFit/>
          </a:bodyPr>
          <a:lstStyle/>
          <a:p>
            <a:pPr algn="ctr"/>
            <a:r>
              <a:rPr lang="es-SV"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rPr>
              <a:t>"HACIENDO SALUD Y SEGURIDAD OCUPACIONAL EN LOS LUGARES DE TRABAJO"</a:t>
            </a:r>
            <a:endParaRPr lang="es-E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entury Gothic" panose="020B0502020202020204" pitchFamily="34" charset="0"/>
            </a:endParaRP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264" y="220995"/>
            <a:ext cx="1996303" cy="1352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logo ibc"/>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0619" y="8414372"/>
            <a:ext cx="4362639" cy="164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065" y="285913"/>
            <a:ext cx="2987849" cy="100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5599" y="5517232"/>
            <a:ext cx="1678449" cy="1155948"/>
          </a:xfrm>
          <a:prstGeom prst="rect">
            <a:avLst/>
          </a:prstGeom>
        </p:spPr>
      </p:pic>
    </p:spTree>
    <p:extLst>
      <p:ext uri="{BB962C8B-B14F-4D97-AF65-F5344CB8AC3E}">
        <p14:creationId xmlns:p14="http://schemas.microsoft.com/office/powerpoint/2010/main" val="1951325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FOTOS EN EL TALLER</a:t>
            </a:r>
            <a:endParaRPr lang="es-SV"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326" y="1600200"/>
            <a:ext cx="8057347" cy="4525963"/>
          </a:xfrm>
        </p:spPr>
      </p:pic>
    </p:spTree>
    <p:extLst>
      <p:ext uri="{BB962C8B-B14F-4D97-AF65-F5344CB8AC3E}">
        <p14:creationId xmlns:p14="http://schemas.microsoft.com/office/powerpoint/2010/main" val="174569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2800" dirty="0" smtClean="0"/>
              <a:t>Participantes , Clínica Empresarial y personal miembro del Comité de Salud y seguridad ocupacional de MOLSA </a:t>
            </a:r>
            <a:endParaRPr lang="es-SV" sz="2800"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1545" y="1600200"/>
            <a:ext cx="6040909" cy="4525963"/>
          </a:xfrm>
        </p:spPr>
      </p:pic>
    </p:spTree>
    <p:extLst>
      <p:ext uri="{BB962C8B-B14F-4D97-AF65-F5344CB8AC3E}">
        <p14:creationId xmlns:p14="http://schemas.microsoft.com/office/powerpoint/2010/main" val="425594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Personal de  Molsa</a:t>
            </a:r>
            <a:endParaRPr lang="es-SV"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1545" y="1600200"/>
            <a:ext cx="6040909" cy="4525963"/>
          </a:xfrm>
        </p:spPr>
      </p:pic>
    </p:spTree>
    <p:extLst>
      <p:ext uri="{BB962C8B-B14F-4D97-AF65-F5344CB8AC3E}">
        <p14:creationId xmlns:p14="http://schemas.microsoft.com/office/powerpoint/2010/main" val="24524982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132</Words>
  <Application>Microsoft Office PowerPoint</Application>
  <PresentationFormat>Presentación en pantalla (4:3)</PresentationFormat>
  <Paragraphs>12</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INFORME DE ACTIVIDADES SECTOR PRIVADO  </vt:lpstr>
      <vt:lpstr>En la Sensibilización  nos acompañaron  ISSS  Dra. Jazmín  Aguilar ,  MINTRAB Lic., Marisol  Henríquez ,  ANEP  Víctor Rodríguez  , quien además nos representa en el MCP  Como Scis   Y su servidora , todos miembros de la Sub Comisión Laboral  del  Conasida </vt:lpstr>
      <vt:lpstr>ACTIVIDAD  AARHES  Miembro MCP</vt:lpstr>
      <vt:lpstr>  En esta Jornada , se logro  contactar a la empresa; quien  se intereso en la  Política y solicitó  apoyo  MOLSA    ;  logramos  hacer un tramite con INSAFORP   en uno de los temas de Salud y Seguridad ocupacional, y  nos aprobaron   un  taller  de  24 horas   con la   la Dra. Lorena de Flint  Con la Firma IBC  que yo recomendé  , aprobó  el   90 %  del taller  y  se   contacto  con    Asociación Atlacat específicamente  Doris   y nos colaboró con la Dra. Flint  impartiendo como invitados  en los  módulos que ella no manejaba  específicamente  la metodología  y el levantamiento de la información , así como  asesorarla  en la  conducción    ; hoy usamos   la metodología  mixta  que surgió  de la Asesoría de Atlacat,  y de la Dra. Flint,   mientras la homologada La Guía  que el  Conasida  esta  preparando  con la Sub Comisión  Laboral en la cual estamos   Don Victor Rodríguez de Scis  y su Servidora. </vt:lpstr>
      <vt:lpstr>AGENDA DESARROLLADA</vt:lpstr>
      <vt:lpstr>Presentación de PowerPoint</vt:lpstr>
      <vt:lpstr>FOTOS EN EL TALLER</vt:lpstr>
      <vt:lpstr>Participantes , Clínica Empresarial y personal miembro del Comité de Salud y seguridad ocupacional de MOLSA </vt:lpstr>
      <vt:lpstr>Personal de  Molsa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Quiero comentarle que  en la  ultima reunión de la Sub Comisión y quedo en Acta ,  informamos que  el ISSS  a través de las clínicas Empresariales , participa como Patrocinador  de un evento  que hemos organizado como Asociación de Administradores de Recursos Humanos ,  en el cual  el ISSS  tendrá  mesa de exposición  en el que  promoverán  los beneficios de contar con Clínicas empresariales  en los Centros de Trabajo .   En esa reunión  acordamos que en la  mesa de ellos  y en la Agenda de AARHES ,  se  incluiría un espacio  para que  aprovechemos uno de los indicadores que como sub comisión  establecimos que es la  Sensibilización para que  las empresas  conozcan de  la Reforma de Ley  al  254 y de contar con la política de VIH ;  en la agenda hemos  dejado  un espacio a las   3 pm , para que  Ella la Dra. Aguilar,   junto a Marisol Henríquez  delegada por  Luisito del Mintrab, quien esta de viaje  , hablen sobre esta  política, que estamos homologando la guía  que  es de ley cuando la aprueben etc.  en ese marco lo haremos  y queremos invitar  a  Susan Padilla  de MCP  si nos puede apoyar   acompañándonos  en este horario  3 pm    como MCP y  a usted  Dr. Carrillo como Conasida  .    Adjunto la Agenda  y  recordatorio.    Estará por Sector Privado Víctor Rodríguez  nos hemos  coordinado para  llegar a la  1:30 pm  tomar un café  y refrigerio con  los participantes  .    Gracias es la primera Acción  que hacemos en conjunto  y como AARHES miembro  Propietario en MCP  es una de las acciones del compromiso adquirido.    Ademas  comentarles que  ya estamos  terminando la primera  empresa apoyada por Insaforp  MOLSA    que  Esta  creando   Política de VIH en el Lugar de Trabajo ,  la Dra. Lorena de Flint  lo esta impartiendo en apoyo con  Asociación Atlacat; hoy usando la metodología de ellos  mientras la homologada se aprueba en su versión final.</dc:title>
  <dc:creator>WIN     7</dc:creator>
  <cp:lastModifiedBy>WIN     7</cp:lastModifiedBy>
  <cp:revision>7</cp:revision>
  <dcterms:created xsi:type="dcterms:W3CDTF">2016-10-27T03:35:28Z</dcterms:created>
  <dcterms:modified xsi:type="dcterms:W3CDTF">2016-10-27T14:23:55Z</dcterms:modified>
</cp:coreProperties>
</file>