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3" r:id="rId6"/>
    <p:sldId id="260" r:id="rId7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7F427-34B0-4C06-ACF4-752374DC36CE}" type="datetimeFigureOut">
              <a:rPr lang="es-SV" smtClean="0"/>
              <a:t>23/06/2016</a:t>
            </a:fld>
            <a:endParaRPr lang="es-SV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B3A0B-5514-4E41-8FC9-EC281EF15E3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54961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B3A0B-5514-4E41-8FC9-EC281EF15E3E}" type="slidenum">
              <a:rPr lang="es-SV" smtClean="0"/>
              <a:t>2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29489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A566B99-E3C4-43C8-ADEC-16288088944F}" type="datetimeFigureOut">
              <a:rPr lang="es-SV" smtClean="0"/>
              <a:t>22/06/2016</a:t>
            </a:fld>
            <a:endParaRPr lang="es-SV" dirty="0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SV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0AF9DE1-2A43-4B42-93B8-227AD34A5CFD}" type="slidenum">
              <a:rPr lang="es-SV" smtClean="0"/>
              <a:t>‹Nº›</a:t>
            </a:fld>
            <a:endParaRPr lang="es-SV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566B99-E3C4-43C8-ADEC-16288088944F}" type="datetimeFigureOut">
              <a:rPr lang="es-SV" smtClean="0"/>
              <a:t>22/06/2016</a:t>
            </a:fld>
            <a:endParaRPr lang="es-SV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SV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AF9DE1-2A43-4B42-93B8-227AD34A5CFD}" type="slidenum">
              <a:rPr lang="es-SV" smtClean="0"/>
              <a:t>‹Nº›</a:t>
            </a:fld>
            <a:endParaRPr lang="es-SV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A566B99-E3C4-43C8-ADEC-16288088944F}" type="datetimeFigureOut">
              <a:rPr lang="es-SV" smtClean="0"/>
              <a:t>22/06/2016</a:t>
            </a:fld>
            <a:endParaRPr lang="es-SV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SV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0AF9DE1-2A43-4B42-93B8-227AD34A5CFD}" type="slidenum">
              <a:rPr lang="es-SV" smtClean="0"/>
              <a:t>‹Nº›</a:t>
            </a:fld>
            <a:endParaRPr lang="es-SV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566B99-E3C4-43C8-ADEC-16288088944F}" type="datetimeFigureOut">
              <a:rPr lang="es-SV" smtClean="0"/>
              <a:t>22/06/2016</a:t>
            </a:fld>
            <a:endParaRPr lang="es-SV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SV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AF9DE1-2A43-4B42-93B8-227AD34A5CFD}" type="slidenum">
              <a:rPr lang="es-SV" smtClean="0"/>
              <a:t>‹Nº›</a:t>
            </a:fld>
            <a:endParaRPr lang="es-SV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A566B99-E3C4-43C8-ADEC-16288088944F}" type="datetimeFigureOut">
              <a:rPr lang="es-SV" smtClean="0"/>
              <a:t>22/06/2016</a:t>
            </a:fld>
            <a:endParaRPr lang="es-SV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SV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0AF9DE1-2A43-4B42-93B8-227AD34A5CFD}" type="slidenum">
              <a:rPr lang="es-SV" smtClean="0"/>
              <a:t>‹Nº›</a:t>
            </a:fld>
            <a:endParaRPr lang="es-SV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566B99-E3C4-43C8-ADEC-16288088944F}" type="datetimeFigureOut">
              <a:rPr lang="es-SV" smtClean="0"/>
              <a:t>22/06/2016</a:t>
            </a:fld>
            <a:endParaRPr lang="es-SV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SV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AF9DE1-2A43-4B42-93B8-227AD34A5CFD}" type="slidenum">
              <a:rPr lang="es-SV" smtClean="0"/>
              <a:t>‹Nº›</a:t>
            </a:fld>
            <a:endParaRPr lang="es-SV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566B99-E3C4-43C8-ADEC-16288088944F}" type="datetimeFigureOut">
              <a:rPr lang="es-SV" smtClean="0"/>
              <a:t>22/06/2016</a:t>
            </a:fld>
            <a:endParaRPr lang="es-SV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SV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AF9DE1-2A43-4B42-93B8-227AD34A5CFD}" type="slidenum">
              <a:rPr lang="es-SV" smtClean="0"/>
              <a:t>‹Nº›</a:t>
            </a:fld>
            <a:endParaRPr lang="es-SV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566B99-E3C4-43C8-ADEC-16288088944F}" type="datetimeFigureOut">
              <a:rPr lang="es-SV" smtClean="0"/>
              <a:t>22/06/2016</a:t>
            </a:fld>
            <a:endParaRPr lang="es-SV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SV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AF9DE1-2A43-4B42-93B8-227AD34A5CFD}" type="slidenum">
              <a:rPr lang="es-SV" smtClean="0"/>
              <a:t>‹Nº›</a:t>
            </a:fld>
            <a:endParaRPr lang="es-SV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A566B99-E3C4-43C8-ADEC-16288088944F}" type="datetimeFigureOut">
              <a:rPr lang="es-SV" smtClean="0"/>
              <a:t>22/06/2016</a:t>
            </a:fld>
            <a:endParaRPr lang="es-SV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AF9DE1-2A43-4B42-93B8-227AD34A5CFD}" type="slidenum">
              <a:rPr lang="es-SV" smtClean="0"/>
              <a:t>‹Nº›</a:t>
            </a:fld>
            <a:endParaRPr lang="es-SV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566B99-E3C4-43C8-ADEC-16288088944F}" type="datetimeFigureOut">
              <a:rPr lang="es-SV" smtClean="0"/>
              <a:t>22/06/2016</a:t>
            </a:fld>
            <a:endParaRPr lang="es-SV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SV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AF9DE1-2A43-4B42-93B8-227AD34A5CFD}" type="slidenum">
              <a:rPr lang="es-SV" smtClean="0"/>
              <a:t>‹Nº›</a:t>
            </a:fld>
            <a:endParaRPr lang="es-SV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566B99-E3C4-43C8-ADEC-16288088944F}" type="datetimeFigureOut">
              <a:rPr lang="es-SV" smtClean="0"/>
              <a:t>22/06/2016</a:t>
            </a:fld>
            <a:endParaRPr lang="es-SV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SV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AF9DE1-2A43-4B42-93B8-227AD34A5CFD}" type="slidenum">
              <a:rPr lang="es-SV" smtClean="0"/>
              <a:t>‹Nº›</a:t>
            </a:fld>
            <a:endParaRPr lang="es-SV" dirty="0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A566B99-E3C4-43C8-ADEC-16288088944F}" type="datetimeFigureOut">
              <a:rPr lang="es-SV" smtClean="0"/>
              <a:t>22/06/2016</a:t>
            </a:fld>
            <a:endParaRPr lang="es-SV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SV" dirty="0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0AF9DE1-2A43-4B42-93B8-227AD34A5CFD}" type="slidenum">
              <a:rPr lang="es-SV" smtClean="0"/>
              <a:t>‹Nº›</a:t>
            </a:fld>
            <a:endParaRPr lang="es-SV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366868" y="2060848"/>
            <a:ext cx="5093564" cy="2880320"/>
          </a:xfrm>
        </p:spPr>
        <p:txBody>
          <a:bodyPr>
            <a:normAutofit/>
          </a:bodyPr>
          <a:lstStyle/>
          <a:p>
            <a:r>
              <a:rPr lang="es-SV" dirty="0" smtClean="0"/>
              <a:t>INFORME PARTICIPACION EN DELEGACION HLM 2016 ,NY.</a:t>
            </a:r>
            <a:endParaRPr lang="es-SV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354442" y="5301208"/>
            <a:ext cx="5114778" cy="1368152"/>
          </a:xfrm>
        </p:spPr>
        <p:txBody>
          <a:bodyPr/>
          <a:lstStyle/>
          <a:p>
            <a:r>
              <a:rPr lang="es-SV" dirty="0" smtClean="0"/>
              <a:t>Guadalupe de Castaneda</a:t>
            </a:r>
          </a:p>
          <a:p>
            <a:r>
              <a:rPr lang="es-SV" dirty="0" smtClean="0"/>
              <a:t>ICW Capitulo El Salvador.</a:t>
            </a:r>
            <a:endParaRPr lang="es-SV" dirty="0"/>
          </a:p>
        </p:txBody>
      </p:sp>
      <p:pic>
        <p:nvPicPr>
          <p:cNvPr id="2050" name="Picture 2" descr="C:\Users\Personal\Desktop\ICW 2016 DOC.VARIOS\ICW 2015 DOC.VARIOS\ICW-MINSAL 2015\Logo ICW Capitulo El Salvad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464" y="286461"/>
            <a:ext cx="951807" cy="135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70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3"/>
            <a:ext cx="7467600" cy="576064"/>
          </a:xfrm>
        </p:spPr>
        <p:txBody>
          <a:bodyPr>
            <a:normAutofit fontScale="90000"/>
          </a:bodyPr>
          <a:lstStyle/>
          <a:p>
            <a:r>
              <a:rPr lang="es-SV" dirty="0" smtClean="0"/>
              <a:t>7 - 8 DE JUNIO 2016</a:t>
            </a:r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5" y="692696"/>
            <a:ext cx="4968552" cy="5976664"/>
          </a:xfrm>
        </p:spPr>
        <p:txBody>
          <a:bodyPr>
            <a:normAutofit fontScale="25000" lnSpcReduction="20000"/>
          </a:bodyPr>
          <a:lstStyle/>
          <a:p>
            <a:r>
              <a:rPr lang="es-SV" sz="6400" dirty="0" smtClean="0"/>
              <a:t>Llego a NY. a las 23 Hrs. Llegando a hotel aproximadamente a la Media noche.</a:t>
            </a:r>
          </a:p>
          <a:p>
            <a:endParaRPr lang="es-SV" sz="6400" dirty="0" smtClean="0"/>
          </a:p>
          <a:p>
            <a:r>
              <a:rPr lang="es-SV" sz="6400" dirty="0" smtClean="0"/>
              <a:t>Previamente se nos informo que a las 8 am. Del día 8 de Junio Deberíamos de presentarnos a reunión de Coordinación en la sede de la Misión permanente de El Salvador antes de la apertura del HLM.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SV" sz="6400" dirty="0"/>
              <a:t> </a:t>
            </a:r>
            <a:r>
              <a:rPr lang="es-SV" sz="6400" dirty="0" smtClean="0"/>
              <a:t>    Reunión presidida por Dra. Nieto y  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SV" sz="6400" dirty="0"/>
              <a:t> </a:t>
            </a:r>
            <a:r>
              <a:rPr lang="es-SV" sz="6400" dirty="0" smtClean="0"/>
              <a:t>    Lic.Egriselda González :  Se  definió la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SV" sz="6400" dirty="0"/>
              <a:t> </a:t>
            </a:r>
            <a:r>
              <a:rPr lang="es-SV" sz="6400" dirty="0" smtClean="0"/>
              <a:t>    participación de la delegación en los 3 días  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SV" sz="6400" dirty="0"/>
              <a:t> </a:t>
            </a:r>
            <a:r>
              <a:rPr lang="es-SV" sz="6400" dirty="0" smtClean="0"/>
              <a:t>    de reunión en Asamblea General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SV" sz="6400" dirty="0"/>
              <a:t> </a:t>
            </a:r>
            <a:r>
              <a:rPr lang="es-SV" sz="6400" dirty="0" smtClean="0"/>
              <a:t>   así como en Paneles de discusión, se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SV" sz="6400" dirty="0" smtClean="0"/>
              <a:t>    asumieron compromisos  los que fueron  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SV" sz="6400" dirty="0"/>
              <a:t> </a:t>
            </a:r>
            <a:r>
              <a:rPr lang="es-SV" sz="6400" dirty="0" smtClean="0"/>
              <a:t>   cumplidos en su totalidad, luego recibimos   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SV" sz="6400" dirty="0"/>
              <a:t> </a:t>
            </a:r>
            <a:r>
              <a:rPr lang="es-SV" sz="6400" dirty="0" smtClean="0"/>
              <a:t>    nuestras credenciales.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SV" sz="6400" dirty="0" smtClean="0"/>
              <a:t>Se Participo en el </a:t>
            </a:r>
            <a:r>
              <a:rPr lang="es-SV" sz="6400" b="1" dirty="0" smtClean="0"/>
              <a:t>Panel de discusión 1:</a:t>
            </a:r>
            <a:r>
              <a:rPr lang="es-SV" sz="6400" dirty="0" smtClean="0"/>
              <a:t>sida en el marco de los ODS; impulsando el fin del sida para la transformación social y el desarrollo sostenible.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SV" sz="6400" b="1" dirty="0" smtClean="0"/>
              <a:t>Panel de discusion2: </a:t>
            </a:r>
            <a:r>
              <a:rPr lang="es-SV" sz="6400" dirty="0" smtClean="0"/>
              <a:t>Financiando el fin del sida: Una ventana de oportunidades.</a:t>
            </a:r>
          </a:p>
          <a:p>
            <a:pPr marL="0" indent="0">
              <a:lnSpc>
                <a:spcPct val="120000"/>
              </a:lnSpc>
              <a:buNone/>
            </a:pPr>
            <a:endParaRPr lang="es-SV" dirty="0"/>
          </a:p>
        </p:txBody>
      </p:sp>
      <p:pic>
        <p:nvPicPr>
          <p:cNvPr id="1026" name="Picture 2" descr="C:\Users\Personal\Desktop\20160609_2058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691" y="4174808"/>
            <a:ext cx="1542607" cy="262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ersonal\Desktop\ICW 2016 DOC.VARIOS\ICW 2015 DOC.VARIOS\ICW-MINSAL 2015\Logo ICW Capitulo El Salvad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215" y="116632"/>
            <a:ext cx="951807" cy="135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ersonal\Desktop\ICW - HLM  2016 Informe a Plan\HLM\HLM II\20160608_18212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68"/>
          <a:stretch/>
        </p:blipFill>
        <p:spPr bwMode="auto">
          <a:xfrm>
            <a:off x="4910755" y="1524057"/>
            <a:ext cx="4233245" cy="268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ersonal\Desktop\ICW - HLM  2016 Informe a Plan\HLM\HLM II\20160608_12372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681" y="4433143"/>
            <a:ext cx="1670010" cy="213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ersonal\Desktop\ICW - HLM  2016 Informe a Plan\HLM\HLM II\20160608_15152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568" y="4207635"/>
            <a:ext cx="1260566" cy="259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87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23728" y="116632"/>
            <a:ext cx="5572472" cy="849393"/>
          </a:xfrm>
        </p:spPr>
        <p:txBody>
          <a:bodyPr/>
          <a:lstStyle/>
          <a:p>
            <a:r>
              <a:rPr lang="es-SV" dirty="0" smtClean="0"/>
              <a:t>9 de junio</a:t>
            </a:r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475763"/>
            <a:ext cx="4969232" cy="4979973"/>
          </a:xfrm>
        </p:spPr>
        <p:txBody>
          <a:bodyPr>
            <a:normAutofit/>
          </a:bodyPr>
          <a:lstStyle/>
          <a:p>
            <a:r>
              <a:rPr lang="es-SV" sz="1800" dirty="0" smtClean="0"/>
              <a:t>La señora Ministra de Salud Dra.Menjivar presenta informe de país, toda la delegación presente.</a:t>
            </a:r>
          </a:p>
          <a:p>
            <a:r>
              <a:rPr lang="es-SV" sz="1800" dirty="0" smtClean="0"/>
              <a:t> </a:t>
            </a:r>
            <a:r>
              <a:rPr lang="es-SV" sz="1800" b="1" dirty="0" smtClean="0"/>
              <a:t>Panel de discusión 3: </a:t>
            </a:r>
            <a:r>
              <a:rPr lang="es-SV" sz="1800" dirty="0" smtClean="0"/>
              <a:t>Salir delante de la inminente crisis de tratamiento: Un programa de Acción para llegar a 90-90-90.</a:t>
            </a:r>
          </a:p>
          <a:p>
            <a:r>
              <a:rPr lang="es-SV" sz="1800" b="1" dirty="0" smtClean="0"/>
              <a:t>Panel de discusión 4: </a:t>
            </a:r>
            <a:r>
              <a:rPr lang="es-SV" sz="1800" dirty="0" smtClean="0"/>
              <a:t>“Sin dejar a nadie atrás”: Finalizando el estigma y discriminación a través de justicia social y sociedades inclusivas</a:t>
            </a:r>
            <a:endParaRPr lang="es-SV" sz="1800" dirty="0"/>
          </a:p>
        </p:txBody>
      </p:sp>
      <p:pic>
        <p:nvPicPr>
          <p:cNvPr id="4" name="Picture 3" descr="C:\Users\Personal\Desktop\ICW 2016 DOC.VARIOS\ICW 2015 DOC.VARIOS\ICW-MINSAL 2015\Logo ICW Capitulo El Salvad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951807" cy="135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Personal\Desktop\ICW - HLM  2016 Informe a Plan\HLM\20160609_112354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683" y="2207580"/>
            <a:ext cx="3983499" cy="212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ersonal\Desktop\ICW - HLM  2016 Informe a Plan\HLM\20160609_1124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440" y="4749237"/>
            <a:ext cx="2522248" cy="209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Personal\Desktop\ICW - HLM  2016 Informe a Plan\HLM\20160609_102514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904" y="115598"/>
            <a:ext cx="3970279" cy="223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Personal\Desktop\ICW - HLM  2016 Informe a Plan\HLM\HLM II\20160609_15025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3" b="10201"/>
          <a:stretch/>
        </p:blipFill>
        <p:spPr bwMode="auto">
          <a:xfrm>
            <a:off x="7188087" y="4301806"/>
            <a:ext cx="1929095" cy="254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Personal\Desktop\ICW - HLM  2016 Informe a Plan\HLM\HLM II\20160609_15114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31799"/>
            <a:ext cx="3779912" cy="212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43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320040"/>
            <a:ext cx="6580584" cy="732696"/>
          </a:xfrm>
        </p:spPr>
        <p:txBody>
          <a:bodyPr/>
          <a:lstStyle/>
          <a:p>
            <a:r>
              <a:rPr lang="es-SV" dirty="0" smtClean="0"/>
              <a:t>10 de junio</a:t>
            </a:r>
            <a:endParaRPr lang="es-SV" dirty="0"/>
          </a:p>
        </p:txBody>
      </p:sp>
      <p:pic>
        <p:nvPicPr>
          <p:cNvPr id="3076" name="Picture 4" descr="C:\Users\Personal\Desktop\ICW - HLM  2016 Informe a Plan\HLM\HLM II\20160610_1008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3697" y="5285222"/>
            <a:ext cx="1863407" cy="157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Personal\Desktop\ICW - HLM  2016 Informe a Plan\HLM\IMG-20160610-WA00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698" y="3212975"/>
            <a:ext cx="3690302" cy="207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Personal\Desktop\ICW 2016 DOC.VARIOS\ICW 2015 DOC.VARIOS\ICW-MINSAL 2015\Logo ICW Capitulo El Salvad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214" y="56306"/>
            <a:ext cx="951807" cy="135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ersonal\Desktop\ICW - HLM  2016 Informe a Plan\HLM\IMG-20160610-WA00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698" y="1254248"/>
            <a:ext cx="3690302" cy="207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Personal\Desktop\ICW - HLM  2016 Informe a Plan\HLM\HLM II\20160610_09364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849" y="5285222"/>
            <a:ext cx="1865141" cy="157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95536" y="1628800"/>
            <a:ext cx="47525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b="1" dirty="0" smtClean="0"/>
              <a:t>Participando en Debate general en Salón de la Asamblea general ,ONU.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SV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SV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SV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b="1" dirty="0" smtClean="0"/>
              <a:t>Panel de discusión 5: </a:t>
            </a:r>
            <a:r>
              <a:rPr lang="es-SV" dirty="0" smtClean="0"/>
              <a:t>“ Niños, adolescentes y mujeres jóvenes previniendo nuevas infecciones de VIH.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SV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SV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dirty="0" smtClean="0"/>
              <a:t>Ceremonia de Clausura.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20198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99792" y="56306"/>
            <a:ext cx="4996408" cy="996430"/>
          </a:xfrm>
        </p:spPr>
        <p:txBody>
          <a:bodyPr/>
          <a:lstStyle/>
          <a:p>
            <a:r>
              <a:rPr lang="es-SV" dirty="0" smtClean="0"/>
              <a:t>RESUMEN </a:t>
            </a:r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7239000" cy="5258984"/>
          </a:xfrm>
        </p:spPr>
        <p:txBody>
          <a:bodyPr>
            <a:normAutofit lnSpcReduction="10000"/>
          </a:bodyPr>
          <a:lstStyle/>
          <a:p>
            <a:r>
              <a:rPr lang="es-SV" sz="1400" dirty="0" smtClean="0"/>
              <a:t>Implementación de los ODS, una respuesta efectiva al VIH e interrelacionar y practicar todos los ODS.</a:t>
            </a:r>
          </a:p>
          <a:p>
            <a:r>
              <a:rPr lang="es-SV" sz="1400" dirty="0" smtClean="0"/>
              <a:t>Reformas en politicas,leyes.</a:t>
            </a:r>
          </a:p>
          <a:p>
            <a:r>
              <a:rPr lang="es-SV" sz="1400" dirty="0" smtClean="0"/>
              <a:t>Colaboración intersectorial.</a:t>
            </a:r>
          </a:p>
          <a:p>
            <a:r>
              <a:rPr lang="es-SV" sz="1400" dirty="0" smtClean="0"/>
              <a:t>Datos estadísticos desglosados.</a:t>
            </a:r>
          </a:p>
          <a:p>
            <a:r>
              <a:rPr lang="es-SV" sz="1400" dirty="0" smtClean="0"/>
              <a:t>Participación real en Contraloría y Procesos de rendición de cuentas.</a:t>
            </a:r>
          </a:p>
          <a:p>
            <a:r>
              <a:rPr lang="es-SV" sz="1400" dirty="0" smtClean="0"/>
              <a:t>Gobiernos y Socios en el Desarrollo deben incrementar su financiación.</a:t>
            </a:r>
          </a:p>
          <a:p>
            <a:r>
              <a:rPr lang="es-SV" sz="1400" dirty="0" smtClean="0"/>
              <a:t>Expandir alianza publico privadas.</a:t>
            </a:r>
          </a:p>
          <a:p>
            <a:r>
              <a:rPr lang="es-SV" sz="1400" dirty="0" smtClean="0"/>
              <a:t>Prevenir nuevas infecciones a través de tratamiento para toda las personas</a:t>
            </a:r>
          </a:p>
          <a:p>
            <a:r>
              <a:rPr lang="es-SV" sz="1400" dirty="0" smtClean="0"/>
              <a:t>La epidemia por VIH es un problema de DH.</a:t>
            </a:r>
          </a:p>
          <a:p>
            <a:r>
              <a:rPr lang="es-SV" sz="1400" dirty="0" smtClean="0"/>
              <a:t>Que Nadie quede afuera, invertir en mujeres incluirlas en toda su diversidad.</a:t>
            </a:r>
          </a:p>
          <a:p>
            <a:r>
              <a:rPr lang="es-SV" sz="1400" dirty="0" smtClean="0"/>
              <a:t>Se manifestó preocupación  por la lentitud en </a:t>
            </a:r>
            <a:r>
              <a:rPr lang="es-SV" sz="1400" smtClean="0"/>
              <a:t>la respuesta</a:t>
            </a:r>
            <a:r>
              <a:rPr lang="es-SV" sz="1400" dirty="0" smtClean="0"/>
              <a:t>.</a:t>
            </a:r>
          </a:p>
          <a:p>
            <a:r>
              <a:rPr lang="es-SV" sz="1400" dirty="0" smtClean="0"/>
              <a:t>La SSR de las mujeres con VIH se debe respetar y cumplirse, No sufrir esterilizaciones forzosas.</a:t>
            </a:r>
          </a:p>
          <a:p>
            <a:r>
              <a:rPr lang="es-SV" sz="1400" dirty="0" smtClean="0"/>
              <a:t>Combatir la violencia de Genero.</a:t>
            </a:r>
          </a:p>
          <a:p>
            <a:r>
              <a:rPr lang="es-SV" sz="1400" dirty="0" smtClean="0"/>
              <a:t>Promover el empoderamiento de las mujeres y la igualdad de genero.</a:t>
            </a:r>
          </a:p>
          <a:p>
            <a:r>
              <a:rPr lang="es-SV" sz="1400" dirty="0" smtClean="0"/>
              <a:t>Poner a las personas como el centro de la respuesta al VIH.</a:t>
            </a:r>
          </a:p>
          <a:p>
            <a:endParaRPr lang="es-SV" sz="1400" dirty="0"/>
          </a:p>
          <a:p>
            <a:r>
              <a:rPr lang="es-SV" sz="2000" b="1" dirty="0"/>
              <a:t>¿</a:t>
            </a:r>
            <a:r>
              <a:rPr lang="es-SV" sz="2000" b="1" dirty="0" smtClean="0"/>
              <a:t>Tenemos la voluntad de implementar la declaración?</a:t>
            </a:r>
          </a:p>
          <a:p>
            <a:endParaRPr lang="es-SV" sz="1400" dirty="0" smtClean="0"/>
          </a:p>
          <a:p>
            <a:endParaRPr lang="es-SV" sz="1400" dirty="0"/>
          </a:p>
        </p:txBody>
      </p:sp>
      <p:pic>
        <p:nvPicPr>
          <p:cNvPr id="4" name="Picture 3" descr="C:\Users\Personal\Desktop\ICW 2016 DOC.VARIOS\ICW 2015 DOC.VARIOS\ICW-MINSAL 2015\Logo ICW Capitulo El Salvad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214" y="56306"/>
            <a:ext cx="951807" cy="135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73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16632"/>
            <a:ext cx="6696744" cy="1080120"/>
          </a:xfrm>
        </p:spPr>
        <p:txBody>
          <a:bodyPr>
            <a:normAutofit fontScale="90000"/>
          </a:bodyPr>
          <a:lstStyle/>
          <a:p>
            <a:r>
              <a:rPr lang="es-SV" dirty="0" smtClean="0"/>
              <a:t>DELEGACION DE El Salvador</a:t>
            </a:r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SV" dirty="0"/>
          </a:p>
        </p:txBody>
      </p:sp>
      <p:pic>
        <p:nvPicPr>
          <p:cNvPr id="4098" name="Picture 2" descr="C:\Users\Personal\Desktop\ICW - HLM  2016 Informe a Plan\HLM\IMG-20160610-WA0038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3"/>
            <a:ext cx="4489531" cy="27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ersonal\Desktop\ICW - HLM  2016 Informe a Plan\HLM\IMG-20160610-WA00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56793"/>
            <a:ext cx="4644008" cy="271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Personal\Desktop\ICW - HLM  2016 Informe a Plan\HLM\IMG-20160610-WA00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17" y="4304492"/>
            <a:ext cx="4547343" cy="255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Personal\Desktop\ICW - HLM  2016 Informe a Plan\HLM\IMG-20160610-WA004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326" y="4262171"/>
            <a:ext cx="4618674" cy="257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Personal\Desktop\ICW 2016 DOC.VARIOS\ICW 2015 DOC.VARIOS\ICW-MINSAL 2015\Logo ICW Capitulo El Salvado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168" y="116632"/>
            <a:ext cx="951807" cy="135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22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218</TotalTime>
  <Words>452</Words>
  <Application>Microsoft Office PowerPoint</Application>
  <PresentationFormat>Presentación en pantalla (4:3)</PresentationFormat>
  <Paragraphs>50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Opulento</vt:lpstr>
      <vt:lpstr>INFORME PARTICIPACION EN DELEGACION HLM 2016 ,NY.</vt:lpstr>
      <vt:lpstr>7 - 8 DE JUNIO 2016</vt:lpstr>
      <vt:lpstr>9 de junio</vt:lpstr>
      <vt:lpstr>10 de junio</vt:lpstr>
      <vt:lpstr>RESUMEN </vt:lpstr>
      <vt:lpstr>DELEGACION DE El Salvador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PARTICIPACION EN DELEGACION HLM 2016 ,NY.</dc:title>
  <dc:creator>Personal</dc:creator>
  <cp:lastModifiedBy>Personal</cp:lastModifiedBy>
  <cp:revision>23</cp:revision>
  <dcterms:created xsi:type="dcterms:W3CDTF">2016-06-23T03:08:36Z</dcterms:created>
  <dcterms:modified xsi:type="dcterms:W3CDTF">2016-06-23T06:47:05Z</dcterms:modified>
</cp:coreProperties>
</file>