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307" r:id="rId3"/>
    <p:sldId id="308" r:id="rId4"/>
    <p:sldId id="306" r:id="rId5"/>
  </p:sldIdLst>
  <p:sldSz cx="9144000" cy="6858000" type="screen4x3"/>
  <p:notesSz cx="7102475" cy="93884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F98D1-8A82-455C-AE8C-0EFCFE4041E0}" type="datetimeFigureOut">
              <a:rPr lang="es-SV" smtClean="0"/>
              <a:pPr/>
              <a:t>07/02/2017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88993-B6DA-4076-ADE9-839D1395608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31569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F93B5BE-A30C-43FB-8848-12C4773F44B6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AA322833-2295-45EA-9EAF-8E696C092A9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96105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D522B-734C-4158-AF22-ECD53C536201}" type="datetimeFigureOut">
              <a:rPr lang="es-ES" smtClean="0"/>
              <a:pPr/>
              <a:t>07/02/2017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0B0C4-AC0F-4D01-B69D-A22F61CAFC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pelsalvador.com.org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MCPES200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315607" y="28243"/>
            <a:ext cx="2705473" cy="525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sz="1600" dirty="0" smtClean="0"/>
              <a:t>09 </a:t>
            </a:r>
            <a:r>
              <a:rPr lang="es-ES" sz="1600" dirty="0"/>
              <a:t>/ </a:t>
            </a:r>
            <a:r>
              <a:rPr lang="es-ES" sz="1600" dirty="0" smtClean="0"/>
              <a:t>Febrero 2016</a:t>
            </a:r>
            <a:r>
              <a:rPr lang="es-ES" sz="2800" dirty="0"/>
              <a:t/>
            </a:r>
            <a:br>
              <a:rPr lang="es-ES" sz="2800" dirty="0"/>
            </a:br>
            <a:endParaRPr lang="es-ES" sz="5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357500" y="4653136"/>
            <a:ext cx="568863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Presenta:  Lcda. Marta Alicia de Magaña</a:t>
            </a:r>
            <a:r>
              <a:rPr lang="es-SV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</a:p>
          <a:p>
            <a:r>
              <a:rPr lang="es-SV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Dirección </a:t>
            </a:r>
            <a:r>
              <a:rPr lang="es-SV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Ejecutiva MCP-ES</a:t>
            </a:r>
          </a:p>
        </p:txBody>
      </p:sp>
      <p:sp>
        <p:nvSpPr>
          <p:cNvPr id="2" name="Rectangle 1"/>
          <p:cNvSpPr/>
          <p:nvPr/>
        </p:nvSpPr>
        <p:spPr>
          <a:xfrm>
            <a:off x="971600" y="1916832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SV" sz="3600" dirty="0" smtClean="0"/>
              <a:t>Conformación </a:t>
            </a:r>
            <a:r>
              <a:rPr lang="es-SV" sz="3600" dirty="0"/>
              <a:t>de </a:t>
            </a:r>
            <a:r>
              <a:rPr lang="es-SV" sz="3600" dirty="0" smtClean="0"/>
              <a:t>Subcomités Propuestas</a:t>
            </a:r>
            <a:endParaRPr lang="es-SV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953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98327999"/>
              </p:ext>
            </p:extLst>
          </p:nvPr>
        </p:nvGraphicFramePr>
        <p:xfrm>
          <a:off x="299857" y="845604"/>
          <a:ext cx="8496943" cy="6002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565"/>
                <a:gridCol w="4115119"/>
                <a:gridCol w="3646259"/>
              </a:tblGrid>
              <a:tr h="516057">
                <a:tc>
                  <a:txBody>
                    <a:bodyPr/>
                    <a:lstStyle/>
                    <a:p>
                      <a:r>
                        <a:rPr lang="es-SV" dirty="0" smtClean="0"/>
                        <a:t>No.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Subcomités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Miembros</a:t>
                      </a:r>
                      <a:endParaRPr lang="es-SV" dirty="0"/>
                    </a:p>
                  </a:txBody>
                  <a:tcPr/>
                </a:tc>
              </a:tr>
              <a:tr h="215462">
                <a:tc rowSpan="15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  <a:tc rowSpan="15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Subcomité Propuestas de VIH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Dra. Celina de Miranda</a:t>
                      </a:r>
                      <a:r>
                        <a:rPr lang="es-SV" baseline="0" dirty="0" smtClean="0"/>
                        <a:t> </a:t>
                      </a:r>
                      <a:endParaRPr lang="es-SV" dirty="0" smtClean="0"/>
                    </a:p>
                  </a:txBody>
                  <a:tcPr/>
                </a:tc>
              </a:tr>
              <a:tr h="29947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Dra. Ana Isabel Nieto</a:t>
                      </a:r>
                      <a:endParaRPr lang="es-SV" dirty="0"/>
                    </a:p>
                  </a:txBody>
                  <a:tcPr/>
                </a:tc>
              </a:tr>
              <a:tr h="299471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Lcda.</a:t>
                      </a:r>
                      <a:r>
                        <a:rPr lang="es-SV" baseline="0" dirty="0" smtClean="0"/>
                        <a:t> Guadalupe de </a:t>
                      </a:r>
                      <a:r>
                        <a:rPr lang="es-SV" baseline="0" dirty="0" err="1" smtClean="0"/>
                        <a:t>Castaneda</a:t>
                      </a:r>
                      <a:endParaRPr lang="es-SV" dirty="0" smtClean="0"/>
                    </a:p>
                  </a:txBody>
                  <a:tcPr/>
                </a:tc>
              </a:tr>
              <a:tr h="29375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Sr. Carlos Alexander Martínez</a:t>
                      </a:r>
                      <a:endParaRPr lang="es-SV" dirty="0"/>
                    </a:p>
                  </a:txBody>
                  <a:tcPr/>
                </a:tc>
              </a:tr>
              <a:tr h="28803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Sra. Karla Guevara</a:t>
                      </a:r>
                      <a:r>
                        <a:rPr lang="es-SV" baseline="0" dirty="0" smtClean="0"/>
                        <a:t> </a:t>
                      </a:r>
                      <a:endParaRPr lang="es-SV" dirty="0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Sra. Maria Consuelo</a:t>
                      </a:r>
                      <a:r>
                        <a:rPr lang="es-SV" baseline="0" dirty="0" smtClean="0"/>
                        <a:t> Raymundo</a:t>
                      </a:r>
                      <a:endParaRPr lang="es-SV" dirty="0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Sr. William Hernández 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Lic.</a:t>
                      </a:r>
                      <a:r>
                        <a:rPr lang="es-SV" baseline="0" dirty="0" smtClean="0"/>
                        <a:t> Francisco Ortiz</a:t>
                      </a:r>
                      <a:endParaRPr lang="es-SV" dirty="0" smtClean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Dra. Anabel Amaya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</a:t>
                      </a:r>
                      <a:r>
                        <a:rPr lang="es-SV" baseline="0" dirty="0" smtClean="0"/>
                        <a:t>. Alexia Alvarado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Dra.</a:t>
                      </a:r>
                      <a:r>
                        <a:rPr lang="es-SV" baseline="0" dirty="0" smtClean="0"/>
                        <a:t> Guadalupe Flores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Lcda.</a:t>
                      </a:r>
                      <a:r>
                        <a:rPr lang="es-SV" baseline="0" dirty="0" smtClean="0"/>
                        <a:t> Isabel Mendoza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Dr. Salvador </a:t>
                      </a:r>
                      <a:r>
                        <a:rPr lang="es-SV" dirty="0" err="1" smtClean="0"/>
                        <a:t>Sorto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Lcda. Marta Alicia de Magaña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Lcda. </a:t>
                      </a:r>
                      <a:r>
                        <a:rPr lang="es-SV" dirty="0" err="1" smtClean="0"/>
                        <a:t>Leydies</a:t>
                      </a:r>
                      <a:r>
                        <a:rPr lang="es-SV" dirty="0" smtClean="0"/>
                        <a:t> Portillo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30816" y="116632"/>
            <a:ext cx="5433331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SV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s-SV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omités </a:t>
            </a:r>
            <a:r>
              <a:rPr lang="es-SV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SV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Propuestas</a:t>
            </a:r>
            <a:endParaRPr lang="es-SV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874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946068"/>
              </p:ext>
            </p:extLst>
          </p:nvPr>
        </p:nvGraphicFramePr>
        <p:xfrm>
          <a:off x="299857" y="1244821"/>
          <a:ext cx="8496943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565"/>
                <a:gridCol w="4115119"/>
                <a:gridCol w="3646259"/>
              </a:tblGrid>
              <a:tr h="0">
                <a:tc>
                  <a:txBody>
                    <a:bodyPr/>
                    <a:lstStyle/>
                    <a:p>
                      <a:r>
                        <a:rPr lang="es-SV" dirty="0" smtClean="0"/>
                        <a:t>No.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Subcomités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Miembros</a:t>
                      </a:r>
                      <a:endParaRPr lang="es-SV" dirty="0"/>
                    </a:p>
                  </a:txBody>
                  <a:tcPr/>
                </a:tc>
              </a:tr>
              <a:tr h="215462">
                <a:tc rowSpan="11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  <a:tc rowSpan="11">
                  <a:txBody>
                    <a:bodyPr/>
                    <a:lstStyle/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endParaRPr lang="es-SV" dirty="0" smtClean="0"/>
                    </a:p>
                    <a:p>
                      <a:r>
                        <a:rPr lang="es-SV" dirty="0" smtClean="0"/>
                        <a:t>Subcomité Propuestas de TB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Dra. Celina de Miranda</a:t>
                      </a:r>
                      <a:r>
                        <a:rPr lang="es-SV" baseline="0" dirty="0" smtClean="0"/>
                        <a:t> </a:t>
                      </a:r>
                      <a:endParaRPr lang="es-SV" dirty="0" smtClean="0"/>
                    </a:p>
                  </a:txBody>
                  <a:tcPr/>
                </a:tc>
              </a:tr>
              <a:tr h="29947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Cap. Humberto Hernández</a:t>
                      </a:r>
                      <a:endParaRPr lang="es-SV" dirty="0"/>
                    </a:p>
                  </a:txBody>
                  <a:tcPr/>
                </a:tc>
              </a:tr>
              <a:tr h="299471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Rev.</a:t>
                      </a:r>
                      <a:r>
                        <a:rPr lang="es-SV" baseline="0" dirty="0" smtClean="0"/>
                        <a:t> </a:t>
                      </a:r>
                      <a:r>
                        <a:rPr lang="es-SV" baseline="0" dirty="0" err="1" smtClean="0"/>
                        <a:t>Sail</a:t>
                      </a:r>
                      <a:r>
                        <a:rPr lang="es-SV" baseline="0" dirty="0" smtClean="0"/>
                        <a:t> Quintanilla</a:t>
                      </a:r>
                      <a:endParaRPr lang="es-SV" dirty="0"/>
                    </a:p>
                  </a:txBody>
                  <a:tcPr/>
                </a:tc>
              </a:tr>
              <a:tr h="29375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Lcda.</a:t>
                      </a:r>
                      <a:r>
                        <a:rPr lang="es-SV" baseline="0" dirty="0" smtClean="0"/>
                        <a:t> Ana Deysi de Medrano</a:t>
                      </a:r>
                      <a:endParaRPr lang="es-SV" dirty="0"/>
                    </a:p>
                  </a:txBody>
                  <a:tcPr/>
                </a:tc>
              </a:tr>
              <a:tr h="288031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dirty="0" smtClean="0"/>
                        <a:t>Lcda. Yanira</a:t>
                      </a:r>
                      <a:r>
                        <a:rPr lang="es-SV" baseline="0" dirty="0" smtClean="0"/>
                        <a:t> Olivo de Rodríguez </a:t>
                      </a:r>
                      <a:endParaRPr lang="es-SV" dirty="0" smtClean="0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Dr. Julio Garay</a:t>
                      </a:r>
                      <a:endParaRPr lang="es-SV" dirty="0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Lic. Rene</a:t>
                      </a:r>
                      <a:r>
                        <a:rPr lang="es-SV" baseline="0" dirty="0" smtClean="0"/>
                        <a:t> Guevara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Dra.</a:t>
                      </a:r>
                      <a:r>
                        <a:rPr lang="es-SV" baseline="0" dirty="0" smtClean="0"/>
                        <a:t> Guadalupe Flores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Lcda.</a:t>
                      </a:r>
                      <a:r>
                        <a:rPr lang="es-SV" baseline="0" dirty="0" smtClean="0"/>
                        <a:t> Isabel Mendoza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Lcda. Marta Alicia de Magaña</a:t>
                      </a:r>
                      <a:endParaRPr lang="es-SV" dirty="0"/>
                    </a:p>
                  </a:txBody>
                  <a:tcPr/>
                </a:tc>
              </a:tr>
              <a:tr h="354320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SV" dirty="0" smtClean="0"/>
                        <a:t>Lcda. </a:t>
                      </a:r>
                      <a:r>
                        <a:rPr lang="es-SV" dirty="0" err="1" smtClean="0"/>
                        <a:t>Leydies</a:t>
                      </a:r>
                      <a:r>
                        <a:rPr lang="es-SV" dirty="0" smtClean="0"/>
                        <a:t> Portillo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0" y="260648"/>
            <a:ext cx="5433331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SV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Comité </a:t>
            </a:r>
            <a:r>
              <a:rPr lang="es-SV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SV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Propuestas</a:t>
            </a:r>
            <a:endParaRPr lang="es-SV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45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/>
          <p:cNvSpPr txBox="1">
            <a:spLocks/>
          </p:cNvSpPr>
          <p:nvPr/>
        </p:nvSpPr>
        <p:spPr bwMode="auto">
          <a:xfrm>
            <a:off x="1476375" y="1657350"/>
            <a:ext cx="5761038" cy="431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es-SV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2525713" y="3917950"/>
            <a:ext cx="4768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SV" altLang="es-SV" sz="2000" b="1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www.mcpelsalvador.com.org</a:t>
            </a:r>
            <a:r>
              <a:rPr lang="es-SV" altLang="es-SV" sz="2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" name="5 CuadroTexto"/>
          <p:cNvSpPr txBox="1">
            <a:spLocks noChangeArrowheads="1"/>
          </p:cNvSpPr>
          <p:nvPr/>
        </p:nvSpPr>
        <p:spPr bwMode="auto">
          <a:xfrm>
            <a:off x="3035300" y="4662488"/>
            <a:ext cx="319246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SV" altLang="es-SV" sz="1600">
                <a:solidFill>
                  <a:srgbClr val="000000"/>
                </a:solidFill>
                <a:latin typeface="Arial" panose="020B0604020202020204" pitchFamily="34" charset="0"/>
                <a:hlinkClick r:id="rId4"/>
              </a:rPr>
              <a:t>www.facebook.com/MCPES2002</a:t>
            </a:r>
            <a:endParaRPr lang="es-SV" altLang="es-SV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SV" altLang="es-SV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SV" altLang="es-SV" sz="1600">
                <a:solidFill>
                  <a:srgbClr val="00B0F0"/>
                </a:solidFill>
                <a:latin typeface="Arial" panose="020B0604020202020204" pitchFamily="34" charset="0"/>
              </a:rPr>
              <a:t>@MCPElSalvador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SV" altLang="es-SV" sz="16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9" name="8 Imagen" descr="facebbok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0150" y="4579938"/>
            <a:ext cx="531813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witter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5713" y="5145088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 Rectángulo"/>
          <p:cNvSpPr>
            <a:spLocks noChangeArrowheads="1"/>
          </p:cNvSpPr>
          <p:nvPr/>
        </p:nvSpPr>
        <p:spPr bwMode="auto">
          <a:xfrm>
            <a:off x="788988" y="976313"/>
            <a:ext cx="7135812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SV" sz="3600" b="1" dirty="0">
                <a:solidFill>
                  <a:srgbClr val="000000"/>
                </a:solidFill>
                <a:latin typeface="Arial Black" panose="020B0A04020102020204" pitchFamily="34" charset="0"/>
              </a:rPr>
              <a:t>MCP-ES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SV" sz="24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SV" sz="2400" b="1" dirty="0">
                <a:solidFill>
                  <a:srgbClr val="000000"/>
                </a:solidFill>
                <a:latin typeface="Arial Black" panose="020B0A04020102020204" pitchFamily="34" charset="0"/>
              </a:rPr>
              <a:t>Contribuyendo a la reducción significativa y sostenible del VIH, Tuberculosis y Malaria, a través de las subvenciones del Fondo Mundial </a:t>
            </a:r>
          </a:p>
        </p:txBody>
      </p:sp>
      <p:pic>
        <p:nvPicPr>
          <p:cNvPr id="12" name="Imagen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2838" y="3916363"/>
            <a:ext cx="652462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7733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 advAuto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189</Words>
  <Application>Microsoft Office PowerPoint</Application>
  <PresentationFormat>Presentación en pantalla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CCEFG</dc:creator>
  <cp:lastModifiedBy>CCE</cp:lastModifiedBy>
  <cp:revision>135</cp:revision>
  <cp:lastPrinted>2016-08-23T00:35:24Z</cp:lastPrinted>
  <dcterms:created xsi:type="dcterms:W3CDTF">2014-09-12T13:24:53Z</dcterms:created>
  <dcterms:modified xsi:type="dcterms:W3CDTF">2017-02-07T16:26:07Z</dcterms:modified>
</cp:coreProperties>
</file>