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89" r:id="rId4"/>
    <p:sldId id="291" r:id="rId5"/>
    <p:sldId id="290" r:id="rId6"/>
    <p:sldId id="269" r:id="rId7"/>
    <p:sldId id="287" r:id="rId8"/>
    <p:sldId id="294" r:id="rId9"/>
    <p:sldId id="295" r:id="rId10"/>
    <p:sldId id="288" r:id="rId11"/>
    <p:sldId id="293" r:id="rId12"/>
    <p:sldId id="296" r:id="rId13"/>
    <p:sldId id="272" r:id="rId14"/>
  </p:sldIdLst>
  <p:sldSz cx="9144000" cy="6858000" type="screen4x3"/>
  <p:notesSz cx="6888163" cy="100203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EEAA0-31E9-41F2-9A96-7445511D952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A39D862E-D2F1-46FD-B3ED-9CAEA52E0F01}">
      <dgm:prSet phldrT="[Texto]"/>
      <dgm:spPr/>
      <dgm:t>
        <a:bodyPr/>
        <a:lstStyle/>
        <a:p>
          <a:r>
            <a:rPr lang="es-SV" dirty="0"/>
            <a:t>Órgano Legislativo</a:t>
          </a:r>
        </a:p>
      </dgm:t>
    </dgm:pt>
    <dgm:pt modelId="{0460D543-188A-4414-A129-BBEEC655FDB3}" type="parTrans" cxnId="{77B3ED6D-1532-45FC-9EE9-D6F2C5D712EB}">
      <dgm:prSet/>
      <dgm:spPr/>
      <dgm:t>
        <a:bodyPr/>
        <a:lstStyle/>
        <a:p>
          <a:endParaRPr lang="es-SV"/>
        </a:p>
      </dgm:t>
    </dgm:pt>
    <dgm:pt modelId="{023D88E5-DC4A-4954-968B-B3A3187A6B72}" type="sibTrans" cxnId="{77B3ED6D-1532-45FC-9EE9-D6F2C5D712EB}">
      <dgm:prSet/>
      <dgm:spPr/>
      <dgm:t>
        <a:bodyPr/>
        <a:lstStyle/>
        <a:p>
          <a:endParaRPr lang="es-SV"/>
        </a:p>
      </dgm:t>
    </dgm:pt>
    <dgm:pt modelId="{D7DB0940-7F51-4942-BC8B-07193DD0F9E1}">
      <dgm:prSet phldrT="[Texto]"/>
      <dgm:spPr/>
      <dgm:t>
        <a:bodyPr/>
        <a:lstStyle/>
        <a:p>
          <a:r>
            <a:rPr lang="es-SV" dirty="0"/>
            <a:t>Órgano Ejecutivo</a:t>
          </a:r>
        </a:p>
      </dgm:t>
    </dgm:pt>
    <dgm:pt modelId="{85AD77A6-2AA4-466D-AB64-310C08A92C56}" type="parTrans" cxnId="{C01976B6-633C-4977-B944-6A6A8650CB29}">
      <dgm:prSet/>
      <dgm:spPr/>
      <dgm:t>
        <a:bodyPr/>
        <a:lstStyle/>
        <a:p>
          <a:endParaRPr lang="es-SV"/>
        </a:p>
      </dgm:t>
    </dgm:pt>
    <dgm:pt modelId="{FD5A6C06-6671-49FA-A2B1-030E51E6B903}" type="sibTrans" cxnId="{C01976B6-633C-4977-B944-6A6A8650CB29}">
      <dgm:prSet/>
      <dgm:spPr/>
      <dgm:t>
        <a:bodyPr/>
        <a:lstStyle/>
        <a:p>
          <a:endParaRPr lang="es-SV"/>
        </a:p>
      </dgm:t>
    </dgm:pt>
    <dgm:pt modelId="{F0C69C78-A68E-4602-AC64-E321A1D4E317}">
      <dgm:prSet phldrT="[Texto]"/>
      <dgm:spPr/>
      <dgm:t>
        <a:bodyPr/>
        <a:lstStyle/>
        <a:p>
          <a:r>
            <a:rPr lang="es-SV" dirty="0"/>
            <a:t>Órgano Judicial</a:t>
          </a:r>
        </a:p>
      </dgm:t>
    </dgm:pt>
    <dgm:pt modelId="{FACE7347-C19A-43AA-8A8E-3B16AC9D0D7A}" type="parTrans" cxnId="{495E2B1B-537A-42F6-A8D1-67911CF00D39}">
      <dgm:prSet/>
      <dgm:spPr/>
      <dgm:t>
        <a:bodyPr/>
        <a:lstStyle/>
        <a:p>
          <a:endParaRPr lang="es-SV"/>
        </a:p>
      </dgm:t>
    </dgm:pt>
    <dgm:pt modelId="{3C1938B6-7FC0-467F-879E-DA122C4D6567}" type="sibTrans" cxnId="{495E2B1B-537A-42F6-A8D1-67911CF00D39}">
      <dgm:prSet/>
      <dgm:spPr/>
      <dgm:t>
        <a:bodyPr/>
        <a:lstStyle/>
        <a:p>
          <a:endParaRPr lang="es-SV"/>
        </a:p>
      </dgm:t>
    </dgm:pt>
    <dgm:pt modelId="{74FB9743-FB45-4807-B3A1-4E7464367037}" type="pres">
      <dgm:prSet presAssocID="{E51EEAA0-31E9-41F2-9A96-7445511D952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C3556BC-A738-49AD-88F2-1A167247D05E}" type="pres">
      <dgm:prSet presAssocID="{A39D862E-D2F1-46FD-B3ED-9CAEA52E0F01}" presName="Accent1" presStyleCnt="0"/>
      <dgm:spPr/>
    </dgm:pt>
    <dgm:pt modelId="{925413E2-6B01-4588-A1BF-DBA9FC96C9DC}" type="pres">
      <dgm:prSet presAssocID="{A39D862E-D2F1-46FD-B3ED-9CAEA52E0F01}" presName="Accent" presStyleLbl="node1" presStyleIdx="0" presStyleCnt="3"/>
      <dgm:spPr/>
    </dgm:pt>
    <dgm:pt modelId="{C2E638B6-DFF9-4723-B2EA-BE15D741BD56}" type="pres">
      <dgm:prSet presAssocID="{A39D862E-D2F1-46FD-B3ED-9CAEA52E0F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4BBA03C-B9A9-496F-8BFC-7965E3DDE7B2}" type="pres">
      <dgm:prSet presAssocID="{D7DB0940-7F51-4942-BC8B-07193DD0F9E1}" presName="Accent2" presStyleCnt="0"/>
      <dgm:spPr/>
    </dgm:pt>
    <dgm:pt modelId="{FFBD36D5-4B64-4FE3-8120-E00A6935C240}" type="pres">
      <dgm:prSet presAssocID="{D7DB0940-7F51-4942-BC8B-07193DD0F9E1}" presName="Accent" presStyleLbl="node1" presStyleIdx="1" presStyleCnt="3"/>
      <dgm:spPr/>
    </dgm:pt>
    <dgm:pt modelId="{62E6AA18-EB26-4C77-94C9-DD438D263688}" type="pres">
      <dgm:prSet presAssocID="{D7DB0940-7F51-4942-BC8B-07193DD0F9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EEEF1FB-31E5-4DC9-AA25-D0516EFDE163}" type="pres">
      <dgm:prSet presAssocID="{F0C69C78-A68E-4602-AC64-E321A1D4E317}" presName="Accent3" presStyleCnt="0"/>
      <dgm:spPr/>
    </dgm:pt>
    <dgm:pt modelId="{274F95AA-4629-47B1-A426-99BA6CA807E7}" type="pres">
      <dgm:prSet presAssocID="{F0C69C78-A68E-4602-AC64-E321A1D4E317}" presName="Accent" presStyleLbl="node1" presStyleIdx="2" presStyleCnt="3"/>
      <dgm:spPr/>
    </dgm:pt>
    <dgm:pt modelId="{24888626-D181-4FB9-B7D8-ABF9BEEB3C00}" type="pres">
      <dgm:prSet presAssocID="{F0C69C78-A68E-4602-AC64-E321A1D4E31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95E2B1B-537A-42F6-A8D1-67911CF00D39}" srcId="{E51EEAA0-31E9-41F2-9A96-7445511D9521}" destId="{F0C69C78-A68E-4602-AC64-E321A1D4E317}" srcOrd="2" destOrd="0" parTransId="{FACE7347-C19A-43AA-8A8E-3B16AC9D0D7A}" sibTransId="{3C1938B6-7FC0-467F-879E-DA122C4D6567}"/>
    <dgm:cxn modelId="{E2751663-64C8-4BF4-9A09-67807A110AB1}" type="presOf" srcId="{E51EEAA0-31E9-41F2-9A96-7445511D9521}" destId="{74FB9743-FB45-4807-B3A1-4E7464367037}" srcOrd="0" destOrd="0" presId="urn:microsoft.com/office/officeart/2009/layout/CircleArrowProcess"/>
    <dgm:cxn modelId="{77B3ED6D-1532-45FC-9EE9-D6F2C5D712EB}" srcId="{E51EEAA0-31E9-41F2-9A96-7445511D9521}" destId="{A39D862E-D2F1-46FD-B3ED-9CAEA52E0F01}" srcOrd="0" destOrd="0" parTransId="{0460D543-188A-4414-A129-BBEEC655FDB3}" sibTransId="{023D88E5-DC4A-4954-968B-B3A3187A6B72}"/>
    <dgm:cxn modelId="{DC4A2A88-0C7A-4CE7-8544-BB01DE78DDAF}" type="presOf" srcId="{F0C69C78-A68E-4602-AC64-E321A1D4E317}" destId="{24888626-D181-4FB9-B7D8-ABF9BEEB3C00}" srcOrd="0" destOrd="0" presId="urn:microsoft.com/office/officeart/2009/layout/CircleArrowProcess"/>
    <dgm:cxn modelId="{173BCA90-DD8F-4BA4-A1CE-E429E8524677}" type="presOf" srcId="{A39D862E-D2F1-46FD-B3ED-9CAEA52E0F01}" destId="{C2E638B6-DFF9-4723-B2EA-BE15D741BD56}" srcOrd="0" destOrd="0" presId="urn:microsoft.com/office/officeart/2009/layout/CircleArrowProcess"/>
    <dgm:cxn modelId="{924046B1-A266-47E6-94C7-4DFBAFF9BFF6}" type="presOf" srcId="{D7DB0940-7F51-4942-BC8B-07193DD0F9E1}" destId="{62E6AA18-EB26-4C77-94C9-DD438D263688}" srcOrd="0" destOrd="0" presId="urn:microsoft.com/office/officeart/2009/layout/CircleArrowProcess"/>
    <dgm:cxn modelId="{C01976B6-633C-4977-B944-6A6A8650CB29}" srcId="{E51EEAA0-31E9-41F2-9A96-7445511D9521}" destId="{D7DB0940-7F51-4942-BC8B-07193DD0F9E1}" srcOrd="1" destOrd="0" parTransId="{85AD77A6-2AA4-466D-AB64-310C08A92C56}" sibTransId="{FD5A6C06-6671-49FA-A2B1-030E51E6B903}"/>
    <dgm:cxn modelId="{C349243C-AC89-49DE-83FF-63CAE8881638}" type="presParOf" srcId="{74FB9743-FB45-4807-B3A1-4E7464367037}" destId="{2C3556BC-A738-49AD-88F2-1A167247D05E}" srcOrd="0" destOrd="0" presId="urn:microsoft.com/office/officeart/2009/layout/CircleArrowProcess"/>
    <dgm:cxn modelId="{ABA16370-D02E-4D37-BB4E-E24DD29D1A3E}" type="presParOf" srcId="{2C3556BC-A738-49AD-88F2-1A167247D05E}" destId="{925413E2-6B01-4588-A1BF-DBA9FC96C9DC}" srcOrd="0" destOrd="0" presId="urn:microsoft.com/office/officeart/2009/layout/CircleArrowProcess"/>
    <dgm:cxn modelId="{1FE2F604-BFF2-4D0B-AE31-555DE75A34EB}" type="presParOf" srcId="{74FB9743-FB45-4807-B3A1-4E7464367037}" destId="{C2E638B6-DFF9-4723-B2EA-BE15D741BD56}" srcOrd="1" destOrd="0" presId="urn:microsoft.com/office/officeart/2009/layout/CircleArrowProcess"/>
    <dgm:cxn modelId="{019DBB10-A487-4DEA-98D9-57F2DE676FEC}" type="presParOf" srcId="{74FB9743-FB45-4807-B3A1-4E7464367037}" destId="{F4BBA03C-B9A9-496F-8BFC-7965E3DDE7B2}" srcOrd="2" destOrd="0" presId="urn:microsoft.com/office/officeart/2009/layout/CircleArrowProcess"/>
    <dgm:cxn modelId="{7B609CF2-6E87-4E98-BDA8-A05F7F1D0BF3}" type="presParOf" srcId="{F4BBA03C-B9A9-496F-8BFC-7965E3DDE7B2}" destId="{FFBD36D5-4B64-4FE3-8120-E00A6935C240}" srcOrd="0" destOrd="0" presId="urn:microsoft.com/office/officeart/2009/layout/CircleArrowProcess"/>
    <dgm:cxn modelId="{6203B6C5-5E71-4119-8008-C1A499AA2EE9}" type="presParOf" srcId="{74FB9743-FB45-4807-B3A1-4E7464367037}" destId="{62E6AA18-EB26-4C77-94C9-DD438D263688}" srcOrd="3" destOrd="0" presId="urn:microsoft.com/office/officeart/2009/layout/CircleArrowProcess"/>
    <dgm:cxn modelId="{91A8770B-21FE-451E-A964-239245B395F4}" type="presParOf" srcId="{74FB9743-FB45-4807-B3A1-4E7464367037}" destId="{8EEEF1FB-31E5-4DC9-AA25-D0516EFDE163}" srcOrd="4" destOrd="0" presId="urn:microsoft.com/office/officeart/2009/layout/CircleArrowProcess"/>
    <dgm:cxn modelId="{8EDB7F18-1BE2-4359-AAAD-EE386A5C1C55}" type="presParOf" srcId="{8EEEF1FB-31E5-4DC9-AA25-D0516EFDE163}" destId="{274F95AA-4629-47B1-A426-99BA6CA807E7}" srcOrd="0" destOrd="0" presId="urn:microsoft.com/office/officeart/2009/layout/CircleArrowProcess"/>
    <dgm:cxn modelId="{54BE3B4B-62CB-469B-B469-4D37105DADAB}" type="presParOf" srcId="{74FB9743-FB45-4807-B3A1-4E7464367037}" destId="{24888626-D181-4FB9-B7D8-ABF9BEEB3C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BF38E-0BD3-4127-86D1-FE0113FF5A9F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27320908-E6EA-4C83-A25A-22A5EC387B21}">
      <dgm:prSet phldrT="[Texto]"/>
      <dgm:spPr/>
      <dgm:t>
        <a:bodyPr/>
        <a:lstStyle/>
        <a:p>
          <a:r>
            <a:rPr lang="es-SV" dirty="0"/>
            <a:t>FGR</a:t>
          </a:r>
        </a:p>
      </dgm:t>
    </dgm:pt>
    <dgm:pt modelId="{D921F42D-F5A7-4D38-B757-30BCEF08A74E}" type="parTrans" cxnId="{EB7DA840-CD82-483B-B113-DD47155F574A}">
      <dgm:prSet/>
      <dgm:spPr/>
      <dgm:t>
        <a:bodyPr/>
        <a:lstStyle/>
        <a:p>
          <a:endParaRPr lang="es-SV"/>
        </a:p>
      </dgm:t>
    </dgm:pt>
    <dgm:pt modelId="{87E99471-56E7-4755-96ED-803C79A419B4}" type="sibTrans" cxnId="{EB7DA840-CD82-483B-B113-DD47155F574A}">
      <dgm:prSet/>
      <dgm:spPr/>
      <dgm:t>
        <a:bodyPr/>
        <a:lstStyle/>
        <a:p>
          <a:endParaRPr lang="es-SV"/>
        </a:p>
      </dgm:t>
    </dgm:pt>
    <dgm:pt modelId="{AB4E351D-9655-45C0-9605-EFF09F421F02}">
      <dgm:prSet phldrT="[Texto]"/>
      <dgm:spPr/>
      <dgm:t>
        <a:bodyPr/>
        <a:lstStyle/>
        <a:p>
          <a:r>
            <a:rPr lang="es-SV" dirty="0"/>
            <a:t>PDDH</a:t>
          </a:r>
        </a:p>
      </dgm:t>
    </dgm:pt>
    <dgm:pt modelId="{034817F2-F6CC-4F6F-95FF-E00F9E5DF5FE}" type="parTrans" cxnId="{27229540-41FF-4C75-9187-563F1C103E08}">
      <dgm:prSet/>
      <dgm:spPr/>
      <dgm:t>
        <a:bodyPr/>
        <a:lstStyle/>
        <a:p>
          <a:endParaRPr lang="es-SV"/>
        </a:p>
      </dgm:t>
    </dgm:pt>
    <dgm:pt modelId="{66C87B81-F4B6-4F61-9EEF-DA2CDCFBFFFE}" type="sibTrans" cxnId="{27229540-41FF-4C75-9187-563F1C103E08}">
      <dgm:prSet/>
      <dgm:spPr/>
      <dgm:t>
        <a:bodyPr/>
        <a:lstStyle/>
        <a:p>
          <a:endParaRPr lang="es-SV"/>
        </a:p>
      </dgm:t>
    </dgm:pt>
    <dgm:pt modelId="{02473B69-B4E7-4391-91A9-23E221264E79}">
      <dgm:prSet phldrT="[Texto]"/>
      <dgm:spPr/>
      <dgm:t>
        <a:bodyPr/>
        <a:lstStyle/>
        <a:p>
          <a:r>
            <a:rPr lang="es-SV" dirty="0"/>
            <a:t>PGR</a:t>
          </a:r>
        </a:p>
      </dgm:t>
    </dgm:pt>
    <dgm:pt modelId="{B607C498-18D5-434A-917F-2D5A1A4B9B8E}" type="parTrans" cxnId="{174098DB-D0DF-4547-A382-EB57E8F72C54}">
      <dgm:prSet/>
      <dgm:spPr/>
      <dgm:t>
        <a:bodyPr/>
        <a:lstStyle/>
        <a:p>
          <a:endParaRPr lang="es-SV"/>
        </a:p>
      </dgm:t>
    </dgm:pt>
    <dgm:pt modelId="{2D70CD6E-269C-4993-934E-F59E0BCF63E2}" type="sibTrans" cxnId="{174098DB-D0DF-4547-A382-EB57E8F72C54}">
      <dgm:prSet/>
      <dgm:spPr/>
      <dgm:t>
        <a:bodyPr/>
        <a:lstStyle/>
        <a:p>
          <a:endParaRPr lang="es-SV"/>
        </a:p>
      </dgm:t>
    </dgm:pt>
    <dgm:pt modelId="{736A6875-CBFC-4B19-AA61-76497F62A7EE}">
      <dgm:prSet phldrT="[Texto]"/>
      <dgm:spPr/>
      <dgm:t>
        <a:bodyPr/>
        <a:lstStyle/>
        <a:p>
          <a:r>
            <a:rPr lang="es-SV" dirty="0"/>
            <a:t>Alcaldías</a:t>
          </a:r>
        </a:p>
      </dgm:t>
    </dgm:pt>
    <dgm:pt modelId="{CDCBBA83-ABC4-4FE9-BA38-32ED64A7D745}" type="parTrans" cxnId="{F0A3D564-3269-4618-A9D0-6BA490A41D6A}">
      <dgm:prSet/>
      <dgm:spPr/>
      <dgm:t>
        <a:bodyPr/>
        <a:lstStyle/>
        <a:p>
          <a:endParaRPr lang="es-SV"/>
        </a:p>
      </dgm:t>
    </dgm:pt>
    <dgm:pt modelId="{A80D294D-64FE-41F6-B1C5-E146E96319BF}" type="sibTrans" cxnId="{F0A3D564-3269-4618-A9D0-6BA490A41D6A}">
      <dgm:prSet/>
      <dgm:spPr/>
      <dgm:t>
        <a:bodyPr/>
        <a:lstStyle/>
        <a:p>
          <a:endParaRPr lang="es-SV"/>
        </a:p>
      </dgm:t>
    </dgm:pt>
    <dgm:pt modelId="{98C26223-E24C-4809-B033-72C0B744A3BC}" type="pres">
      <dgm:prSet presAssocID="{9F6BF38E-0BD3-4127-86D1-FE0113FF5A9F}" presName="matrix" presStyleCnt="0">
        <dgm:presLayoutVars>
          <dgm:chMax val="1"/>
          <dgm:dir/>
          <dgm:resizeHandles val="exact"/>
        </dgm:presLayoutVars>
      </dgm:prSet>
      <dgm:spPr/>
    </dgm:pt>
    <dgm:pt modelId="{1AE1B79A-6197-4F20-9EC3-5F0EEA5FF4B5}" type="pres">
      <dgm:prSet presAssocID="{9F6BF38E-0BD3-4127-86D1-FE0113FF5A9F}" presName="diamond" presStyleLbl="bgShp" presStyleIdx="0" presStyleCnt="1"/>
      <dgm:spPr/>
    </dgm:pt>
    <dgm:pt modelId="{328CDD7C-7D61-4A85-BACE-DB40C09DC73D}" type="pres">
      <dgm:prSet presAssocID="{9F6BF38E-0BD3-4127-86D1-FE0113FF5A9F}" presName="quad1" presStyleLbl="node1" presStyleIdx="0" presStyleCnt="4" custLinFactNeighborX="1351">
        <dgm:presLayoutVars>
          <dgm:chMax val="0"/>
          <dgm:chPref val="0"/>
          <dgm:bulletEnabled val="1"/>
        </dgm:presLayoutVars>
      </dgm:prSet>
      <dgm:spPr/>
    </dgm:pt>
    <dgm:pt modelId="{2C748B0B-E3C2-41C3-81E8-7BA7384D7D09}" type="pres">
      <dgm:prSet presAssocID="{9F6BF38E-0BD3-4127-86D1-FE0113FF5A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28AAC4-9DE0-4223-A697-9AFB381AE58B}" type="pres">
      <dgm:prSet presAssocID="{9F6BF38E-0BD3-4127-86D1-FE0113FF5A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D617DD3-B405-421C-8D1B-3C15FEC94BC5}" type="pres">
      <dgm:prSet presAssocID="{9F6BF38E-0BD3-4127-86D1-FE0113FF5A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CB5363F-9DA7-4B87-AD5F-8E2187C5D804}" type="presOf" srcId="{736A6875-CBFC-4B19-AA61-76497F62A7EE}" destId="{4D617DD3-B405-421C-8D1B-3C15FEC94BC5}" srcOrd="0" destOrd="0" presId="urn:microsoft.com/office/officeart/2005/8/layout/matrix3"/>
    <dgm:cxn modelId="{27229540-41FF-4C75-9187-563F1C103E08}" srcId="{9F6BF38E-0BD3-4127-86D1-FE0113FF5A9F}" destId="{AB4E351D-9655-45C0-9605-EFF09F421F02}" srcOrd="1" destOrd="0" parTransId="{034817F2-F6CC-4F6F-95FF-E00F9E5DF5FE}" sibTransId="{66C87B81-F4B6-4F61-9EEF-DA2CDCFBFFFE}"/>
    <dgm:cxn modelId="{EB7DA840-CD82-483B-B113-DD47155F574A}" srcId="{9F6BF38E-0BD3-4127-86D1-FE0113FF5A9F}" destId="{27320908-E6EA-4C83-A25A-22A5EC387B21}" srcOrd="0" destOrd="0" parTransId="{D921F42D-F5A7-4D38-B757-30BCEF08A74E}" sibTransId="{87E99471-56E7-4755-96ED-803C79A419B4}"/>
    <dgm:cxn modelId="{E4D36842-52B2-4E2D-AEA7-85049322BB16}" type="presOf" srcId="{27320908-E6EA-4C83-A25A-22A5EC387B21}" destId="{328CDD7C-7D61-4A85-BACE-DB40C09DC73D}" srcOrd="0" destOrd="0" presId="urn:microsoft.com/office/officeart/2005/8/layout/matrix3"/>
    <dgm:cxn modelId="{F0A3D564-3269-4618-A9D0-6BA490A41D6A}" srcId="{9F6BF38E-0BD3-4127-86D1-FE0113FF5A9F}" destId="{736A6875-CBFC-4B19-AA61-76497F62A7EE}" srcOrd="3" destOrd="0" parTransId="{CDCBBA83-ABC4-4FE9-BA38-32ED64A7D745}" sibTransId="{A80D294D-64FE-41F6-B1C5-E146E96319BF}"/>
    <dgm:cxn modelId="{CC247146-0590-469B-885A-D420A2C2D9FB}" type="presOf" srcId="{9F6BF38E-0BD3-4127-86D1-FE0113FF5A9F}" destId="{98C26223-E24C-4809-B033-72C0B744A3BC}" srcOrd="0" destOrd="0" presId="urn:microsoft.com/office/officeart/2005/8/layout/matrix3"/>
    <dgm:cxn modelId="{E749B18E-3D0B-4EB8-BE40-3589DE595C98}" type="presOf" srcId="{AB4E351D-9655-45C0-9605-EFF09F421F02}" destId="{2C748B0B-E3C2-41C3-81E8-7BA7384D7D09}" srcOrd="0" destOrd="0" presId="urn:microsoft.com/office/officeart/2005/8/layout/matrix3"/>
    <dgm:cxn modelId="{6F6768AE-EEB6-49F2-A80D-719FF6E93808}" type="presOf" srcId="{02473B69-B4E7-4391-91A9-23E221264E79}" destId="{4028AAC4-9DE0-4223-A697-9AFB381AE58B}" srcOrd="0" destOrd="0" presId="urn:microsoft.com/office/officeart/2005/8/layout/matrix3"/>
    <dgm:cxn modelId="{174098DB-D0DF-4547-A382-EB57E8F72C54}" srcId="{9F6BF38E-0BD3-4127-86D1-FE0113FF5A9F}" destId="{02473B69-B4E7-4391-91A9-23E221264E79}" srcOrd="2" destOrd="0" parTransId="{B607C498-18D5-434A-917F-2D5A1A4B9B8E}" sibTransId="{2D70CD6E-269C-4993-934E-F59E0BCF63E2}"/>
    <dgm:cxn modelId="{1D035AE2-4CE6-4053-B4D6-F7EEB58823C7}" type="presParOf" srcId="{98C26223-E24C-4809-B033-72C0B744A3BC}" destId="{1AE1B79A-6197-4F20-9EC3-5F0EEA5FF4B5}" srcOrd="0" destOrd="0" presId="urn:microsoft.com/office/officeart/2005/8/layout/matrix3"/>
    <dgm:cxn modelId="{6F022F76-8E7D-4A30-A833-BAA3B454A9D3}" type="presParOf" srcId="{98C26223-E24C-4809-B033-72C0B744A3BC}" destId="{328CDD7C-7D61-4A85-BACE-DB40C09DC73D}" srcOrd="1" destOrd="0" presId="urn:microsoft.com/office/officeart/2005/8/layout/matrix3"/>
    <dgm:cxn modelId="{974C5EDE-CE77-4C8E-A111-0F46014D3AC8}" type="presParOf" srcId="{98C26223-E24C-4809-B033-72C0B744A3BC}" destId="{2C748B0B-E3C2-41C3-81E8-7BA7384D7D09}" srcOrd="2" destOrd="0" presId="urn:microsoft.com/office/officeart/2005/8/layout/matrix3"/>
    <dgm:cxn modelId="{6E974718-0B56-4F4F-951C-0ED99530A6F2}" type="presParOf" srcId="{98C26223-E24C-4809-B033-72C0B744A3BC}" destId="{4028AAC4-9DE0-4223-A697-9AFB381AE58B}" srcOrd="3" destOrd="0" presId="urn:microsoft.com/office/officeart/2005/8/layout/matrix3"/>
    <dgm:cxn modelId="{93985A9B-B685-4580-8E93-F4330D483687}" type="presParOf" srcId="{98C26223-E24C-4809-B033-72C0B744A3BC}" destId="{4D617DD3-B405-421C-8D1B-3C15FEC94B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70F3A-6438-47AF-82B8-7DC177C28343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D51833FB-E43A-4141-8E9A-073A14E0FE2D}">
      <dgm:prSet phldrT="[Texto]" custT="1"/>
      <dgm:spPr/>
      <dgm:t>
        <a:bodyPr/>
        <a:lstStyle/>
        <a:p>
          <a:r>
            <a:rPr lang="es-SV" sz="1400" dirty="0"/>
            <a:t>Medios de Comunicación</a:t>
          </a:r>
        </a:p>
      </dgm:t>
    </dgm:pt>
    <dgm:pt modelId="{871EB7C9-87C5-415E-A9BE-0C2B82453A76}" type="parTrans" cxnId="{87470CCD-5F32-41A8-9359-8EB9AD6595FF}">
      <dgm:prSet/>
      <dgm:spPr/>
      <dgm:t>
        <a:bodyPr/>
        <a:lstStyle/>
        <a:p>
          <a:endParaRPr lang="es-SV"/>
        </a:p>
      </dgm:t>
    </dgm:pt>
    <dgm:pt modelId="{3C4CEA2C-DE94-49DF-9686-C100F0F765D4}" type="sibTrans" cxnId="{87470CCD-5F32-41A8-9359-8EB9AD6595FF}">
      <dgm:prSet/>
      <dgm:spPr/>
      <dgm:t>
        <a:bodyPr/>
        <a:lstStyle/>
        <a:p>
          <a:endParaRPr lang="es-SV"/>
        </a:p>
      </dgm:t>
    </dgm:pt>
    <dgm:pt modelId="{B0568875-411E-4861-87A9-1092EE046554}">
      <dgm:prSet phldrT="[Texto]" custT="1"/>
      <dgm:spPr/>
      <dgm:t>
        <a:bodyPr/>
        <a:lstStyle/>
        <a:p>
          <a:r>
            <a:rPr lang="es-SV" sz="2400" dirty="0"/>
            <a:t>Sindicatos</a:t>
          </a:r>
        </a:p>
      </dgm:t>
    </dgm:pt>
    <dgm:pt modelId="{4A6B834D-3D7B-43F3-907E-DCFB61939260}" type="parTrans" cxnId="{61D80BD1-9C0B-4577-A495-2537744DFF70}">
      <dgm:prSet/>
      <dgm:spPr/>
      <dgm:t>
        <a:bodyPr/>
        <a:lstStyle/>
        <a:p>
          <a:endParaRPr lang="es-SV"/>
        </a:p>
      </dgm:t>
    </dgm:pt>
    <dgm:pt modelId="{23EBBA62-E06F-4D86-9297-E84BFB51A58B}" type="sibTrans" cxnId="{61D80BD1-9C0B-4577-A495-2537744DFF70}">
      <dgm:prSet/>
      <dgm:spPr/>
      <dgm:t>
        <a:bodyPr/>
        <a:lstStyle/>
        <a:p>
          <a:endParaRPr lang="es-SV"/>
        </a:p>
      </dgm:t>
    </dgm:pt>
    <dgm:pt modelId="{771FC6F4-B20C-4698-ADA5-4E99A1487302}">
      <dgm:prSet phldrT="[Texto]" custT="1"/>
      <dgm:spPr/>
      <dgm:t>
        <a:bodyPr/>
        <a:lstStyle/>
        <a:p>
          <a:r>
            <a:rPr lang="es-SV" sz="2800" dirty="0"/>
            <a:t>Iglesias</a:t>
          </a:r>
        </a:p>
      </dgm:t>
    </dgm:pt>
    <dgm:pt modelId="{32B0161C-0D97-4F18-9546-273BE3D18332}" type="parTrans" cxnId="{0DB7C51D-5EED-445F-A8F3-44A19C7D5A8B}">
      <dgm:prSet/>
      <dgm:spPr/>
      <dgm:t>
        <a:bodyPr/>
        <a:lstStyle/>
        <a:p>
          <a:endParaRPr lang="es-SV"/>
        </a:p>
      </dgm:t>
    </dgm:pt>
    <dgm:pt modelId="{8BC3E9B0-C306-434B-9D1B-459463296E47}" type="sibTrans" cxnId="{0DB7C51D-5EED-445F-A8F3-44A19C7D5A8B}">
      <dgm:prSet/>
      <dgm:spPr/>
      <dgm:t>
        <a:bodyPr/>
        <a:lstStyle/>
        <a:p>
          <a:endParaRPr lang="es-SV"/>
        </a:p>
      </dgm:t>
    </dgm:pt>
    <dgm:pt modelId="{48D504BF-E19D-499A-ADEB-797D9EC06847}">
      <dgm:prSet phldrT="[Texto]" custT="1"/>
      <dgm:spPr/>
      <dgm:t>
        <a:bodyPr/>
        <a:lstStyle/>
        <a:p>
          <a:r>
            <a:rPr lang="es-SV" sz="2400" dirty="0"/>
            <a:t>ONG - Agencias</a:t>
          </a:r>
        </a:p>
      </dgm:t>
    </dgm:pt>
    <dgm:pt modelId="{39C03113-2135-420D-98F4-BA72C44B9629}" type="parTrans" cxnId="{1148C41E-B4EC-4A3D-9CA6-A81BB5161172}">
      <dgm:prSet/>
      <dgm:spPr/>
      <dgm:t>
        <a:bodyPr/>
        <a:lstStyle/>
        <a:p>
          <a:endParaRPr lang="es-SV"/>
        </a:p>
      </dgm:t>
    </dgm:pt>
    <dgm:pt modelId="{02C7E444-418C-4F78-856A-DD0A08E1F486}" type="sibTrans" cxnId="{1148C41E-B4EC-4A3D-9CA6-A81BB5161172}">
      <dgm:prSet/>
      <dgm:spPr/>
      <dgm:t>
        <a:bodyPr/>
        <a:lstStyle/>
        <a:p>
          <a:endParaRPr lang="es-SV"/>
        </a:p>
      </dgm:t>
    </dgm:pt>
    <dgm:pt modelId="{844C92A5-E86C-4B62-8F8E-CBD38862800E}">
      <dgm:prSet phldrT="[Texto]" custT="1"/>
      <dgm:spPr/>
      <dgm:t>
        <a:bodyPr/>
        <a:lstStyle/>
        <a:p>
          <a:r>
            <a:rPr lang="es-SV" sz="2400" dirty="0"/>
            <a:t>Gremios</a:t>
          </a:r>
        </a:p>
      </dgm:t>
    </dgm:pt>
    <dgm:pt modelId="{58CD9949-67D0-4895-9DEB-A6BB7B23976D}" type="parTrans" cxnId="{35A63981-6149-4B3E-8DE9-E61724A436D3}">
      <dgm:prSet/>
      <dgm:spPr/>
      <dgm:t>
        <a:bodyPr/>
        <a:lstStyle/>
        <a:p>
          <a:endParaRPr lang="es-SV"/>
        </a:p>
      </dgm:t>
    </dgm:pt>
    <dgm:pt modelId="{0240F589-0A25-4ED8-9E30-F05E646B4E55}" type="sibTrans" cxnId="{35A63981-6149-4B3E-8DE9-E61724A436D3}">
      <dgm:prSet/>
      <dgm:spPr/>
      <dgm:t>
        <a:bodyPr/>
        <a:lstStyle/>
        <a:p>
          <a:endParaRPr lang="es-SV"/>
        </a:p>
      </dgm:t>
    </dgm:pt>
    <dgm:pt modelId="{C2ACD9F4-4947-4E22-AE12-E25177848430}" type="pres">
      <dgm:prSet presAssocID="{1C970F3A-6438-47AF-82B8-7DC177C283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62624E-52AD-4C43-920F-A8641E46614A}" type="pres">
      <dgm:prSet presAssocID="{1C970F3A-6438-47AF-82B8-7DC177C28343}" presName="matrix" presStyleCnt="0"/>
      <dgm:spPr/>
    </dgm:pt>
    <dgm:pt modelId="{27A93D4A-31BD-4336-9F33-CECD3E9AF49B}" type="pres">
      <dgm:prSet presAssocID="{1C970F3A-6438-47AF-82B8-7DC177C28343}" presName="tile1" presStyleLbl="node1" presStyleIdx="0" presStyleCnt="4"/>
      <dgm:spPr/>
    </dgm:pt>
    <dgm:pt modelId="{3BCB0C74-0372-43A8-BF5B-3E0982A11EDF}" type="pres">
      <dgm:prSet presAssocID="{1C970F3A-6438-47AF-82B8-7DC177C283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4C1184-CE59-4416-BBBC-E6D129A7FB24}" type="pres">
      <dgm:prSet presAssocID="{1C970F3A-6438-47AF-82B8-7DC177C28343}" presName="tile2" presStyleLbl="node1" presStyleIdx="1" presStyleCnt="4"/>
      <dgm:spPr/>
    </dgm:pt>
    <dgm:pt modelId="{32203B14-EABA-4502-8729-3FB5FECA8E99}" type="pres">
      <dgm:prSet presAssocID="{1C970F3A-6438-47AF-82B8-7DC177C283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4368DE-8FC8-4305-B97A-473F4F06AE5D}" type="pres">
      <dgm:prSet presAssocID="{1C970F3A-6438-47AF-82B8-7DC177C28343}" presName="tile3" presStyleLbl="node1" presStyleIdx="2" presStyleCnt="4"/>
      <dgm:spPr/>
    </dgm:pt>
    <dgm:pt modelId="{D0D8C987-8696-4624-9713-4738DBCF944C}" type="pres">
      <dgm:prSet presAssocID="{1C970F3A-6438-47AF-82B8-7DC177C283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7DF9B6-EE3A-4235-8A28-2A1BD7987289}" type="pres">
      <dgm:prSet presAssocID="{1C970F3A-6438-47AF-82B8-7DC177C28343}" presName="tile4" presStyleLbl="node1" presStyleIdx="3" presStyleCnt="4"/>
      <dgm:spPr/>
    </dgm:pt>
    <dgm:pt modelId="{952339AA-938A-44E0-A89D-122FFB29BCD5}" type="pres">
      <dgm:prSet presAssocID="{1C970F3A-6438-47AF-82B8-7DC177C283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C3EB48-72C1-48A0-8847-FB2604D55368}" type="pres">
      <dgm:prSet presAssocID="{1C970F3A-6438-47AF-82B8-7DC177C28343}" presName="centerTile" presStyleLbl="fgShp" presStyleIdx="0" presStyleCnt="1" custScaleX="130913">
        <dgm:presLayoutVars>
          <dgm:chMax val="0"/>
          <dgm:chPref val="0"/>
        </dgm:presLayoutVars>
      </dgm:prSet>
      <dgm:spPr/>
    </dgm:pt>
  </dgm:ptLst>
  <dgm:cxnLst>
    <dgm:cxn modelId="{D59CE213-462C-4BC5-B880-6AFE9DA6137A}" type="presOf" srcId="{B0568875-411E-4861-87A9-1092EE046554}" destId="{3BCB0C74-0372-43A8-BF5B-3E0982A11EDF}" srcOrd="1" destOrd="0" presId="urn:microsoft.com/office/officeart/2005/8/layout/matrix1"/>
    <dgm:cxn modelId="{0DB7C51D-5EED-445F-A8F3-44A19C7D5A8B}" srcId="{D51833FB-E43A-4141-8E9A-073A14E0FE2D}" destId="{771FC6F4-B20C-4698-ADA5-4E99A1487302}" srcOrd="1" destOrd="0" parTransId="{32B0161C-0D97-4F18-9546-273BE3D18332}" sibTransId="{8BC3E9B0-C306-434B-9D1B-459463296E47}"/>
    <dgm:cxn modelId="{1148C41E-B4EC-4A3D-9CA6-A81BB5161172}" srcId="{D51833FB-E43A-4141-8E9A-073A14E0FE2D}" destId="{48D504BF-E19D-499A-ADEB-797D9EC06847}" srcOrd="2" destOrd="0" parTransId="{39C03113-2135-420D-98F4-BA72C44B9629}" sibTransId="{02C7E444-418C-4F78-856A-DD0A08E1F486}"/>
    <dgm:cxn modelId="{05D71E21-305E-4850-8419-CE111ABE4A28}" type="presOf" srcId="{D51833FB-E43A-4141-8E9A-073A14E0FE2D}" destId="{0EC3EB48-72C1-48A0-8847-FB2604D55368}" srcOrd="0" destOrd="0" presId="urn:microsoft.com/office/officeart/2005/8/layout/matrix1"/>
    <dgm:cxn modelId="{D4179F5F-9FAB-4A08-AC02-86DC2A298651}" type="presOf" srcId="{48D504BF-E19D-499A-ADEB-797D9EC06847}" destId="{D0D8C987-8696-4624-9713-4738DBCF944C}" srcOrd="1" destOrd="0" presId="urn:microsoft.com/office/officeart/2005/8/layout/matrix1"/>
    <dgm:cxn modelId="{FFA6D16F-9C99-4C84-AF5E-97CB921C8CB8}" type="presOf" srcId="{844C92A5-E86C-4B62-8F8E-CBD38862800E}" destId="{5F7DF9B6-EE3A-4235-8A28-2A1BD7987289}" srcOrd="0" destOrd="0" presId="urn:microsoft.com/office/officeart/2005/8/layout/matrix1"/>
    <dgm:cxn modelId="{35A63981-6149-4B3E-8DE9-E61724A436D3}" srcId="{D51833FB-E43A-4141-8E9A-073A14E0FE2D}" destId="{844C92A5-E86C-4B62-8F8E-CBD38862800E}" srcOrd="3" destOrd="0" parTransId="{58CD9949-67D0-4895-9DEB-A6BB7B23976D}" sibTransId="{0240F589-0A25-4ED8-9E30-F05E646B4E55}"/>
    <dgm:cxn modelId="{47DBEA91-7466-4FE6-94FC-BC6FBFA27363}" type="presOf" srcId="{1C970F3A-6438-47AF-82B8-7DC177C28343}" destId="{C2ACD9F4-4947-4E22-AE12-E25177848430}" srcOrd="0" destOrd="0" presId="urn:microsoft.com/office/officeart/2005/8/layout/matrix1"/>
    <dgm:cxn modelId="{57BA209D-A6A2-4987-A80B-BA05EAC1CF88}" type="presOf" srcId="{844C92A5-E86C-4B62-8F8E-CBD38862800E}" destId="{952339AA-938A-44E0-A89D-122FFB29BCD5}" srcOrd="1" destOrd="0" presId="urn:microsoft.com/office/officeart/2005/8/layout/matrix1"/>
    <dgm:cxn modelId="{EAD9CDB3-ADB2-4AD3-A5BF-8D6E316462FB}" type="presOf" srcId="{B0568875-411E-4861-87A9-1092EE046554}" destId="{27A93D4A-31BD-4336-9F33-CECD3E9AF49B}" srcOrd="0" destOrd="0" presId="urn:microsoft.com/office/officeart/2005/8/layout/matrix1"/>
    <dgm:cxn modelId="{988E1FBC-3080-493A-A897-44C1903B3CDD}" type="presOf" srcId="{48D504BF-E19D-499A-ADEB-797D9EC06847}" destId="{BA4368DE-8FC8-4305-B97A-473F4F06AE5D}" srcOrd="0" destOrd="0" presId="urn:microsoft.com/office/officeart/2005/8/layout/matrix1"/>
    <dgm:cxn modelId="{87470CCD-5F32-41A8-9359-8EB9AD6595FF}" srcId="{1C970F3A-6438-47AF-82B8-7DC177C28343}" destId="{D51833FB-E43A-4141-8E9A-073A14E0FE2D}" srcOrd="0" destOrd="0" parTransId="{871EB7C9-87C5-415E-A9BE-0C2B82453A76}" sibTransId="{3C4CEA2C-DE94-49DF-9686-C100F0F765D4}"/>
    <dgm:cxn modelId="{61D80BD1-9C0B-4577-A495-2537744DFF70}" srcId="{D51833FB-E43A-4141-8E9A-073A14E0FE2D}" destId="{B0568875-411E-4861-87A9-1092EE046554}" srcOrd="0" destOrd="0" parTransId="{4A6B834D-3D7B-43F3-907E-DCFB61939260}" sibTransId="{23EBBA62-E06F-4D86-9297-E84BFB51A58B}"/>
    <dgm:cxn modelId="{3C7163E3-EDFE-4A65-BDE1-E8B7C7BDA265}" type="presOf" srcId="{771FC6F4-B20C-4698-ADA5-4E99A1487302}" destId="{954C1184-CE59-4416-BBBC-E6D129A7FB24}" srcOrd="0" destOrd="0" presId="urn:microsoft.com/office/officeart/2005/8/layout/matrix1"/>
    <dgm:cxn modelId="{FEEA0EE4-F07B-4ECE-808B-0687BB27C803}" type="presOf" srcId="{771FC6F4-B20C-4698-ADA5-4E99A1487302}" destId="{32203B14-EABA-4502-8729-3FB5FECA8E99}" srcOrd="1" destOrd="0" presId="urn:microsoft.com/office/officeart/2005/8/layout/matrix1"/>
    <dgm:cxn modelId="{CCADE8BB-A7F7-46B2-A211-A6CC4A8020E7}" type="presParOf" srcId="{C2ACD9F4-4947-4E22-AE12-E25177848430}" destId="{BE62624E-52AD-4C43-920F-A8641E46614A}" srcOrd="0" destOrd="0" presId="urn:microsoft.com/office/officeart/2005/8/layout/matrix1"/>
    <dgm:cxn modelId="{A177A7BB-F297-49C8-B185-3FEB179567F8}" type="presParOf" srcId="{BE62624E-52AD-4C43-920F-A8641E46614A}" destId="{27A93D4A-31BD-4336-9F33-CECD3E9AF49B}" srcOrd="0" destOrd="0" presId="urn:microsoft.com/office/officeart/2005/8/layout/matrix1"/>
    <dgm:cxn modelId="{448066EC-962D-4775-8D79-43D842BE119D}" type="presParOf" srcId="{BE62624E-52AD-4C43-920F-A8641E46614A}" destId="{3BCB0C74-0372-43A8-BF5B-3E0982A11EDF}" srcOrd="1" destOrd="0" presId="urn:microsoft.com/office/officeart/2005/8/layout/matrix1"/>
    <dgm:cxn modelId="{BC170292-CC89-4789-906E-CC7ECC82EABE}" type="presParOf" srcId="{BE62624E-52AD-4C43-920F-A8641E46614A}" destId="{954C1184-CE59-4416-BBBC-E6D129A7FB24}" srcOrd="2" destOrd="0" presId="urn:microsoft.com/office/officeart/2005/8/layout/matrix1"/>
    <dgm:cxn modelId="{B45082FB-CECB-464F-BA03-6C640441FC6B}" type="presParOf" srcId="{BE62624E-52AD-4C43-920F-A8641E46614A}" destId="{32203B14-EABA-4502-8729-3FB5FECA8E99}" srcOrd="3" destOrd="0" presId="urn:microsoft.com/office/officeart/2005/8/layout/matrix1"/>
    <dgm:cxn modelId="{38B377D6-BA9B-4F2A-A599-2E5A63501D9E}" type="presParOf" srcId="{BE62624E-52AD-4C43-920F-A8641E46614A}" destId="{BA4368DE-8FC8-4305-B97A-473F4F06AE5D}" srcOrd="4" destOrd="0" presId="urn:microsoft.com/office/officeart/2005/8/layout/matrix1"/>
    <dgm:cxn modelId="{AFEAFAB9-BAD4-4A80-B492-C3C332F0017B}" type="presParOf" srcId="{BE62624E-52AD-4C43-920F-A8641E46614A}" destId="{D0D8C987-8696-4624-9713-4738DBCF944C}" srcOrd="5" destOrd="0" presId="urn:microsoft.com/office/officeart/2005/8/layout/matrix1"/>
    <dgm:cxn modelId="{2621197C-AE98-469F-A252-80F2D9B428CB}" type="presParOf" srcId="{BE62624E-52AD-4C43-920F-A8641E46614A}" destId="{5F7DF9B6-EE3A-4235-8A28-2A1BD7987289}" srcOrd="6" destOrd="0" presId="urn:microsoft.com/office/officeart/2005/8/layout/matrix1"/>
    <dgm:cxn modelId="{C3767920-C14D-4A12-B8E4-1FF03DC28B2F}" type="presParOf" srcId="{BE62624E-52AD-4C43-920F-A8641E46614A}" destId="{952339AA-938A-44E0-A89D-122FFB29BCD5}" srcOrd="7" destOrd="0" presId="urn:microsoft.com/office/officeart/2005/8/layout/matrix1"/>
    <dgm:cxn modelId="{786C2F9E-6D37-4BFA-ABD9-CC552AB477B3}" type="presParOf" srcId="{C2ACD9F4-4947-4E22-AE12-E25177848430}" destId="{0EC3EB48-72C1-48A0-8847-FB2604D5536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413E2-6B01-4588-A1BF-DBA9FC96C9DC}">
      <dsp:nvSpPr>
        <dsp:cNvPr id="0" name=""/>
        <dsp:cNvSpPr/>
      </dsp:nvSpPr>
      <dsp:spPr>
        <a:xfrm>
          <a:off x="1352899" y="0"/>
          <a:ext cx="1826164" cy="18264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638B6-DFF9-4723-B2EA-BE15D741BD56}">
      <dsp:nvSpPr>
        <dsp:cNvPr id="0" name=""/>
        <dsp:cNvSpPr/>
      </dsp:nvSpPr>
      <dsp:spPr>
        <a:xfrm>
          <a:off x="1756541" y="659401"/>
          <a:ext cx="1014764" cy="50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700" kern="1200" dirty="0"/>
            <a:t>Órgano Legislativo</a:t>
          </a:r>
        </a:p>
      </dsp:txBody>
      <dsp:txXfrm>
        <a:off x="1756541" y="659401"/>
        <a:ext cx="1014764" cy="507260"/>
      </dsp:txXfrm>
    </dsp:sp>
    <dsp:sp modelId="{FFBD36D5-4B64-4FE3-8120-E00A6935C240}">
      <dsp:nvSpPr>
        <dsp:cNvPr id="0" name=""/>
        <dsp:cNvSpPr/>
      </dsp:nvSpPr>
      <dsp:spPr>
        <a:xfrm>
          <a:off x="845688" y="1049426"/>
          <a:ext cx="1826164" cy="18264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6AA18-EB26-4C77-94C9-DD438D263688}">
      <dsp:nvSpPr>
        <dsp:cNvPr id="0" name=""/>
        <dsp:cNvSpPr/>
      </dsp:nvSpPr>
      <dsp:spPr>
        <a:xfrm>
          <a:off x="1251388" y="1714898"/>
          <a:ext cx="1014764" cy="50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700" kern="1200" dirty="0"/>
            <a:t>Órgano Ejecutivo</a:t>
          </a:r>
        </a:p>
      </dsp:txBody>
      <dsp:txXfrm>
        <a:off x="1251388" y="1714898"/>
        <a:ext cx="1014764" cy="507260"/>
      </dsp:txXfrm>
    </dsp:sp>
    <dsp:sp modelId="{274F95AA-4629-47B1-A426-99BA6CA807E7}">
      <dsp:nvSpPr>
        <dsp:cNvPr id="0" name=""/>
        <dsp:cNvSpPr/>
      </dsp:nvSpPr>
      <dsp:spPr>
        <a:xfrm>
          <a:off x="1482873" y="2224435"/>
          <a:ext cx="1568958" cy="156958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88626-D181-4FB9-B7D8-ABF9BEEB3C00}">
      <dsp:nvSpPr>
        <dsp:cNvPr id="0" name=""/>
        <dsp:cNvSpPr/>
      </dsp:nvSpPr>
      <dsp:spPr>
        <a:xfrm>
          <a:off x="1758942" y="2771913"/>
          <a:ext cx="1014764" cy="50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700" kern="1200" dirty="0"/>
            <a:t>Órgano Judicial</a:t>
          </a:r>
        </a:p>
      </dsp:txBody>
      <dsp:txXfrm>
        <a:off x="1758942" y="2771913"/>
        <a:ext cx="1014764" cy="50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B79A-6197-4F20-9EC3-5F0EEA5FF4B5}">
      <dsp:nvSpPr>
        <dsp:cNvPr id="0" name=""/>
        <dsp:cNvSpPr/>
      </dsp:nvSpPr>
      <dsp:spPr>
        <a:xfrm>
          <a:off x="0" y="1120089"/>
          <a:ext cx="2899115" cy="289911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CDD7C-7D61-4A85-BACE-DB40C09DC73D}">
      <dsp:nvSpPr>
        <dsp:cNvPr id="0" name=""/>
        <dsp:cNvSpPr/>
      </dsp:nvSpPr>
      <dsp:spPr>
        <a:xfrm>
          <a:off x="290691" y="1395504"/>
          <a:ext cx="1130654" cy="1130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FGR</a:t>
          </a:r>
        </a:p>
      </dsp:txBody>
      <dsp:txXfrm>
        <a:off x="345885" y="1450698"/>
        <a:ext cx="1020266" cy="1020266"/>
      </dsp:txXfrm>
    </dsp:sp>
    <dsp:sp modelId="{2C748B0B-E3C2-41C3-81E8-7BA7384D7D09}">
      <dsp:nvSpPr>
        <dsp:cNvPr id="0" name=""/>
        <dsp:cNvSpPr/>
      </dsp:nvSpPr>
      <dsp:spPr>
        <a:xfrm>
          <a:off x="1493044" y="1395504"/>
          <a:ext cx="1130654" cy="1130654"/>
        </a:xfrm>
        <a:prstGeom prst="round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PDDH</a:t>
          </a:r>
        </a:p>
      </dsp:txBody>
      <dsp:txXfrm>
        <a:off x="1548238" y="1450698"/>
        <a:ext cx="1020266" cy="1020266"/>
      </dsp:txXfrm>
    </dsp:sp>
    <dsp:sp modelId="{4028AAC4-9DE0-4223-A697-9AFB381AE58B}">
      <dsp:nvSpPr>
        <dsp:cNvPr id="0" name=""/>
        <dsp:cNvSpPr/>
      </dsp:nvSpPr>
      <dsp:spPr>
        <a:xfrm>
          <a:off x="275415" y="2613133"/>
          <a:ext cx="1130654" cy="1130654"/>
        </a:xfrm>
        <a:prstGeom prst="round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PGR</a:t>
          </a:r>
        </a:p>
      </dsp:txBody>
      <dsp:txXfrm>
        <a:off x="330609" y="2668327"/>
        <a:ext cx="1020266" cy="1020266"/>
      </dsp:txXfrm>
    </dsp:sp>
    <dsp:sp modelId="{4D617DD3-B405-421C-8D1B-3C15FEC94BC5}">
      <dsp:nvSpPr>
        <dsp:cNvPr id="0" name=""/>
        <dsp:cNvSpPr/>
      </dsp:nvSpPr>
      <dsp:spPr>
        <a:xfrm>
          <a:off x="1493044" y="2613133"/>
          <a:ext cx="1130654" cy="1130654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Alcaldías</a:t>
          </a:r>
        </a:p>
      </dsp:txBody>
      <dsp:txXfrm>
        <a:off x="1548238" y="2668327"/>
        <a:ext cx="1020266" cy="1020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93D4A-31BD-4336-9F33-CECD3E9AF49B}">
      <dsp:nvSpPr>
        <dsp:cNvPr id="0" name=""/>
        <dsp:cNvSpPr/>
      </dsp:nvSpPr>
      <dsp:spPr>
        <a:xfrm rot="16200000">
          <a:off x="-127000" y="127000"/>
          <a:ext cx="1911344" cy="1657343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Sindicatos</a:t>
          </a:r>
        </a:p>
      </dsp:txBody>
      <dsp:txXfrm rot="5400000">
        <a:off x="0" y="0"/>
        <a:ext cx="1657343" cy="1433508"/>
      </dsp:txXfrm>
    </dsp:sp>
    <dsp:sp modelId="{954C1184-CE59-4416-BBBC-E6D129A7FB24}">
      <dsp:nvSpPr>
        <dsp:cNvPr id="0" name=""/>
        <dsp:cNvSpPr/>
      </dsp:nvSpPr>
      <dsp:spPr>
        <a:xfrm>
          <a:off x="1657343" y="0"/>
          <a:ext cx="1657343" cy="1911344"/>
        </a:xfrm>
        <a:prstGeom prst="round1Rec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Iglesias</a:t>
          </a:r>
        </a:p>
      </dsp:txBody>
      <dsp:txXfrm>
        <a:off x="1657343" y="0"/>
        <a:ext cx="1657343" cy="1433508"/>
      </dsp:txXfrm>
    </dsp:sp>
    <dsp:sp modelId="{BA4368DE-8FC8-4305-B97A-473F4F06AE5D}">
      <dsp:nvSpPr>
        <dsp:cNvPr id="0" name=""/>
        <dsp:cNvSpPr/>
      </dsp:nvSpPr>
      <dsp:spPr>
        <a:xfrm rot="10800000">
          <a:off x="0" y="1911344"/>
          <a:ext cx="1657343" cy="1911344"/>
        </a:xfrm>
        <a:prstGeom prst="round1Rec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ONG - Agencias</a:t>
          </a:r>
        </a:p>
      </dsp:txBody>
      <dsp:txXfrm rot="10800000">
        <a:off x="0" y="2389180"/>
        <a:ext cx="1657343" cy="1433508"/>
      </dsp:txXfrm>
    </dsp:sp>
    <dsp:sp modelId="{5F7DF9B6-EE3A-4235-8A28-2A1BD7987289}">
      <dsp:nvSpPr>
        <dsp:cNvPr id="0" name=""/>
        <dsp:cNvSpPr/>
      </dsp:nvSpPr>
      <dsp:spPr>
        <a:xfrm rot="5400000">
          <a:off x="1530342" y="2038344"/>
          <a:ext cx="1911344" cy="1657343"/>
        </a:xfrm>
        <a:prstGeom prst="round1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Gremios</a:t>
          </a:r>
        </a:p>
      </dsp:txBody>
      <dsp:txXfrm rot="-5400000">
        <a:off x="1657343" y="2389179"/>
        <a:ext cx="1657343" cy="1433508"/>
      </dsp:txXfrm>
    </dsp:sp>
    <dsp:sp modelId="{0EC3EB48-72C1-48A0-8847-FB2604D55368}">
      <dsp:nvSpPr>
        <dsp:cNvPr id="0" name=""/>
        <dsp:cNvSpPr/>
      </dsp:nvSpPr>
      <dsp:spPr>
        <a:xfrm>
          <a:off x="1006439" y="1433507"/>
          <a:ext cx="1301806" cy="95567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/>
            <a:t>Medios de Comunicación</a:t>
          </a:r>
        </a:p>
      </dsp:txBody>
      <dsp:txXfrm>
        <a:off x="1053091" y="1480159"/>
        <a:ext cx="1208502" cy="862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7729137-1E36-4DCD-809E-656BE695A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149454-A263-495E-B892-656E10662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9C1283B-6603-4654-8F2F-1F89FFF4B1B4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F14090-4F43-4DD7-ACD6-6BC1233B7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ADF671-4B72-401C-8403-993C3BF110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A10A12-35F8-408B-BB2E-0D344F835A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877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6DE9A50-32AB-4019-94E8-444720C2FAC1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17094CF-6CE1-4C95-BBA1-1E07C11F9D2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54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478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578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748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329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401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048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962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71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01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849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3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16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864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88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00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09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5953E6-6231-4B2F-BA96-3CE4EBD949F0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135AD4-15E0-4F4D-9413-83A3E71A24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0027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INDICE%20RESUMIDO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/>
              <a:t>POLÍTICAS PÚBLICAS en diversidad sexual: </a:t>
            </a:r>
            <a:br>
              <a:rPr lang="es-SV" dirty="0"/>
            </a:br>
            <a:r>
              <a:rPr lang="es-SV" dirty="0"/>
              <a:t>el salvador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/>
              <a:t>Cruz Edgardo Torres</a:t>
            </a:r>
          </a:p>
          <a:p>
            <a:r>
              <a:rPr lang="es-SV" dirty="0"/>
              <a:t>Director de Diversidad Sexual</a:t>
            </a:r>
          </a:p>
          <a:p>
            <a:r>
              <a:rPr lang="es-SV" dirty="0"/>
              <a:t>Secretaría de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321145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Alcance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2101645" y="1202253"/>
          <a:ext cx="4024752" cy="379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/>
          </p:nvPr>
        </p:nvGraphicFramePr>
        <p:xfrm>
          <a:off x="92063" y="899021"/>
          <a:ext cx="2899115" cy="513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5650398" y="1202253"/>
          <a:ext cx="3314686" cy="382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84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287" y="1552710"/>
            <a:ext cx="6480488" cy="358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650" dirty="0"/>
              <a:t>El riesgo de fracasos en la implementación de las políticas está asentado en la aceptación o rechazo de sus objetivos por parte de los implementadores “Los encargados de la implementación pueden hacer fracasar la ejecución de una política cuando rechazan los objetivos contenidos en ella […] Los intereses y el sistema de valores de los implementadores, entonces, juega un rol estratégico en la implementación de normativas “Los objetivos de una política pueden ser rechazados por muy diversas razones: pueden ofender los sistemas de valores personales de los responsables, lesionar lealtades externas a la organización, poner en riesgo el interés propio, o afectar relaciones ya existentes al otorgarles preferencia” (Van Meter &amp; Van Horn, 1993)</a:t>
            </a: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628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12" y="857251"/>
            <a:ext cx="7598569" cy="1092200"/>
          </a:xfrm>
        </p:spPr>
        <p:txBody>
          <a:bodyPr>
            <a:normAutofit/>
          </a:bodyPr>
          <a:lstStyle/>
          <a:p>
            <a:pPr algn="ctr"/>
            <a:r>
              <a:rPr lang="es-SV" sz="1500" dirty="0">
                <a:solidFill>
                  <a:schemeClr val="accent1"/>
                </a:solidFill>
              </a:rPr>
              <a:t>Cuadro Resumen Índice de inclusión </a:t>
            </a:r>
            <a:br>
              <a:rPr lang="es-SV" sz="1500" dirty="0">
                <a:solidFill>
                  <a:schemeClr val="accent1"/>
                </a:solidFill>
              </a:rPr>
            </a:br>
            <a:r>
              <a:rPr lang="es-SV" sz="1500" dirty="0">
                <a:solidFill>
                  <a:schemeClr val="accent1"/>
                </a:solidFill>
                <a:hlinkClick r:id="rId2" action="ppaction://hlinkfile"/>
              </a:rPr>
              <a:t>INDICE RESUMIDO.docx</a:t>
            </a:r>
            <a:endParaRPr lang="es-SV" sz="1500" dirty="0">
              <a:solidFill>
                <a:schemeClr val="accent1"/>
              </a:solidFill>
            </a:endParaRPr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3" y="1624693"/>
            <a:ext cx="6890657" cy="427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06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873"/>
            <a:ext cx="9144000" cy="1531291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3"/>
          <a:stretch/>
        </p:blipFill>
        <p:spPr>
          <a:xfrm>
            <a:off x="33973" y="1301572"/>
            <a:ext cx="9110027" cy="24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030" y="1259456"/>
            <a:ext cx="6400800" cy="1130300"/>
          </a:xfrm>
        </p:spPr>
        <p:txBody>
          <a:bodyPr/>
          <a:lstStyle/>
          <a:p>
            <a:r>
              <a:rPr lang="es-SV" dirty="0"/>
              <a:t>SECRETARÍA DE INCLUSIÓN 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1" y="2226469"/>
            <a:ext cx="3360581" cy="3263504"/>
          </a:xfrm>
        </p:spPr>
        <p:txBody>
          <a:bodyPr>
            <a:normAutofit/>
          </a:bodyPr>
          <a:lstStyle/>
          <a:p>
            <a:r>
              <a:rPr lang="es-SV" sz="1725" b="1" dirty="0"/>
              <a:t>Creación.</a:t>
            </a:r>
          </a:p>
          <a:p>
            <a:endParaRPr lang="es-SV" sz="1725" b="1" dirty="0"/>
          </a:p>
          <a:p>
            <a:r>
              <a:rPr lang="es-SV" sz="1725" b="1" dirty="0"/>
              <a:t>Enfoque.</a:t>
            </a:r>
          </a:p>
          <a:p>
            <a:endParaRPr lang="es-SV" sz="1725" b="1" dirty="0"/>
          </a:p>
          <a:p>
            <a:r>
              <a:rPr lang="es-SV" sz="1725" b="1" dirty="0"/>
              <a:t>Direcciones temáticas.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44" y="2389756"/>
            <a:ext cx="3697559" cy="2132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966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419" y="982820"/>
            <a:ext cx="7598569" cy="1092200"/>
          </a:xfrm>
        </p:spPr>
        <p:txBody>
          <a:bodyPr/>
          <a:lstStyle/>
          <a:p>
            <a:r>
              <a:rPr lang="es-SV" dirty="0"/>
              <a:t>Políticas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281" y="1349867"/>
            <a:ext cx="8845370" cy="2347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500" i="1" dirty="0"/>
              <a:t>Políticas Públicas</a:t>
            </a:r>
            <a:r>
              <a:rPr lang="es-SV" sz="1500" dirty="0"/>
              <a:t>: Según </a:t>
            </a:r>
            <a:r>
              <a:rPr lang="es-SV" sz="1500" dirty="0" err="1"/>
              <a:t>Dye</a:t>
            </a:r>
            <a:r>
              <a:rPr lang="es-SV" sz="1500" dirty="0"/>
              <a:t> (en </a:t>
            </a:r>
            <a:r>
              <a:rPr lang="es-SV" sz="1500" dirty="0" err="1"/>
              <a:t>Subirats</a:t>
            </a:r>
            <a:r>
              <a:rPr lang="es-SV" sz="1500" dirty="0"/>
              <a:t> et al (2008) </a:t>
            </a:r>
          </a:p>
          <a:p>
            <a:pPr marL="0" indent="0" algn="just">
              <a:buNone/>
            </a:pPr>
            <a:r>
              <a:rPr lang="es-SV" sz="1500" i="1" dirty="0"/>
              <a:t>"todo aquello que los gobiernos deciden hacer, o no hacer“</a:t>
            </a:r>
          </a:p>
          <a:p>
            <a:pPr marL="0" indent="0" algn="just">
              <a:buNone/>
            </a:pPr>
            <a:endParaRPr lang="es-SV" sz="1500" i="1" dirty="0"/>
          </a:p>
          <a:p>
            <a:pPr marL="0" indent="0" algn="just">
              <a:buNone/>
            </a:pPr>
            <a:r>
              <a:rPr lang="es-SV" sz="1500" dirty="0" err="1"/>
              <a:t>Subirats</a:t>
            </a:r>
            <a:r>
              <a:rPr lang="es-SV" sz="1500" dirty="0"/>
              <a:t> et al (2008) define a la política pública como: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60797" y="3156129"/>
            <a:ext cx="8760854" cy="2607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650" dirty="0"/>
              <a:t>“Una serie de </a:t>
            </a:r>
            <a:r>
              <a:rPr lang="es-SV" sz="1650" b="1" dirty="0"/>
              <a:t>decisiones o de acciones</a:t>
            </a:r>
            <a:r>
              <a:rPr lang="es-SV" sz="1650" dirty="0"/>
              <a:t>, intencionalmente coherentes, tomadas por diferentes </a:t>
            </a:r>
            <a:r>
              <a:rPr lang="es-SV" sz="1650" b="1" dirty="0"/>
              <a:t>actores</a:t>
            </a:r>
            <a:r>
              <a:rPr lang="es-SV" sz="1650" dirty="0"/>
              <a:t>, públicos y a veces no públicos -cuyos recursos, nexos institucionales e intereses varían- a fin de resolver de manera puntual un </a:t>
            </a:r>
            <a:r>
              <a:rPr lang="es-SV" sz="1650" b="1" dirty="0"/>
              <a:t>problema políticamente definido como colectivo</a:t>
            </a:r>
            <a:r>
              <a:rPr lang="es-SV" sz="1650" dirty="0"/>
              <a:t>. Este conjunto de decisiones y acciones da lugar a actos formales, con un grado de obligatoriedad variable, tendentes a modificar la conducta de grupos sociales que, se supone, originaron el problema político a resolver (</a:t>
            </a:r>
            <a:r>
              <a:rPr lang="es-SV" sz="1650" b="1" dirty="0"/>
              <a:t>grupos-objetivo</a:t>
            </a:r>
            <a:r>
              <a:rPr lang="es-SV" sz="1650" dirty="0"/>
              <a:t>), en el interés de grupos sociales que padecen los efectos negativos del problema en cuestión (</a:t>
            </a:r>
            <a:r>
              <a:rPr lang="es-SV" sz="1650" b="1" dirty="0"/>
              <a:t>beneficiarios finales</a:t>
            </a:r>
            <a:r>
              <a:rPr lang="es-SV" sz="1650" dirty="0"/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265891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Estructura de las políticas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s-SV" sz="1875" dirty="0"/>
              <a:t>Planteamiento de situación problemática.</a:t>
            </a:r>
          </a:p>
          <a:p>
            <a:pPr marL="385763" indent="-385763">
              <a:buFont typeface="+mj-lt"/>
              <a:buAutoNum type="arabicPeriod"/>
            </a:pPr>
            <a:r>
              <a:rPr lang="es-SV" sz="1875" dirty="0"/>
              <a:t>Hipótesis de causalidad.</a:t>
            </a:r>
          </a:p>
          <a:p>
            <a:pPr marL="385763" indent="-385763">
              <a:buFont typeface="+mj-lt"/>
              <a:buAutoNum type="arabicPeriod"/>
            </a:pPr>
            <a:r>
              <a:rPr lang="es-SV" sz="1875" dirty="0"/>
              <a:t>Grupo Objetivo.</a:t>
            </a:r>
          </a:p>
          <a:p>
            <a:pPr marL="385763" indent="-385763">
              <a:buFont typeface="+mj-lt"/>
              <a:buAutoNum type="arabicPeriod"/>
            </a:pPr>
            <a:r>
              <a:rPr lang="es-SV" sz="1875" dirty="0"/>
              <a:t>Grupo Beneficiario.</a:t>
            </a:r>
          </a:p>
          <a:p>
            <a:pPr marL="385763" indent="-385763">
              <a:buFont typeface="+mj-lt"/>
              <a:buAutoNum type="arabicPeriod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4983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30" y="857251"/>
            <a:ext cx="7598569" cy="1092200"/>
          </a:xfrm>
        </p:spPr>
        <p:txBody>
          <a:bodyPr/>
          <a:lstStyle/>
          <a:p>
            <a:r>
              <a:rPr lang="es-SV" dirty="0"/>
              <a:t>Ciclo de las políticas públicas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3" y="1691428"/>
            <a:ext cx="7331298" cy="4180907"/>
          </a:xfrm>
        </p:spPr>
      </p:pic>
    </p:spTree>
    <p:extLst>
      <p:ext uri="{BB962C8B-B14F-4D97-AF65-F5344CB8AC3E}">
        <p14:creationId xmlns:p14="http://schemas.microsoft.com/office/powerpoint/2010/main" val="210598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Marco normativo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7419" y="1426900"/>
            <a:ext cx="7598569" cy="2736850"/>
          </a:xfrm>
        </p:spPr>
        <p:txBody>
          <a:bodyPr>
            <a:normAutofit/>
          </a:bodyPr>
          <a:lstStyle/>
          <a:p>
            <a:r>
              <a:rPr lang="es-SV" sz="1650" dirty="0"/>
              <a:t>Decreto Ejecutivo 56</a:t>
            </a:r>
          </a:p>
          <a:p>
            <a:r>
              <a:rPr lang="es-SV" sz="1650" dirty="0"/>
              <a:t>Plan Quinquenal de Desarrollo</a:t>
            </a:r>
          </a:p>
          <a:p>
            <a:r>
              <a:rPr lang="es-SV" sz="1650" dirty="0"/>
              <a:t>Código Penal</a:t>
            </a:r>
          </a:p>
          <a:p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82" y="3168631"/>
            <a:ext cx="3275579" cy="26221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76" y="1314450"/>
            <a:ext cx="2434780" cy="37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5008" y="1384670"/>
            <a:ext cx="6172200" cy="857250"/>
          </a:xfrm>
        </p:spPr>
        <p:txBody>
          <a:bodyPr/>
          <a:lstStyle/>
          <a:p>
            <a:pPr algn="ctr"/>
            <a:r>
              <a:rPr lang="es-SV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Decreto Ejecutivo 56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7620" y="1952146"/>
            <a:ext cx="6886977" cy="3535040"/>
          </a:xfrm>
        </p:spPr>
        <p:txBody>
          <a:bodyPr/>
          <a:lstStyle/>
          <a:p>
            <a:pPr marL="0" indent="0" algn="ctr">
              <a:buNone/>
            </a:pPr>
            <a:r>
              <a:rPr lang="es-ES" sz="1800" b="1" dirty="0"/>
              <a:t>DIARIO OFICIAL</a:t>
            </a:r>
            <a:endParaRPr lang="es-SV" sz="1800" dirty="0"/>
          </a:p>
          <a:p>
            <a:pPr marL="0" indent="0" algn="ctr">
              <a:buNone/>
            </a:pPr>
            <a:r>
              <a:rPr lang="es-ES" sz="1800" b="1" dirty="0"/>
              <a:t>TOMO Nº 387 / NUMERO 86</a:t>
            </a:r>
            <a:r>
              <a:rPr lang="es-SV" sz="1800" dirty="0"/>
              <a:t> </a:t>
            </a:r>
            <a:r>
              <a:rPr lang="es-ES" sz="1800" b="1" i="1" dirty="0"/>
              <a:t>SAN SALVADOR, MIERCOLES 12 DE MAYO DE 2010</a:t>
            </a:r>
            <a:endParaRPr lang="es-SV" sz="1800" dirty="0"/>
          </a:p>
          <a:p>
            <a:pPr marL="0" indent="0" algn="ctr">
              <a:buNone/>
            </a:pPr>
            <a:r>
              <a:rPr lang="es-ES" sz="1800" dirty="0"/>
              <a:t>DECRETO EJECUTIVO No. 56.-</a:t>
            </a:r>
            <a:endParaRPr lang="es-SV" sz="1800" dirty="0"/>
          </a:p>
          <a:p>
            <a:pPr marL="0" indent="0" algn="ctr">
              <a:buNone/>
            </a:pPr>
            <a:r>
              <a:rPr lang="es-ES" sz="1800" i="1" dirty="0"/>
              <a:t>DISPOSICIONES PARA EVITAR TODA FORMA DE DISCRIMINACIÓN EN LA ADMINISTRACIÓN PÚBLICA, POR RAZONES DE IDENTIDAD DE GÉNERO Y/O DE ORIENTACIÓN SEXUAL.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endParaRPr lang="es-SV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1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813" y="1052514"/>
            <a:ext cx="6172200" cy="50720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defRPr/>
            </a:pPr>
            <a:r>
              <a:rPr lang="es-SV" sz="2250" b="1" dirty="0"/>
              <a:t>Plan Quinquenal de Desarrollo 2014-2019</a:t>
            </a:r>
          </a:p>
        </p:txBody>
      </p:sp>
      <p:pic>
        <p:nvPicPr>
          <p:cNvPr id="1331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8" y="1646636"/>
            <a:ext cx="2621756" cy="403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4662" y="1863328"/>
            <a:ext cx="41909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SV" sz="1650" dirty="0"/>
              <a:t>Capítulo I – Literal B “La equidad, la inclusión social y la protección social como estrategias para asegurar el Buen Vivir”</a:t>
            </a:r>
          </a:p>
          <a:p>
            <a:pPr>
              <a:defRPr/>
            </a:pPr>
            <a:r>
              <a:rPr lang="es-SV" sz="1650" dirty="0"/>
              <a:t>Numeral 4: Poblaciones Prioritarias</a:t>
            </a:r>
          </a:p>
          <a:p>
            <a:pPr>
              <a:defRPr/>
            </a:pPr>
            <a:endParaRPr lang="es-SV" sz="1650" dirty="0"/>
          </a:p>
          <a:p>
            <a:pPr>
              <a:defRPr/>
            </a:pPr>
            <a:r>
              <a:rPr lang="es-SV" sz="1650" dirty="0"/>
              <a:t>Objetivo 5 “Acelerar el tránsito hacia una sociedad equitativa e incluyente”</a:t>
            </a:r>
          </a:p>
          <a:p>
            <a:pPr>
              <a:defRPr/>
            </a:pPr>
            <a:endParaRPr lang="es-SV" sz="1650" dirty="0"/>
          </a:p>
          <a:p>
            <a:pPr>
              <a:defRPr/>
            </a:pPr>
            <a:r>
              <a:rPr lang="es-SV" sz="1650" dirty="0"/>
              <a:t>L.5.3.8 “Promover los Derechos y atender las necesidades de los pueblos originarios, población LGBTI y veteranos y veteranas del conflicto armado”</a:t>
            </a:r>
          </a:p>
        </p:txBody>
      </p:sp>
    </p:spTree>
    <p:extLst>
      <p:ext uri="{BB962C8B-B14F-4D97-AF65-F5344CB8AC3E}">
        <p14:creationId xmlns:p14="http://schemas.microsoft.com/office/powerpoint/2010/main" val="417784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434" y="1005358"/>
            <a:ext cx="7598569" cy="1092200"/>
          </a:xfrm>
        </p:spPr>
        <p:txBody>
          <a:bodyPr/>
          <a:lstStyle/>
          <a:p>
            <a:r>
              <a:rPr lang="es-SV" dirty="0"/>
              <a:t>ANALISIS DE IMPLEMENTACIÓN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434" y="1919758"/>
            <a:ext cx="6656068" cy="3468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500" dirty="0"/>
              <a:t>Los elementos de análisis propuestos por </a:t>
            </a:r>
            <a:r>
              <a:rPr lang="es-SV" sz="1500" dirty="0" err="1"/>
              <a:t>Sabatier</a:t>
            </a:r>
            <a:r>
              <a:rPr lang="es-SV" sz="1500" dirty="0"/>
              <a:t> y </a:t>
            </a:r>
            <a:r>
              <a:rPr lang="es-SV" sz="1500" dirty="0" err="1"/>
              <a:t>Mazmanian</a:t>
            </a:r>
            <a:r>
              <a:rPr lang="es-SV" sz="1500" dirty="0"/>
              <a:t> (1993) se agrupan en categorías, consideradas las variables independientes, que constituyen condiciones mínimas para la implementación efectiva de una política, específicamente políticas regulatorias.</a:t>
            </a:r>
          </a:p>
          <a:p>
            <a:pPr marL="0" indent="0" algn="just">
              <a:buNone/>
            </a:pPr>
            <a:endParaRPr lang="es-SV" sz="1500" dirty="0"/>
          </a:p>
          <a:p>
            <a:pPr algn="just"/>
            <a:r>
              <a:rPr lang="es-SV" sz="1500" dirty="0"/>
              <a:t>Integración jerárquica dentro y entre instituciones encargadas de la implementación, implica el número de instancias de veto o aprobación implicadas en el logro de los objetivos y capacidad otorgada a promotores de objetivos para influir sobre los agentes de veto.</a:t>
            </a:r>
          </a:p>
          <a:p>
            <a:pPr algn="just"/>
            <a:r>
              <a:rPr lang="es-SV" sz="1500" dirty="0"/>
              <a:t>Asignación a entidad y funcionarios comprometidos con los objetivos de la política.</a:t>
            </a: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5036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5828</TotalTime>
  <Words>582</Words>
  <Application>Microsoft Office PowerPoint</Application>
  <PresentationFormat>Presentación en pantalla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POLÍTICAS PÚBLICAS en diversidad sexual:  el salvador</vt:lpstr>
      <vt:lpstr>SECRETARÍA DE INCLUSIÓN SOCIAL</vt:lpstr>
      <vt:lpstr>Políticas públicas</vt:lpstr>
      <vt:lpstr>Estructura de las políticas públicas</vt:lpstr>
      <vt:lpstr>Ciclo de las políticas públicas</vt:lpstr>
      <vt:lpstr>Marco normativo</vt:lpstr>
      <vt:lpstr>Decreto Ejecutivo 56</vt:lpstr>
      <vt:lpstr>Presentación de PowerPoint</vt:lpstr>
      <vt:lpstr>ANALISIS DE IMPLEMENTACIÓN</vt:lpstr>
      <vt:lpstr>Alcance</vt:lpstr>
      <vt:lpstr>Presentación de PowerPoint</vt:lpstr>
      <vt:lpstr>Cuadro Resumen Índice de inclusión  INDICE RESUMIDO.docx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Públicas y Diversidad Sexual</dc:title>
  <dc:creator>Cruz Torres</dc:creator>
  <cp:lastModifiedBy>Karla Eugenia Rivera Arévalo</cp:lastModifiedBy>
  <cp:revision>32</cp:revision>
  <cp:lastPrinted>2017-07-13T20:37:01Z</cp:lastPrinted>
  <dcterms:created xsi:type="dcterms:W3CDTF">2016-01-29T02:44:55Z</dcterms:created>
  <dcterms:modified xsi:type="dcterms:W3CDTF">2017-07-13T20:40:01Z</dcterms:modified>
</cp:coreProperties>
</file>