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0" r:id="rId4"/>
    <p:sldId id="256" r:id="rId5"/>
    <p:sldId id="269" r:id="rId6"/>
    <p:sldId id="261" r:id="rId7"/>
    <p:sldId id="257" r:id="rId8"/>
    <p:sldId id="270" r:id="rId9"/>
    <p:sldId id="262" r:id="rId10"/>
    <p:sldId id="258" r:id="rId11"/>
    <p:sldId id="271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A7055-762F-4B70-8D8B-9681869C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7D8B74-86CD-4165-B9F3-AF933D7C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F2A86-635E-4147-B4D1-A18F943E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19C59-2A4E-4DF0-AEC1-465CB43D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AAA47D-12A2-469E-9C47-6D83DAE4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55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0A2F0-1126-4F8E-B650-D2F56802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E3471-E5F1-48A9-826D-663B8AE01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A7187-0A9E-44A0-A95F-F2FA6A04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C2F21-7595-42B3-A992-71F8E5E6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1DBB6-226F-4623-9895-C3652E39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85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625A79-6261-441D-A409-75E791941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564F6-BD0E-4095-BFCB-9B2495020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BBCB2-1711-4586-876E-20BC3FA4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55806A-D63B-498B-A7EB-F0C0685F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7ADED-0CFB-4D33-9CDF-97B67ED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83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685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108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65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655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8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580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01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122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6F30-BB06-4AF8-AE57-4C38B32A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895D4-7523-42A6-9143-EC6BE19F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AA9AC-04A5-4AB5-A19B-BBC02612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104FF-16E1-4423-9D13-CB3C0F05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306FF-B7AB-4603-8F67-B7676D58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95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072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286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083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DA25C-ED80-41CC-8EC4-0BE86F1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90D495-90B2-457E-A834-5FF29C033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F2FBE-7DBD-4D24-97AB-98A130C2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187AF-4C6E-479C-AABD-6E7B7A35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A8DD5-B4E5-43C9-8396-B1A5FFBB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A07CB-7B72-4A23-97CF-2573B7E3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DE3A6-5FB1-42D8-A107-8D99647BB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AF6F44-F230-401A-A8E7-BCDC3DF68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60B762-2B97-4084-98E3-F0AB2F07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BAF1E-4065-4F60-9F38-4F661AF5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64F83-73D1-4FD5-AE33-C6012600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14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77783-87BC-43F5-9B35-297ADDB0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85D15-36D9-436A-9926-336D0DEF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49745C-2503-4108-9843-29E555FED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A97595-D3EB-41C5-9697-7D1C9DD59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63F619-E5C8-4474-8C89-D88A28CF6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72722-BD92-4A76-A428-3ACDEA2B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00B93C-E1E9-47F5-BF78-F4E08BA9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3AE70B-E1C0-4079-8BB7-5C6D5BD7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63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A13E-6AFA-4FEB-8929-05F1D1A7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C96316-BC69-463E-95B1-46C89A83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34D06-B899-4496-B1D6-22D284F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F8176B-21E2-4912-AB52-FA5729C3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34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664770-12DB-47D8-A5B6-FECF68FF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DEB0FA-C101-4662-BCEC-BA62DEC9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D5CFCD-78CB-4F91-BC05-9F87E83F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3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148A5-CE8D-4968-9993-7C0D4F70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94266-D8C3-467A-BF20-9D374847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3905B-353F-4938-9AA5-46CDAAF0B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4E9B51-5867-4F34-8F93-03A6B808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F80E2-9D7F-494B-AAFA-65ADFD35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6F1386-DAA5-47E8-AAD1-35373B93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7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DE2F9-5CA5-4972-9CD0-F6E7905D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724038-ADA6-4FCD-86AF-314C883CF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CC5A56-9250-4154-B0AB-FD25E2157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37BBC-74F0-464A-9F57-902673A9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B2B8A5-2B04-4319-B65A-10981438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536DA-020F-4419-8C8B-07A9DAA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0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16FE80-A420-40C3-A549-2D8E02EF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62365-C409-4171-8AA9-5D30A074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D7BB7D-C685-41E4-9A8F-F60241B9F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69C6-475E-4FFC-BCCD-EB8BDEA77C61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74B08-7113-4395-BEF6-A06EAD99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1B38C-5496-4E89-86A6-3D2F42A97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7E33-A175-4A36-B23A-DDF83599E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2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21/8/2019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741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facebook.com/MCPES200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D2748-E710-4249-A34A-A05125CC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11" y="5089012"/>
            <a:ext cx="8240232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000" dirty="0"/>
              <a:t>Proceso de Elección </a:t>
            </a:r>
            <a:br>
              <a:rPr lang="en-US" sz="6000" dirty="0"/>
            </a:br>
            <a:r>
              <a:rPr lang="en-US" sz="6000" dirty="0"/>
              <a:t>Comité Ejecutivo 2019-2021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0CEFB1-EBB2-450F-8E7D-F6185E66C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7" b="153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DDC13F44-51DA-4975-B6F2-35E04F0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36" y="157760"/>
            <a:ext cx="2488062" cy="8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1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5692C-DA6D-43E8-9790-6C035A17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BD1E5-8F5F-428B-BE04-4950C17F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8361A0-CF3B-4277-80CF-E9DB0A813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3" t="26621" r="15260" b="7963"/>
          <a:stretch/>
        </p:blipFill>
        <p:spPr>
          <a:xfrm>
            <a:off x="114748" y="124415"/>
            <a:ext cx="12077252" cy="67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arcador de contenido 4">
            <a:extLst>
              <a:ext uri="{FF2B5EF4-FFF2-40B4-BE49-F238E27FC236}">
                <a16:creationId xmlns:a16="http://schemas.microsoft.com/office/drawing/2014/main" id="{0B4CD96D-703F-4D9A-B029-ABE98239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06550"/>
            <a:ext cx="4489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443289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SV" sz="3300">
                <a:solidFill>
                  <a:srgbClr val="595959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lang="es-SV" altLang="es-SV" sz="3300">
              <a:solidFill>
                <a:srgbClr val="595959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fontAlgn="base">
                <a:defRPr/>
              </a:pPr>
              <a:r>
                <a:rPr lang="es-SV" sz="900" u="sng" dirty="0">
                  <a:solidFill>
                    <a:srgbClr val="0563C1"/>
                  </a:solidFill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3"/>
                </a:rPr>
                <a:t>www.mcpelsalvador.org.sv</a:t>
              </a:r>
              <a:r>
                <a:rPr lang="es-SV" sz="900" dirty="0">
                  <a:solidFill>
                    <a:prstClr val="black"/>
                  </a:solidFill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lang="es-SV" sz="9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  <a:hlinkClick r:id="rId4"/>
                </a:rPr>
                <a:t>https://www.facebook.com/MCPES2002/</a:t>
              </a:r>
              <a:r>
                <a:rPr lang="es-SV" sz="900" dirty="0">
                  <a:solidFill>
                    <a:prstClr val="black"/>
                  </a:solidFill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lang="es-SV" sz="900" u="sng" dirty="0">
                  <a:solidFill>
                    <a:srgbClr val="00B0F0"/>
                  </a:solidFill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lang="es-SV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SV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BFF49C-27E0-481D-B5B7-D6E9202E2D6B}"/>
              </a:ext>
            </a:extLst>
          </p:cNvPr>
          <p:cNvSpPr txBox="1">
            <a:spLocks/>
          </p:cNvSpPr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b="1" dirty="0"/>
              <a:t>Miembros </a:t>
            </a:r>
            <a:r>
              <a:rPr lang="en-US" sz="3300" b="1" dirty="0" err="1"/>
              <a:t>propietarios</a:t>
            </a:r>
            <a:r>
              <a:rPr lang="en-US" sz="3300" b="1" dirty="0"/>
              <a:t> </a:t>
            </a:r>
            <a:r>
              <a:rPr lang="en-US" sz="3300" b="1" dirty="0" err="1"/>
              <a:t>elegibles</a:t>
            </a:r>
            <a:r>
              <a:rPr lang="en-US" sz="3300" b="1" dirty="0"/>
              <a:t> para el </a:t>
            </a:r>
          </a:p>
          <a:p>
            <a:pPr algn="ctr">
              <a:spcAft>
                <a:spcPts val="600"/>
              </a:spcAft>
            </a:pPr>
            <a:r>
              <a:rPr lang="en-US" sz="3300" b="1" dirty="0"/>
              <a:t>Cargo de </a:t>
            </a:r>
            <a:r>
              <a:rPr lang="en-US" sz="3300" b="1" dirty="0" err="1"/>
              <a:t>Presidencia</a:t>
            </a:r>
            <a:r>
              <a:rPr lang="en-US" sz="3300" b="1" dirty="0"/>
              <a:t> o </a:t>
            </a:r>
            <a:r>
              <a:rPr lang="en-US" sz="3300" b="1" dirty="0" err="1"/>
              <a:t>Vicepresidencia</a:t>
            </a:r>
            <a:endParaRPr lang="en-US" sz="33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5A001-E425-43F1-A875-FA7CED6D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17" y="159439"/>
            <a:ext cx="2685706" cy="919854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57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56DC1E-90B6-4973-9A4F-BFB8B8EACABD}"/>
              </a:ext>
            </a:extLst>
          </p:cNvPr>
          <p:cNvGrpSpPr/>
          <p:nvPr/>
        </p:nvGrpSpPr>
        <p:grpSpPr>
          <a:xfrm>
            <a:off x="-552508" y="1818329"/>
            <a:ext cx="13489636" cy="2752887"/>
            <a:chOff x="-1026233" y="1850159"/>
            <a:chExt cx="13489636" cy="2752887"/>
          </a:xfrm>
        </p:grpSpPr>
        <p:pic>
          <p:nvPicPr>
            <p:cNvPr id="11" name="Picture 2" descr="Resultado de imagen para comite ejecutivo">
              <a:extLst>
                <a:ext uri="{FF2B5EF4-FFF2-40B4-BE49-F238E27FC236}">
                  <a16:creationId xmlns:a16="http://schemas.microsoft.com/office/drawing/2014/main" id="{63A68695-04FA-47BC-9004-D17E37A4D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6049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comite ejecutivo">
              <a:extLst>
                <a:ext uri="{FF2B5EF4-FFF2-40B4-BE49-F238E27FC236}">
                  <a16:creationId xmlns:a16="http://schemas.microsoft.com/office/drawing/2014/main" id="{E8CB7508-C547-410F-95F1-3A86FB721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4348" y="1872682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sultado de imagen para comite ejecutivo">
              <a:extLst>
                <a:ext uri="{FF2B5EF4-FFF2-40B4-BE49-F238E27FC236}">
                  <a16:creationId xmlns:a16="http://schemas.microsoft.com/office/drawing/2014/main" id="{93845845-8F94-4857-86F5-60AC31E1C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1194" y="189276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esultado de imagen para comite ejecutivo">
              <a:extLst>
                <a:ext uri="{FF2B5EF4-FFF2-40B4-BE49-F238E27FC236}">
                  <a16:creationId xmlns:a16="http://schemas.microsoft.com/office/drawing/2014/main" id="{97965CA4-FB7A-49D5-BCB9-47D944A6D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5853" y="1862725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sultado de imagen para comite ejecutivo">
              <a:extLst>
                <a:ext uri="{FF2B5EF4-FFF2-40B4-BE49-F238E27FC236}">
                  <a16:creationId xmlns:a16="http://schemas.microsoft.com/office/drawing/2014/main" id="{665C3991-DF64-416D-9E4A-E8BEC237C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77698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esultado de imagen para comite ejecutivo">
              <a:extLst>
                <a:ext uri="{FF2B5EF4-FFF2-40B4-BE49-F238E27FC236}">
                  <a16:creationId xmlns:a16="http://schemas.microsoft.com/office/drawing/2014/main" id="{6980C793-522A-499B-AA2B-5058A6811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26233" y="191734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71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5BCBB7-514F-482E-89B9-5D1EA2926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9"/>
          <a:stretch/>
        </p:blipFill>
        <p:spPr>
          <a:xfrm>
            <a:off x="555026" y="141164"/>
            <a:ext cx="11081948" cy="67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00C9DD-82AF-403D-85F0-8036A08C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5" t="23403" r="17305" b="11169"/>
          <a:stretch/>
        </p:blipFill>
        <p:spPr>
          <a:xfrm>
            <a:off x="-1" y="0"/>
            <a:ext cx="12089219" cy="68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BFF49C-27E0-481D-B5B7-D6E9202E2D6B}"/>
              </a:ext>
            </a:extLst>
          </p:cNvPr>
          <p:cNvSpPr txBox="1">
            <a:spLocks/>
          </p:cNvSpPr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b="1" dirty="0"/>
              <a:t>Miembros </a:t>
            </a:r>
            <a:r>
              <a:rPr lang="en-US" sz="3300" b="1" dirty="0" err="1"/>
              <a:t>propietarios</a:t>
            </a:r>
            <a:r>
              <a:rPr lang="en-US" sz="3300" b="1" dirty="0"/>
              <a:t> </a:t>
            </a:r>
            <a:r>
              <a:rPr lang="en-US" sz="3300" b="1" dirty="0" err="1"/>
              <a:t>elegibles</a:t>
            </a:r>
            <a:r>
              <a:rPr lang="en-US" sz="3300" b="1" dirty="0"/>
              <a:t> para el </a:t>
            </a:r>
          </a:p>
          <a:p>
            <a:pPr algn="ctr">
              <a:spcAft>
                <a:spcPts val="600"/>
              </a:spcAft>
            </a:pPr>
            <a:r>
              <a:rPr lang="en-US" sz="3300" b="1" dirty="0"/>
              <a:t>Cargo de </a:t>
            </a:r>
            <a:r>
              <a:rPr lang="en-US" sz="3300" b="1" dirty="0" err="1"/>
              <a:t>Secretaría</a:t>
            </a:r>
            <a:endParaRPr lang="en-US" sz="33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5A001-E425-43F1-A875-FA7CED6D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17" y="159439"/>
            <a:ext cx="2685706" cy="919854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57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EFA9E044-A399-4903-9198-D92E970FD3AF}"/>
              </a:ext>
            </a:extLst>
          </p:cNvPr>
          <p:cNvGrpSpPr/>
          <p:nvPr/>
        </p:nvGrpSpPr>
        <p:grpSpPr>
          <a:xfrm>
            <a:off x="-648818" y="1818329"/>
            <a:ext cx="13489636" cy="2752887"/>
            <a:chOff x="-1026233" y="1850159"/>
            <a:chExt cx="13489636" cy="2752887"/>
          </a:xfrm>
        </p:grpSpPr>
        <p:pic>
          <p:nvPicPr>
            <p:cNvPr id="7" name="Picture 2" descr="Resultado de imagen para comite ejecutivo">
              <a:extLst>
                <a:ext uri="{FF2B5EF4-FFF2-40B4-BE49-F238E27FC236}">
                  <a16:creationId xmlns:a16="http://schemas.microsoft.com/office/drawing/2014/main" id="{5D0A2C4F-F8B7-4F3A-B40A-635E9EF24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6049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sultado de imagen para comite ejecutivo">
              <a:extLst>
                <a:ext uri="{FF2B5EF4-FFF2-40B4-BE49-F238E27FC236}">
                  <a16:creationId xmlns:a16="http://schemas.microsoft.com/office/drawing/2014/main" id="{7FE447F2-FD06-4A64-A34B-67EFA150E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4348" y="1872682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n para comite ejecutivo">
              <a:extLst>
                <a:ext uri="{FF2B5EF4-FFF2-40B4-BE49-F238E27FC236}">
                  <a16:creationId xmlns:a16="http://schemas.microsoft.com/office/drawing/2014/main" id="{DE20B418-75B9-43B3-A9A7-F138AEBE7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1194" y="189276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comite ejecutivo">
              <a:extLst>
                <a:ext uri="{FF2B5EF4-FFF2-40B4-BE49-F238E27FC236}">
                  <a16:creationId xmlns:a16="http://schemas.microsoft.com/office/drawing/2014/main" id="{47A32F75-31C6-4CDC-87E0-400AA0C1A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5853" y="1862725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comite ejecutivo">
              <a:extLst>
                <a:ext uri="{FF2B5EF4-FFF2-40B4-BE49-F238E27FC236}">
                  <a16:creationId xmlns:a16="http://schemas.microsoft.com/office/drawing/2014/main" id="{BCF67871-15CA-4B41-BAA7-6D1259929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77698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sultado de imagen para comite ejecutivo">
              <a:extLst>
                <a:ext uri="{FF2B5EF4-FFF2-40B4-BE49-F238E27FC236}">
                  <a16:creationId xmlns:a16="http://schemas.microsoft.com/office/drawing/2014/main" id="{889F8E57-42AE-4F30-9DEB-21DC0DD21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26233" y="191734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75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3EA33A-E049-4DA1-BA19-A3E1848F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3" t="-665" r="5454" b="665"/>
          <a:stretch/>
        </p:blipFill>
        <p:spPr>
          <a:xfrm>
            <a:off x="84573" y="136487"/>
            <a:ext cx="12132046" cy="64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00C9DD-82AF-403D-85F0-8036A08C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5" t="23403" r="17305" b="11169"/>
          <a:stretch/>
        </p:blipFill>
        <p:spPr>
          <a:xfrm>
            <a:off x="-1" y="0"/>
            <a:ext cx="12089219" cy="68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BFF49C-27E0-481D-B5B7-D6E9202E2D6B}"/>
              </a:ext>
            </a:extLst>
          </p:cNvPr>
          <p:cNvSpPr txBox="1">
            <a:spLocks/>
          </p:cNvSpPr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b="1" dirty="0"/>
              <a:t>Miembros </a:t>
            </a:r>
            <a:r>
              <a:rPr lang="en-US" sz="3300" b="1" dirty="0" err="1"/>
              <a:t>suplentes</a:t>
            </a:r>
            <a:r>
              <a:rPr lang="en-US" sz="3300" b="1" dirty="0"/>
              <a:t> </a:t>
            </a:r>
            <a:r>
              <a:rPr lang="en-US" sz="3300" b="1" dirty="0" err="1"/>
              <a:t>elegibles</a:t>
            </a:r>
            <a:r>
              <a:rPr lang="en-US" sz="3300" b="1" dirty="0"/>
              <a:t> para el </a:t>
            </a:r>
          </a:p>
          <a:p>
            <a:pPr algn="ctr">
              <a:spcAft>
                <a:spcPts val="600"/>
              </a:spcAft>
            </a:pPr>
            <a:r>
              <a:rPr lang="en-US" sz="3300" b="1" dirty="0"/>
              <a:t>Cargo de </a:t>
            </a:r>
            <a:r>
              <a:rPr lang="en-US" sz="3300" b="1" dirty="0" err="1"/>
              <a:t>Secretaría</a:t>
            </a:r>
            <a:endParaRPr lang="en-US" sz="33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5A001-E425-43F1-A875-FA7CED6D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17" y="159439"/>
            <a:ext cx="2685706" cy="919854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57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E36644BF-9564-4527-8DC5-A92F7680324A}"/>
              </a:ext>
            </a:extLst>
          </p:cNvPr>
          <p:cNvGrpSpPr/>
          <p:nvPr/>
        </p:nvGrpSpPr>
        <p:grpSpPr>
          <a:xfrm>
            <a:off x="-648818" y="1818329"/>
            <a:ext cx="13489636" cy="2752887"/>
            <a:chOff x="-1026233" y="1850159"/>
            <a:chExt cx="13489636" cy="2752887"/>
          </a:xfrm>
        </p:grpSpPr>
        <p:pic>
          <p:nvPicPr>
            <p:cNvPr id="10" name="Picture 2" descr="Resultado de imagen para comite ejecutivo">
              <a:extLst>
                <a:ext uri="{FF2B5EF4-FFF2-40B4-BE49-F238E27FC236}">
                  <a16:creationId xmlns:a16="http://schemas.microsoft.com/office/drawing/2014/main" id="{C75A7F83-D866-449D-A71F-BCF0D3708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6049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comite ejecutivo">
              <a:extLst>
                <a:ext uri="{FF2B5EF4-FFF2-40B4-BE49-F238E27FC236}">
                  <a16:creationId xmlns:a16="http://schemas.microsoft.com/office/drawing/2014/main" id="{ED096E73-31AB-4BEE-8582-2A3BD5C8E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4348" y="1872682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comite ejecutivo">
              <a:extLst>
                <a:ext uri="{FF2B5EF4-FFF2-40B4-BE49-F238E27FC236}">
                  <a16:creationId xmlns:a16="http://schemas.microsoft.com/office/drawing/2014/main" id="{49C98F9C-F639-44A6-AA92-69823CA1F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1194" y="189276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sultado de imagen para comite ejecutivo">
              <a:extLst>
                <a:ext uri="{FF2B5EF4-FFF2-40B4-BE49-F238E27FC236}">
                  <a16:creationId xmlns:a16="http://schemas.microsoft.com/office/drawing/2014/main" id="{C3DA2158-9548-4671-A075-5D3DA5E84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5853" y="1862725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esultado de imagen para comite ejecutivo">
              <a:extLst>
                <a:ext uri="{FF2B5EF4-FFF2-40B4-BE49-F238E27FC236}">
                  <a16:creationId xmlns:a16="http://schemas.microsoft.com/office/drawing/2014/main" id="{FAE68CF8-0E72-4C74-8D30-0F213F738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77698" y="1850159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sultado de imagen para comite ejecutivo">
              <a:extLst>
                <a:ext uri="{FF2B5EF4-FFF2-40B4-BE49-F238E27FC236}">
                  <a16:creationId xmlns:a16="http://schemas.microsoft.com/office/drawing/2014/main" id="{EC3A7C47-CAF5-4FC0-A622-99229CA9B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26233" y="1917341"/>
              <a:ext cx="2685705" cy="268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18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49FCCC-7AF9-4FBF-B185-0EB5300DE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5"/>
          <a:stretch/>
        </p:blipFill>
        <p:spPr>
          <a:xfrm>
            <a:off x="102141" y="453089"/>
            <a:ext cx="11987717" cy="52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9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Panorámica</PresentationFormat>
  <Paragraphs>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Times New Roman</vt:lpstr>
      <vt:lpstr>Tema de Office</vt:lpstr>
      <vt:lpstr>1_Tema de Office</vt:lpstr>
      <vt:lpstr>Proceso de Elección  Comité Ejecutivo 2019-2021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2</cp:revision>
  <dcterms:created xsi:type="dcterms:W3CDTF">2019-08-21T21:18:54Z</dcterms:created>
  <dcterms:modified xsi:type="dcterms:W3CDTF">2019-08-21T21:20:32Z</dcterms:modified>
</cp:coreProperties>
</file>