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handoutMasterIdLst>
    <p:handoutMasterId r:id="rId10"/>
  </p:handoutMasterIdLst>
  <p:sldIdLst>
    <p:sldId id="256" r:id="rId3"/>
    <p:sldId id="290" r:id="rId4"/>
    <p:sldId id="298" r:id="rId5"/>
    <p:sldId id="301" r:id="rId6"/>
    <p:sldId id="299" r:id="rId7"/>
    <p:sldId id="258" r:id="rId8"/>
  </p:sldIdLst>
  <p:sldSz cx="9144000" cy="6858000" type="screen4x3"/>
  <p:notesSz cx="6858000" cy="9144000"/>
  <p:defaultTextStyle>
    <a:defPPr>
      <a:defRPr lang="es-SV"/>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35" autoAdjust="0"/>
    <p:restoredTop sz="94630" autoAdjust="0"/>
  </p:normalViewPr>
  <p:slideViewPr>
    <p:cSldViewPr>
      <p:cViewPr>
        <p:scale>
          <a:sx n="68" d="100"/>
          <a:sy n="68" d="100"/>
        </p:scale>
        <p:origin x="1464" y="7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27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9EA576-41B0-48B6-A107-9115324BAB5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SV"/>
        </a:p>
      </dgm:t>
    </dgm:pt>
    <dgm:pt modelId="{3C994CF8-7C35-48E1-9C1F-3E62CDE97DCF}">
      <dgm:prSet custT="1"/>
      <dgm:spPr/>
      <dgm:t>
        <a:bodyPr/>
        <a:lstStyle/>
        <a:p>
          <a:pPr rtl="0"/>
          <a:r>
            <a:rPr lang="es-ES_tradnl" sz="1400" dirty="0"/>
            <a:t>Entrega Tardía de informes Financieros y Técnicos al RP.</a:t>
          </a:r>
          <a:endParaRPr lang="es-SV" sz="1400" dirty="0"/>
        </a:p>
      </dgm:t>
    </dgm:pt>
    <dgm:pt modelId="{0F1E0275-C577-44DC-9C00-C3A3C6009C30}" type="parTrans" cxnId="{66508C50-CF8A-4A97-A82F-40DD0309656E}">
      <dgm:prSet/>
      <dgm:spPr/>
      <dgm:t>
        <a:bodyPr/>
        <a:lstStyle/>
        <a:p>
          <a:endParaRPr lang="es-SV"/>
        </a:p>
      </dgm:t>
    </dgm:pt>
    <dgm:pt modelId="{47E27118-0C59-4C25-8E65-B0EC94F5FB87}" type="sibTrans" cxnId="{66508C50-CF8A-4A97-A82F-40DD0309656E}">
      <dgm:prSet/>
      <dgm:spPr/>
      <dgm:t>
        <a:bodyPr/>
        <a:lstStyle/>
        <a:p>
          <a:endParaRPr lang="es-SV"/>
        </a:p>
      </dgm:t>
    </dgm:pt>
    <dgm:pt modelId="{4B6DC9FD-560C-4ED1-B126-17AC1709CC34}">
      <dgm:prSet custT="1"/>
      <dgm:spPr/>
      <dgm:t>
        <a:bodyPr/>
        <a:lstStyle/>
        <a:p>
          <a:pPr rtl="0"/>
          <a:r>
            <a:rPr lang="es-ES_tradnl" sz="1400" dirty="0"/>
            <a:t>R</a:t>
          </a:r>
          <a:r>
            <a:rPr lang="es-SV" sz="1400" dirty="0"/>
            <a:t>eincidencia en el retraso de la información financiera y programática desde junio 2015 a la fecha de notificación del plan de salida 23 de junio 2016.</a:t>
          </a:r>
        </a:p>
      </dgm:t>
    </dgm:pt>
    <dgm:pt modelId="{59662F5B-CA4A-4AE4-89B6-B834177D45E8}" type="parTrans" cxnId="{D4615D50-A1BB-4113-AF0B-711944DD079D}">
      <dgm:prSet/>
      <dgm:spPr/>
      <dgm:t>
        <a:bodyPr/>
        <a:lstStyle/>
        <a:p>
          <a:endParaRPr lang="es-SV"/>
        </a:p>
      </dgm:t>
    </dgm:pt>
    <dgm:pt modelId="{B41C7E79-CA3B-44DE-B463-4918A0D77EF3}" type="sibTrans" cxnId="{D4615D50-A1BB-4113-AF0B-711944DD079D}">
      <dgm:prSet/>
      <dgm:spPr/>
      <dgm:t>
        <a:bodyPr/>
        <a:lstStyle/>
        <a:p>
          <a:endParaRPr lang="es-SV"/>
        </a:p>
      </dgm:t>
    </dgm:pt>
    <dgm:pt modelId="{DCBF9649-29CD-4B1B-B8A2-857A27422F62}">
      <dgm:prSet custT="1"/>
      <dgm:spPr/>
      <dgm:t>
        <a:bodyPr/>
        <a:lstStyle/>
        <a:p>
          <a:pPr rtl="0"/>
          <a:r>
            <a:rPr lang="es-SV" sz="1350" dirty="0"/>
            <a:t>Por lo que se envían Notificaciones de Alerta a Fundasida, pese a esta situación no se observó diligencia en la entrega de informes y respuestas a observaciones en tiempos previamente definidos.</a:t>
          </a:r>
        </a:p>
      </dgm:t>
    </dgm:pt>
    <dgm:pt modelId="{8BC298B0-12B6-4561-B6A0-EC1D5B45FDF6}" type="parTrans" cxnId="{A697C92F-8A1B-4A4A-B20A-A038F949527E}">
      <dgm:prSet/>
      <dgm:spPr/>
      <dgm:t>
        <a:bodyPr/>
        <a:lstStyle/>
        <a:p>
          <a:endParaRPr lang="es-SV"/>
        </a:p>
      </dgm:t>
    </dgm:pt>
    <dgm:pt modelId="{D9E15279-A525-4002-93A2-AFBC947698D6}" type="sibTrans" cxnId="{A697C92F-8A1B-4A4A-B20A-A038F949527E}">
      <dgm:prSet/>
      <dgm:spPr/>
      <dgm:t>
        <a:bodyPr/>
        <a:lstStyle/>
        <a:p>
          <a:endParaRPr lang="es-SV"/>
        </a:p>
      </dgm:t>
    </dgm:pt>
    <dgm:pt modelId="{C082781D-8BC2-4D14-A71E-164F3EE4BFC4}">
      <dgm:prSet custT="1"/>
      <dgm:spPr/>
      <dgm:t>
        <a:bodyPr/>
        <a:lstStyle/>
        <a:p>
          <a:pPr rtl="0"/>
          <a:r>
            <a:rPr lang="es-SV" sz="1350" dirty="0"/>
            <a:t>Incumplimiento en el indicador a paquete complementario de forma periódica.</a:t>
          </a:r>
        </a:p>
      </dgm:t>
    </dgm:pt>
    <dgm:pt modelId="{6ED91580-F890-4B8C-876E-180A76BE775F}" type="parTrans" cxnId="{33505F49-8DB1-4A85-8077-D5623FB3D41E}">
      <dgm:prSet/>
      <dgm:spPr/>
      <dgm:t>
        <a:bodyPr/>
        <a:lstStyle/>
        <a:p>
          <a:endParaRPr lang="es-SV"/>
        </a:p>
      </dgm:t>
    </dgm:pt>
    <dgm:pt modelId="{62E50F94-CB4D-4C14-86C3-B7EC5A7B06C7}" type="sibTrans" cxnId="{33505F49-8DB1-4A85-8077-D5623FB3D41E}">
      <dgm:prSet/>
      <dgm:spPr/>
      <dgm:t>
        <a:bodyPr/>
        <a:lstStyle/>
        <a:p>
          <a:endParaRPr lang="es-SV"/>
        </a:p>
      </dgm:t>
    </dgm:pt>
    <dgm:pt modelId="{FC1E6505-E367-4441-A75A-371072F9EC56}">
      <dgm:prSet custT="1"/>
      <dgm:spPr/>
      <dgm:t>
        <a:bodyPr/>
        <a:lstStyle/>
        <a:p>
          <a:pPr rtl="0"/>
          <a:r>
            <a:rPr lang="es-SV" sz="1400" dirty="0"/>
            <a:t>Incumplimiento al Plan de Trabajo de Auditoria 2015.</a:t>
          </a:r>
        </a:p>
      </dgm:t>
    </dgm:pt>
    <dgm:pt modelId="{F9E29A35-2B03-4423-A938-45CF1F54E96A}" type="parTrans" cxnId="{E86DF64C-E2F6-442C-9A30-DA7DF03A9B71}">
      <dgm:prSet/>
      <dgm:spPr/>
      <dgm:t>
        <a:bodyPr/>
        <a:lstStyle/>
        <a:p>
          <a:endParaRPr lang="es-SV"/>
        </a:p>
      </dgm:t>
    </dgm:pt>
    <dgm:pt modelId="{CB890344-9C62-426C-BED7-80C8547861EA}" type="sibTrans" cxnId="{E86DF64C-E2F6-442C-9A30-DA7DF03A9B71}">
      <dgm:prSet/>
      <dgm:spPr/>
      <dgm:t>
        <a:bodyPr/>
        <a:lstStyle/>
        <a:p>
          <a:endParaRPr lang="es-SV"/>
        </a:p>
      </dgm:t>
    </dgm:pt>
    <dgm:pt modelId="{34878846-CB26-4D58-8084-D6991E81006D}" type="pres">
      <dgm:prSet presAssocID="{F89EA576-41B0-48B6-A107-9115324BAB5E}" presName="CompostProcess" presStyleCnt="0">
        <dgm:presLayoutVars>
          <dgm:dir/>
          <dgm:resizeHandles val="exact"/>
        </dgm:presLayoutVars>
      </dgm:prSet>
      <dgm:spPr/>
    </dgm:pt>
    <dgm:pt modelId="{3277317B-9FA7-49C9-9486-FC1561D50BA6}" type="pres">
      <dgm:prSet presAssocID="{F89EA576-41B0-48B6-A107-9115324BAB5E}" presName="arrow" presStyleLbl="bgShp" presStyleIdx="0" presStyleCnt="1"/>
      <dgm:spPr/>
    </dgm:pt>
    <dgm:pt modelId="{A4653D0E-B7C9-4DC9-A9B1-656F05733FB6}" type="pres">
      <dgm:prSet presAssocID="{F89EA576-41B0-48B6-A107-9115324BAB5E}" presName="linearProcess" presStyleCnt="0"/>
      <dgm:spPr/>
    </dgm:pt>
    <dgm:pt modelId="{5D29492C-FE2F-42DA-A72C-8DF8699035CB}" type="pres">
      <dgm:prSet presAssocID="{3C994CF8-7C35-48E1-9C1F-3E62CDE97DCF}" presName="textNode" presStyleLbl="node1" presStyleIdx="0" presStyleCnt="5" custScaleY="104756">
        <dgm:presLayoutVars>
          <dgm:bulletEnabled val="1"/>
        </dgm:presLayoutVars>
      </dgm:prSet>
      <dgm:spPr/>
    </dgm:pt>
    <dgm:pt modelId="{0DA64B23-7539-473C-8A0B-A58E22C16711}" type="pres">
      <dgm:prSet presAssocID="{47E27118-0C59-4C25-8E65-B0EC94F5FB87}" presName="sibTrans" presStyleCnt="0"/>
      <dgm:spPr/>
    </dgm:pt>
    <dgm:pt modelId="{91E1F72F-2C89-4926-82D9-9AEEDB03DF16}" type="pres">
      <dgm:prSet presAssocID="{4B6DC9FD-560C-4ED1-B126-17AC1709CC34}" presName="textNode" presStyleLbl="node1" presStyleIdx="1" presStyleCnt="5" custScaleY="104756">
        <dgm:presLayoutVars>
          <dgm:bulletEnabled val="1"/>
        </dgm:presLayoutVars>
      </dgm:prSet>
      <dgm:spPr/>
    </dgm:pt>
    <dgm:pt modelId="{E2724B14-A2FE-4039-B173-EAABAA6C2B30}" type="pres">
      <dgm:prSet presAssocID="{B41C7E79-CA3B-44DE-B463-4918A0D77EF3}" presName="sibTrans" presStyleCnt="0"/>
      <dgm:spPr/>
    </dgm:pt>
    <dgm:pt modelId="{BE2FC7C5-78CB-4BB9-A221-AC396A53BB18}" type="pres">
      <dgm:prSet presAssocID="{DCBF9649-29CD-4B1B-B8A2-857A27422F62}" presName="textNode" presStyleLbl="node1" presStyleIdx="2" presStyleCnt="5" custScaleX="115108" custScaleY="107058" custLinFactNeighborX="64903" custLinFactNeighborY="0">
        <dgm:presLayoutVars>
          <dgm:bulletEnabled val="1"/>
        </dgm:presLayoutVars>
      </dgm:prSet>
      <dgm:spPr/>
    </dgm:pt>
    <dgm:pt modelId="{C7724BB5-4876-499D-8701-E1E2BC1F642C}" type="pres">
      <dgm:prSet presAssocID="{D9E15279-A525-4002-93A2-AFBC947698D6}" presName="sibTrans" presStyleCnt="0"/>
      <dgm:spPr/>
    </dgm:pt>
    <dgm:pt modelId="{4EC36284-C3B6-4540-BDED-F86E037AD455}" type="pres">
      <dgm:prSet presAssocID="{C082781D-8BC2-4D14-A71E-164F3EE4BFC4}" presName="textNode" presStyleLbl="node1" presStyleIdx="3" presStyleCnt="5" custScaleY="104756" custLinFactNeighborX="56365" custLinFactNeighborY="0">
        <dgm:presLayoutVars>
          <dgm:bulletEnabled val="1"/>
        </dgm:presLayoutVars>
      </dgm:prSet>
      <dgm:spPr/>
    </dgm:pt>
    <dgm:pt modelId="{C5F6E24D-DC3C-4FAD-A447-B6A8E0C074C6}" type="pres">
      <dgm:prSet presAssocID="{62E50F94-CB4D-4C14-86C3-B7EC5A7B06C7}" presName="sibTrans" presStyleCnt="0"/>
      <dgm:spPr/>
    </dgm:pt>
    <dgm:pt modelId="{CDE1C0E4-C08E-4724-8D01-BB94569A1840}" type="pres">
      <dgm:prSet presAssocID="{FC1E6505-E367-4441-A75A-371072F9EC56}" presName="textNode" presStyleLbl="node1" presStyleIdx="4" presStyleCnt="5" custScaleY="104756" custLinFactNeighborX="-7490" custLinFactNeighborY="0">
        <dgm:presLayoutVars>
          <dgm:bulletEnabled val="1"/>
        </dgm:presLayoutVars>
      </dgm:prSet>
      <dgm:spPr/>
    </dgm:pt>
  </dgm:ptLst>
  <dgm:cxnLst>
    <dgm:cxn modelId="{D4615D50-A1BB-4113-AF0B-711944DD079D}" srcId="{F89EA576-41B0-48B6-A107-9115324BAB5E}" destId="{4B6DC9FD-560C-4ED1-B126-17AC1709CC34}" srcOrd="1" destOrd="0" parTransId="{59662F5B-CA4A-4AE4-89B6-B834177D45E8}" sibTransId="{B41C7E79-CA3B-44DE-B463-4918A0D77EF3}"/>
    <dgm:cxn modelId="{33505F49-8DB1-4A85-8077-D5623FB3D41E}" srcId="{F89EA576-41B0-48B6-A107-9115324BAB5E}" destId="{C082781D-8BC2-4D14-A71E-164F3EE4BFC4}" srcOrd="3" destOrd="0" parTransId="{6ED91580-F890-4B8C-876E-180A76BE775F}" sibTransId="{62E50F94-CB4D-4C14-86C3-B7EC5A7B06C7}"/>
    <dgm:cxn modelId="{E86DF64C-E2F6-442C-9A30-DA7DF03A9B71}" srcId="{F89EA576-41B0-48B6-A107-9115324BAB5E}" destId="{FC1E6505-E367-4441-A75A-371072F9EC56}" srcOrd="4" destOrd="0" parTransId="{F9E29A35-2B03-4423-A938-45CF1F54E96A}" sibTransId="{CB890344-9C62-426C-BED7-80C8547861EA}"/>
    <dgm:cxn modelId="{73AAD44C-F661-47EE-850B-D7B43765B251}" type="presOf" srcId="{3C994CF8-7C35-48E1-9C1F-3E62CDE97DCF}" destId="{5D29492C-FE2F-42DA-A72C-8DF8699035CB}" srcOrd="0" destOrd="0" presId="urn:microsoft.com/office/officeart/2005/8/layout/hProcess9"/>
    <dgm:cxn modelId="{8E2AD64F-DA1A-4AF7-AABD-7002C725237D}" type="presOf" srcId="{FC1E6505-E367-4441-A75A-371072F9EC56}" destId="{CDE1C0E4-C08E-4724-8D01-BB94569A1840}" srcOrd="0" destOrd="0" presId="urn:microsoft.com/office/officeart/2005/8/layout/hProcess9"/>
    <dgm:cxn modelId="{9AA28B16-321B-4E6F-B3CB-F32330A9ACB5}" type="presOf" srcId="{C082781D-8BC2-4D14-A71E-164F3EE4BFC4}" destId="{4EC36284-C3B6-4540-BDED-F86E037AD455}" srcOrd="0" destOrd="0" presId="urn:microsoft.com/office/officeart/2005/8/layout/hProcess9"/>
    <dgm:cxn modelId="{2B7381D2-E223-4092-881F-D89A90A524E2}" type="presOf" srcId="{4B6DC9FD-560C-4ED1-B126-17AC1709CC34}" destId="{91E1F72F-2C89-4926-82D9-9AEEDB03DF16}" srcOrd="0" destOrd="0" presId="urn:microsoft.com/office/officeart/2005/8/layout/hProcess9"/>
    <dgm:cxn modelId="{06B00270-0013-47A0-9FDC-3836BABEAD11}" type="presOf" srcId="{DCBF9649-29CD-4B1B-B8A2-857A27422F62}" destId="{BE2FC7C5-78CB-4BB9-A221-AC396A53BB18}" srcOrd="0" destOrd="0" presId="urn:microsoft.com/office/officeart/2005/8/layout/hProcess9"/>
    <dgm:cxn modelId="{66508C50-CF8A-4A97-A82F-40DD0309656E}" srcId="{F89EA576-41B0-48B6-A107-9115324BAB5E}" destId="{3C994CF8-7C35-48E1-9C1F-3E62CDE97DCF}" srcOrd="0" destOrd="0" parTransId="{0F1E0275-C577-44DC-9C00-C3A3C6009C30}" sibTransId="{47E27118-0C59-4C25-8E65-B0EC94F5FB87}"/>
    <dgm:cxn modelId="{6F43BAD5-5775-4295-82E5-B2296921CF3F}" type="presOf" srcId="{F89EA576-41B0-48B6-A107-9115324BAB5E}" destId="{34878846-CB26-4D58-8084-D6991E81006D}" srcOrd="0" destOrd="0" presId="urn:microsoft.com/office/officeart/2005/8/layout/hProcess9"/>
    <dgm:cxn modelId="{A697C92F-8A1B-4A4A-B20A-A038F949527E}" srcId="{F89EA576-41B0-48B6-A107-9115324BAB5E}" destId="{DCBF9649-29CD-4B1B-B8A2-857A27422F62}" srcOrd="2" destOrd="0" parTransId="{8BC298B0-12B6-4561-B6A0-EC1D5B45FDF6}" sibTransId="{D9E15279-A525-4002-93A2-AFBC947698D6}"/>
    <dgm:cxn modelId="{9695CC9F-6BB8-47E6-95C1-2BE55CFEA936}" type="presParOf" srcId="{34878846-CB26-4D58-8084-D6991E81006D}" destId="{3277317B-9FA7-49C9-9486-FC1561D50BA6}" srcOrd="0" destOrd="0" presId="urn:microsoft.com/office/officeart/2005/8/layout/hProcess9"/>
    <dgm:cxn modelId="{6204F657-5BE6-4D0C-9FEB-CE3DEA9186C1}" type="presParOf" srcId="{34878846-CB26-4D58-8084-D6991E81006D}" destId="{A4653D0E-B7C9-4DC9-A9B1-656F05733FB6}" srcOrd="1" destOrd="0" presId="urn:microsoft.com/office/officeart/2005/8/layout/hProcess9"/>
    <dgm:cxn modelId="{6D7EA894-F1B5-4F15-94C9-89AC64360C2A}" type="presParOf" srcId="{A4653D0E-B7C9-4DC9-A9B1-656F05733FB6}" destId="{5D29492C-FE2F-42DA-A72C-8DF8699035CB}" srcOrd="0" destOrd="0" presId="urn:microsoft.com/office/officeart/2005/8/layout/hProcess9"/>
    <dgm:cxn modelId="{4AA14E6D-7D4E-4AA5-B70E-0FDA7570661A}" type="presParOf" srcId="{A4653D0E-B7C9-4DC9-A9B1-656F05733FB6}" destId="{0DA64B23-7539-473C-8A0B-A58E22C16711}" srcOrd="1" destOrd="0" presId="urn:microsoft.com/office/officeart/2005/8/layout/hProcess9"/>
    <dgm:cxn modelId="{0CFABBFA-4B3F-45BA-97AC-55F9D59CA11A}" type="presParOf" srcId="{A4653D0E-B7C9-4DC9-A9B1-656F05733FB6}" destId="{91E1F72F-2C89-4926-82D9-9AEEDB03DF16}" srcOrd="2" destOrd="0" presId="urn:microsoft.com/office/officeart/2005/8/layout/hProcess9"/>
    <dgm:cxn modelId="{B5049726-8ED4-4F6A-B2FD-72E6DAD9BCFC}" type="presParOf" srcId="{A4653D0E-B7C9-4DC9-A9B1-656F05733FB6}" destId="{E2724B14-A2FE-4039-B173-EAABAA6C2B30}" srcOrd="3" destOrd="0" presId="urn:microsoft.com/office/officeart/2005/8/layout/hProcess9"/>
    <dgm:cxn modelId="{FB502942-18E4-4901-886B-1281C28A25B8}" type="presParOf" srcId="{A4653D0E-B7C9-4DC9-A9B1-656F05733FB6}" destId="{BE2FC7C5-78CB-4BB9-A221-AC396A53BB18}" srcOrd="4" destOrd="0" presId="urn:microsoft.com/office/officeart/2005/8/layout/hProcess9"/>
    <dgm:cxn modelId="{8BF72BDF-9464-4312-A37F-0BFA8DDE5115}" type="presParOf" srcId="{A4653D0E-B7C9-4DC9-A9B1-656F05733FB6}" destId="{C7724BB5-4876-499D-8701-E1E2BC1F642C}" srcOrd="5" destOrd="0" presId="urn:microsoft.com/office/officeart/2005/8/layout/hProcess9"/>
    <dgm:cxn modelId="{2A88F59C-2715-45D3-B712-70CF7BDF4F9C}" type="presParOf" srcId="{A4653D0E-B7C9-4DC9-A9B1-656F05733FB6}" destId="{4EC36284-C3B6-4540-BDED-F86E037AD455}" srcOrd="6" destOrd="0" presId="urn:microsoft.com/office/officeart/2005/8/layout/hProcess9"/>
    <dgm:cxn modelId="{0B57D437-4774-4681-9B8C-8F47D15EE566}" type="presParOf" srcId="{A4653D0E-B7C9-4DC9-A9B1-656F05733FB6}" destId="{C5F6E24D-DC3C-4FAD-A447-B6A8E0C074C6}" srcOrd="7" destOrd="0" presId="urn:microsoft.com/office/officeart/2005/8/layout/hProcess9"/>
    <dgm:cxn modelId="{25F1054D-E8BC-431A-BBCD-1CF40EA8611C}" type="presParOf" srcId="{A4653D0E-B7C9-4DC9-A9B1-656F05733FB6}" destId="{CDE1C0E4-C08E-4724-8D01-BB94569A1840}"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CB33D5-5080-46AF-A020-96C0D121319C}" type="doc">
      <dgm:prSet loTypeId="urn:microsoft.com/office/officeart/2005/8/layout/vList2" loCatId="list" qsTypeId="urn:microsoft.com/office/officeart/2005/8/quickstyle/simple1" qsCatId="simple" csTypeId="urn:microsoft.com/office/officeart/2005/8/colors/accent3_5" csCatId="accent3" phldr="1"/>
      <dgm:spPr/>
      <dgm:t>
        <a:bodyPr/>
        <a:lstStyle/>
        <a:p>
          <a:endParaRPr lang="es-SV"/>
        </a:p>
      </dgm:t>
    </dgm:pt>
    <dgm:pt modelId="{EBA21887-8A21-4B4E-9A29-93A821CA6ABC}">
      <dgm:prSet custT="1"/>
      <dgm:spPr/>
      <dgm:t>
        <a:bodyPr/>
        <a:lstStyle/>
        <a:p>
          <a:pPr rtl="0"/>
          <a:r>
            <a:rPr lang="es-SV" sz="1800" b="1" dirty="0"/>
            <a:t>Hallazgos identificados por los cuales se concluye relación contractual con Fundasida</a:t>
          </a:r>
          <a:r>
            <a:rPr lang="es-SV" sz="1800" dirty="0"/>
            <a:t>.</a:t>
          </a:r>
        </a:p>
      </dgm:t>
    </dgm:pt>
    <dgm:pt modelId="{BB7A5E54-64B7-40F1-B777-E4CD9EA97FC0}" type="parTrans" cxnId="{4D094DAA-EE70-4175-9369-0109A696A29D}">
      <dgm:prSet/>
      <dgm:spPr/>
      <dgm:t>
        <a:bodyPr/>
        <a:lstStyle/>
        <a:p>
          <a:endParaRPr lang="es-SV"/>
        </a:p>
      </dgm:t>
    </dgm:pt>
    <dgm:pt modelId="{748ECECE-9CB9-4335-9082-BA1658C7428C}" type="sibTrans" cxnId="{4D094DAA-EE70-4175-9369-0109A696A29D}">
      <dgm:prSet/>
      <dgm:spPr/>
      <dgm:t>
        <a:bodyPr/>
        <a:lstStyle/>
        <a:p>
          <a:endParaRPr lang="es-SV"/>
        </a:p>
      </dgm:t>
    </dgm:pt>
    <dgm:pt modelId="{AE54C1C5-0BFD-437F-B589-36EECAC6AE4F}" type="pres">
      <dgm:prSet presAssocID="{6ECB33D5-5080-46AF-A020-96C0D121319C}" presName="linear" presStyleCnt="0">
        <dgm:presLayoutVars>
          <dgm:animLvl val="lvl"/>
          <dgm:resizeHandles val="exact"/>
        </dgm:presLayoutVars>
      </dgm:prSet>
      <dgm:spPr/>
    </dgm:pt>
    <dgm:pt modelId="{E9A3492B-3CB5-48B5-B1E2-9B8B8126F320}" type="pres">
      <dgm:prSet presAssocID="{EBA21887-8A21-4B4E-9A29-93A821CA6ABC}" presName="parentText" presStyleLbl="node1" presStyleIdx="0" presStyleCnt="1">
        <dgm:presLayoutVars>
          <dgm:chMax val="0"/>
          <dgm:bulletEnabled val="1"/>
        </dgm:presLayoutVars>
      </dgm:prSet>
      <dgm:spPr/>
    </dgm:pt>
  </dgm:ptLst>
  <dgm:cxnLst>
    <dgm:cxn modelId="{230BE3B8-842E-494E-A02E-D0E84CA796B5}" type="presOf" srcId="{EBA21887-8A21-4B4E-9A29-93A821CA6ABC}" destId="{E9A3492B-3CB5-48B5-B1E2-9B8B8126F320}" srcOrd="0" destOrd="0" presId="urn:microsoft.com/office/officeart/2005/8/layout/vList2"/>
    <dgm:cxn modelId="{4D094DAA-EE70-4175-9369-0109A696A29D}" srcId="{6ECB33D5-5080-46AF-A020-96C0D121319C}" destId="{EBA21887-8A21-4B4E-9A29-93A821CA6ABC}" srcOrd="0" destOrd="0" parTransId="{BB7A5E54-64B7-40F1-B777-E4CD9EA97FC0}" sibTransId="{748ECECE-9CB9-4335-9082-BA1658C7428C}"/>
    <dgm:cxn modelId="{3ECDDCC2-05C0-44D1-8248-0641F2B30573}" type="presOf" srcId="{6ECB33D5-5080-46AF-A020-96C0D121319C}" destId="{AE54C1C5-0BFD-437F-B589-36EECAC6AE4F}" srcOrd="0" destOrd="0" presId="urn:microsoft.com/office/officeart/2005/8/layout/vList2"/>
    <dgm:cxn modelId="{1BC06B4B-4565-48EC-8A76-744CF5E79109}" type="presParOf" srcId="{AE54C1C5-0BFD-437F-B589-36EECAC6AE4F}" destId="{E9A3492B-3CB5-48B5-B1E2-9B8B8126F320}"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E161B4-4C5C-4781-BE00-553C969C1787}" type="doc">
      <dgm:prSet loTypeId="urn:microsoft.com/office/officeart/2005/8/layout/vList2" loCatId="list" qsTypeId="urn:microsoft.com/office/officeart/2005/8/quickstyle/simple1" qsCatId="simple" csTypeId="urn:microsoft.com/office/officeart/2005/8/colors/accent3_5" csCatId="accent3" phldr="1"/>
      <dgm:spPr/>
      <dgm:t>
        <a:bodyPr/>
        <a:lstStyle/>
        <a:p>
          <a:endParaRPr lang="es-SV"/>
        </a:p>
      </dgm:t>
    </dgm:pt>
    <dgm:pt modelId="{3359EB2C-2738-496E-AC54-5704CFD03DBA}">
      <dgm:prSet/>
      <dgm:spPr/>
      <dgm:t>
        <a:bodyPr/>
        <a:lstStyle/>
        <a:p>
          <a:pPr rtl="0"/>
          <a:r>
            <a:rPr lang="es-SV" dirty="0"/>
            <a:t>Plan de Salida Actualizado a la Fecha.</a:t>
          </a:r>
        </a:p>
      </dgm:t>
    </dgm:pt>
    <dgm:pt modelId="{D87464C8-E5B9-40D6-863E-6EC8063D0B37}" type="parTrans" cxnId="{A3D59F9D-E37B-4902-B1CC-D70E3B203A7E}">
      <dgm:prSet/>
      <dgm:spPr/>
      <dgm:t>
        <a:bodyPr/>
        <a:lstStyle/>
        <a:p>
          <a:endParaRPr lang="es-SV"/>
        </a:p>
      </dgm:t>
    </dgm:pt>
    <dgm:pt modelId="{04950AEE-85C4-44F8-97AA-17451010A2BA}" type="sibTrans" cxnId="{A3D59F9D-E37B-4902-B1CC-D70E3B203A7E}">
      <dgm:prSet/>
      <dgm:spPr/>
      <dgm:t>
        <a:bodyPr/>
        <a:lstStyle/>
        <a:p>
          <a:endParaRPr lang="es-SV"/>
        </a:p>
      </dgm:t>
    </dgm:pt>
    <dgm:pt modelId="{5C7878F2-062C-4D4B-B2C9-5EC2DD99DC4C}" type="pres">
      <dgm:prSet presAssocID="{3CE161B4-4C5C-4781-BE00-553C969C1787}" presName="linear" presStyleCnt="0">
        <dgm:presLayoutVars>
          <dgm:animLvl val="lvl"/>
          <dgm:resizeHandles val="exact"/>
        </dgm:presLayoutVars>
      </dgm:prSet>
      <dgm:spPr/>
    </dgm:pt>
    <dgm:pt modelId="{1C1296BA-3404-48A5-BA41-E49853CF3A12}" type="pres">
      <dgm:prSet presAssocID="{3359EB2C-2738-496E-AC54-5704CFD03DBA}" presName="parentText" presStyleLbl="node1" presStyleIdx="0" presStyleCnt="1" custScaleX="78723" custLinFactNeighborX="-10638" custLinFactNeighborY="-28035">
        <dgm:presLayoutVars>
          <dgm:chMax val="0"/>
          <dgm:bulletEnabled val="1"/>
        </dgm:presLayoutVars>
      </dgm:prSet>
      <dgm:spPr/>
    </dgm:pt>
  </dgm:ptLst>
  <dgm:cxnLst>
    <dgm:cxn modelId="{46F3A3CE-DEFF-4BED-A2D8-D2ADB0CC1DF0}" type="presOf" srcId="{3359EB2C-2738-496E-AC54-5704CFD03DBA}" destId="{1C1296BA-3404-48A5-BA41-E49853CF3A12}" srcOrd="0" destOrd="0" presId="urn:microsoft.com/office/officeart/2005/8/layout/vList2"/>
    <dgm:cxn modelId="{5841B5AC-E199-4DF7-BEB7-502C0D722A66}" type="presOf" srcId="{3CE161B4-4C5C-4781-BE00-553C969C1787}" destId="{5C7878F2-062C-4D4B-B2C9-5EC2DD99DC4C}" srcOrd="0" destOrd="0" presId="urn:microsoft.com/office/officeart/2005/8/layout/vList2"/>
    <dgm:cxn modelId="{A3D59F9D-E37B-4902-B1CC-D70E3B203A7E}" srcId="{3CE161B4-4C5C-4781-BE00-553C969C1787}" destId="{3359EB2C-2738-496E-AC54-5704CFD03DBA}" srcOrd="0" destOrd="0" parTransId="{D87464C8-E5B9-40D6-863E-6EC8063D0B37}" sibTransId="{04950AEE-85C4-44F8-97AA-17451010A2BA}"/>
    <dgm:cxn modelId="{6ABCAA4A-699E-4464-AB1E-24EB56205C2D}" type="presParOf" srcId="{5C7878F2-062C-4D4B-B2C9-5EC2DD99DC4C}" destId="{1C1296BA-3404-48A5-BA41-E49853CF3A1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E161B4-4C5C-4781-BE00-553C969C1787}" type="doc">
      <dgm:prSet loTypeId="urn:microsoft.com/office/officeart/2005/8/layout/vList2" loCatId="list" qsTypeId="urn:microsoft.com/office/officeart/2005/8/quickstyle/simple1" qsCatId="simple" csTypeId="urn:microsoft.com/office/officeart/2005/8/colors/accent3_5" csCatId="accent3" phldr="1"/>
      <dgm:spPr/>
      <dgm:t>
        <a:bodyPr/>
        <a:lstStyle/>
        <a:p>
          <a:endParaRPr lang="es-SV"/>
        </a:p>
      </dgm:t>
    </dgm:pt>
    <dgm:pt modelId="{3359EB2C-2738-496E-AC54-5704CFD03DBA}">
      <dgm:prSet/>
      <dgm:spPr/>
      <dgm:t>
        <a:bodyPr/>
        <a:lstStyle/>
        <a:p>
          <a:pPr rtl="0"/>
          <a:r>
            <a:rPr lang="es-SV" dirty="0"/>
            <a:t>Plan de Salida Actualizado a la Fecha.</a:t>
          </a:r>
        </a:p>
      </dgm:t>
    </dgm:pt>
    <dgm:pt modelId="{D87464C8-E5B9-40D6-863E-6EC8063D0B37}" type="parTrans" cxnId="{A3D59F9D-E37B-4902-B1CC-D70E3B203A7E}">
      <dgm:prSet/>
      <dgm:spPr/>
      <dgm:t>
        <a:bodyPr/>
        <a:lstStyle/>
        <a:p>
          <a:endParaRPr lang="es-SV"/>
        </a:p>
      </dgm:t>
    </dgm:pt>
    <dgm:pt modelId="{04950AEE-85C4-44F8-97AA-17451010A2BA}" type="sibTrans" cxnId="{A3D59F9D-E37B-4902-B1CC-D70E3B203A7E}">
      <dgm:prSet/>
      <dgm:spPr/>
      <dgm:t>
        <a:bodyPr/>
        <a:lstStyle/>
        <a:p>
          <a:endParaRPr lang="es-SV"/>
        </a:p>
      </dgm:t>
    </dgm:pt>
    <dgm:pt modelId="{5C7878F2-062C-4D4B-B2C9-5EC2DD99DC4C}" type="pres">
      <dgm:prSet presAssocID="{3CE161B4-4C5C-4781-BE00-553C969C1787}" presName="linear" presStyleCnt="0">
        <dgm:presLayoutVars>
          <dgm:animLvl val="lvl"/>
          <dgm:resizeHandles val="exact"/>
        </dgm:presLayoutVars>
      </dgm:prSet>
      <dgm:spPr/>
    </dgm:pt>
    <dgm:pt modelId="{1C1296BA-3404-48A5-BA41-E49853CF3A12}" type="pres">
      <dgm:prSet presAssocID="{3359EB2C-2738-496E-AC54-5704CFD03DBA}" presName="parentText" presStyleLbl="node1" presStyleIdx="0" presStyleCnt="1" custScaleX="78723" custLinFactNeighborX="-10638" custLinFactNeighborY="-28035">
        <dgm:presLayoutVars>
          <dgm:chMax val="0"/>
          <dgm:bulletEnabled val="1"/>
        </dgm:presLayoutVars>
      </dgm:prSet>
      <dgm:spPr/>
    </dgm:pt>
  </dgm:ptLst>
  <dgm:cxnLst>
    <dgm:cxn modelId="{46F3A3CE-DEFF-4BED-A2D8-D2ADB0CC1DF0}" type="presOf" srcId="{3359EB2C-2738-496E-AC54-5704CFD03DBA}" destId="{1C1296BA-3404-48A5-BA41-E49853CF3A12}" srcOrd="0" destOrd="0" presId="urn:microsoft.com/office/officeart/2005/8/layout/vList2"/>
    <dgm:cxn modelId="{5841B5AC-E199-4DF7-BEB7-502C0D722A66}" type="presOf" srcId="{3CE161B4-4C5C-4781-BE00-553C969C1787}" destId="{5C7878F2-062C-4D4B-B2C9-5EC2DD99DC4C}" srcOrd="0" destOrd="0" presId="urn:microsoft.com/office/officeart/2005/8/layout/vList2"/>
    <dgm:cxn modelId="{A3D59F9D-E37B-4902-B1CC-D70E3B203A7E}" srcId="{3CE161B4-4C5C-4781-BE00-553C969C1787}" destId="{3359EB2C-2738-496E-AC54-5704CFD03DBA}" srcOrd="0" destOrd="0" parTransId="{D87464C8-E5B9-40D6-863E-6EC8063D0B37}" sibTransId="{04950AEE-85C4-44F8-97AA-17451010A2BA}"/>
    <dgm:cxn modelId="{6ABCAA4A-699E-4464-AB1E-24EB56205C2D}" type="presParOf" srcId="{5C7878F2-062C-4D4B-B2C9-5EC2DD99DC4C}" destId="{1C1296BA-3404-48A5-BA41-E49853CF3A1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F7762A-0D47-4AC6-8AE4-3346CE15498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SV"/>
        </a:p>
      </dgm:t>
    </dgm:pt>
    <dgm:pt modelId="{BD482C18-D64C-493A-B665-27C1767604C7}">
      <dgm:prSet/>
      <dgm:spPr/>
      <dgm:t>
        <a:bodyPr/>
        <a:lstStyle/>
        <a:p>
          <a:pPr rtl="0"/>
          <a:r>
            <a:rPr lang="es-ES_tradnl"/>
            <a:t>Se hará la revisión de todos los respaldos técnicos y financieros de todas las acciones tanto programáticas y administrativas para proceder a la entrega del  Desembolso.</a:t>
          </a:r>
          <a:endParaRPr lang="es-SV"/>
        </a:p>
      </dgm:t>
    </dgm:pt>
    <dgm:pt modelId="{AEAABEA9-876F-4311-A45F-C40F0716C6DA}" type="parTrans" cxnId="{A923A152-B7AB-4637-A7BF-67E633F8FB66}">
      <dgm:prSet/>
      <dgm:spPr/>
      <dgm:t>
        <a:bodyPr/>
        <a:lstStyle/>
        <a:p>
          <a:endParaRPr lang="es-SV"/>
        </a:p>
      </dgm:t>
    </dgm:pt>
    <dgm:pt modelId="{FD9A899E-B8C9-49E6-B0C3-8805D966C4B8}" type="sibTrans" cxnId="{A923A152-B7AB-4637-A7BF-67E633F8FB66}">
      <dgm:prSet/>
      <dgm:spPr/>
      <dgm:t>
        <a:bodyPr/>
        <a:lstStyle/>
        <a:p>
          <a:endParaRPr lang="es-SV"/>
        </a:p>
      </dgm:t>
    </dgm:pt>
    <dgm:pt modelId="{5B7C7456-E6EE-46F5-85C7-ABD3B1708E9D}">
      <dgm:prSet/>
      <dgm:spPr/>
      <dgm:t>
        <a:bodyPr/>
        <a:lstStyle/>
        <a:p>
          <a:pPr rtl="0"/>
          <a:r>
            <a:rPr lang="es-ES_tradnl"/>
            <a:t>Se expreso a Director de Fundasida, la apertura por parte del Proyecto de  continuar en el Proceso de Fortalecimiento Institucional con el fin de darle continuidad a las acciones planteadas hasta el 31 de diciembre 2016.</a:t>
          </a:r>
          <a:endParaRPr lang="es-SV"/>
        </a:p>
      </dgm:t>
    </dgm:pt>
    <dgm:pt modelId="{1C941654-AF57-4ADA-8370-F78D2D6530C3}" type="parTrans" cxnId="{4DC40BCD-D1C8-4506-982C-0EF086A84219}">
      <dgm:prSet/>
      <dgm:spPr/>
      <dgm:t>
        <a:bodyPr/>
        <a:lstStyle/>
        <a:p>
          <a:endParaRPr lang="es-SV"/>
        </a:p>
      </dgm:t>
    </dgm:pt>
    <dgm:pt modelId="{405C9722-74C9-43F7-A4CD-9C9566AF0EB0}" type="sibTrans" cxnId="{4DC40BCD-D1C8-4506-982C-0EF086A84219}">
      <dgm:prSet/>
      <dgm:spPr/>
      <dgm:t>
        <a:bodyPr/>
        <a:lstStyle/>
        <a:p>
          <a:endParaRPr lang="es-SV"/>
        </a:p>
      </dgm:t>
    </dgm:pt>
    <dgm:pt modelId="{4F6926FD-8229-453E-A1A3-E17711A1CFF9}">
      <dgm:prSet/>
      <dgm:spPr/>
      <dgm:t>
        <a:bodyPr/>
        <a:lstStyle/>
        <a:p>
          <a:pPr rtl="0"/>
          <a:r>
            <a:rPr lang="es-ES_tradnl"/>
            <a:t>Como resultado de la reunión sostenida con el Comité Ejecutivo se acordó que los Activos orientados al apoyo institucional de Fundasida serán entregado en comodato es decir en custodia hasta la finalización del Proyecto 31 de Diciembre 2016, los cuales consisten en: Computadoras, 3 Ventiladores, Mesas plegables, sillas plásticas, estantes, sillas secretariales, pizarra acrílica. Así mismo no se encontraron físicamente 4 Activos los cuales se esta a la espera de la notificación de su paradero.</a:t>
          </a:r>
          <a:endParaRPr lang="es-SV"/>
        </a:p>
      </dgm:t>
    </dgm:pt>
    <dgm:pt modelId="{350DD5D3-3425-478B-8C75-3F2A1CB7295B}" type="parTrans" cxnId="{69AE2EAE-3F34-4FAE-B70D-A2B2EA16CAF4}">
      <dgm:prSet/>
      <dgm:spPr/>
      <dgm:t>
        <a:bodyPr/>
        <a:lstStyle/>
        <a:p>
          <a:endParaRPr lang="es-SV"/>
        </a:p>
      </dgm:t>
    </dgm:pt>
    <dgm:pt modelId="{AC790CDF-5D06-47E8-BAF0-C3BA7F4D18BD}" type="sibTrans" cxnId="{69AE2EAE-3F34-4FAE-B70D-A2B2EA16CAF4}">
      <dgm:prSet/>
      <dgm:spPr/>
      <dgm:t>
        <a:bodyPr/>
        <a:lstStyle/>
        <a:p>
          <a:endParaRPr lang="es-SV"/>
        </a:p>
      </dgm:t>
    </dgm:pt>
    <dgm:pt modelId="{76C51AFA-F996-40F8-A4E2-508E003DDD55}" type="pres">
      <dgm:prSet presAssocID="{1BF7762A-0D47-4AC6-8AE4-3346CE154988}" presName="linear" presStyleCnt="0">
        <dgm:presLayoutVars>
          <dgm:animLvl val="lvl"/>
          <dgm:resizeHandles val="exact"/>
        </dgm:presLayoutVars>
      </dgm:prSet>
      <dgm:spPr/>
    </dgm:pt>
    <dgm:pt modelId="{993EE677-5D22-4927-BC8F-AA39854CFBAB}" type="pres">
      <dgm:prSet presAssocID="{BD482C18-D64C-493A-B665-27C1767604C7}" presName="parentText" presStyleLbl="node1" presStyleIdx="0" presStyleCnt="3">
        <dgm:presLayoutVars>
          <dgm:chMax val="0"/>
          <dgm:bulletEnabled val="1"/>
        </dgm:presLayoutVars>
      </dgm:prSet>
      <dgm:spPr/>
    </dgm:pt>
    <dgm:pt modelId="{86F4FC11-0387-4E9D-806D-12382B2EDC2F}" type="pres">
      <dgm:prSet presAssocID="{FD9A899E-B8C9-49E6-B0C3-8805D966C4B8}" presName="spacer" presStyleCnt="0"/>
      <dgm:spPr/>
    </dgm:pt>
    <dgm:pt modelId="{F459807E-3199-4DCA-80AF-75259D3DE49A}" type="pres">
      <dgm:prSet presAssocID="{5B7C7456-E6EE-46F5-85C7-ABD3B1708E9D}" presName="parentText" presStyleLbl="node1" presStyleIdx="1" presStyleCnt="3">
        <dgm:presLayoutVars>
          <dgm:chMax val="0"/>
          <dgm:bulletEnabled val="1"/>
        </dgm:presLayoutVars>
      </dgm:prSet>
      <dgm:spPr/>
    </dgm:pt>
    <dgm:pt modelId="{77DA5E86-705A-4493-A6A1-2B5DED029D21}" type="pres">
      <dgm:prSet presAssocID="{405C9722-74C9-43F7-A4CD-9C9566AF0EB0}" presName="spacer" presStyleCnt="0"/>
      <dgm:spPr/>
    </dgm:pt>
    <dgm:pt modelId="{9F16FD6F-99B6-42A8-9DB7-5C940912F4B3}" type="pres">
      <dgm:prSet presAssocID="{4F6926FD-8229-453E-A1A3-E17711A1CFF9}" presName="parentText" presStyleLbl="node1" presStyleIdx="2" presStyleCnt="3">
        <dgm:presLayoutVars>
          <dgm:chMax val="0"/>
          <dgm:bulletEnabled val="1"/>
        </dgm:presLayoutVars>
      </dgm:prSet>
      <dgm:spPr/>
    </dgm:pt>
  </dgm:ptLst>
  <dgm:cxnLst>
    <dgm:cxn modelId="{74DDE7B8-FBA9-479D-A33E-2221E32152D8}" type="presOf" srcId="{5B7C7456-E6EE-46F5-85C7-ABD3B1708E9D}" destId="{F459807E-3199-4DCA-80AF-75259D3DE49A}" srcOrd="0" destOrd="0" presId="urn:microsoft.com/office/officeart/2005/8/layout/vList2"/>
    <dgm:cxn modelId="{E49A35EF-F1C8-42A1-848F-3F7A725822F1}" type="presOf" srcId="{1BF7762A-0D47-4AC6-8AE4-3346CE154988}" destId="{76C51AFA-F996-40F8-A4E2-508E003DDD55}" srcOrd="0" destOrd="0" presId="urn:microsoft.com/office/officeart/2005/8/layout/vList2"/>
    <dgm:cxn modelId="{4DC40BCD-D1C8-4506-982C-0EF086A84219}" srcId="{1BF7762A-0D47-4AC6-8AE4-3346CE154988}" destId="{5B7C7456-E6EE-46F5-85C7-ABD3B1708E9D}" srcOrd="1" destOrd="0" parTransId="{1C941654-AF57-4ADA-8370-F78D2D6530C3}" sibTransId="{405C9722-74C9-43F7-A4CD-9C9566AF0EB0}"/>
    <dgm:cxn modelId="{3B3E5741-81F5-480E-95B6-F5043F44665F}" type="presOf" srcId="{BD482C18-D64C-493A-B665-27C1767604C7}" destId="{993EE677-5D22-4927-BC8F-AA39854CFBAB}" srcOrd="0" destOrd="0" presId="urn:microsoft.com/office/officeart/2005/8/layout/vList2"/>
    <dgm:cxn modelId="{69AE2EAE-3F34-4FAE-B70D-A2B2EA16CAF4}" srcId="{1BF7762A-0D47-4AC6-8AE4-3346CE154988}" destId="{4F6926FD-8229-453E-A1A3-E17711A1CFF9}" srcOrd="2" destOrd="0" parTransId="{350DD5D3-3425-478B-8C75-3F2A1CB7295B}" sibTransId="{AC790CDF-5D06-47E8-BAF0-C3BA7F4D18BD}"/>
    <dgm:cxn modelId="{A923A152-B7AB-4637-A7BF-67E633F8FB66}" srcId="{1BF7762A-0D47-4AC6-8AE4-3346CE154988}" destId="{BD482C18-D64C-493A-B665-27C1767604C7}" srcOrd="0" destOrd="0" parTransId="{AEAABEA9-876F-4311-A45F-C40F0716C6DA}" sibTransId="{FD9A899E-B8C9-49E6-B0C3-8805D966C4B8}"/>
    <dgm:cxn modelId="{43553D00-D36C-487B-9AFD-71412C4D0C94}" type="presOf" srcId="{4F6926FD-8229-453E-A1A3-E17711A1CFF9}" destId="{9F16FD6F-99B6-42A8-9DB7-5C940912F4B3}" srcOrd="0" destOrd="0" presId="urn:microsoft.com/office/officeart/2005/8/layout/vList2"/>
    <dgm:cxn modelId="{88DD0692-3AED-4011-8C9C-562EBDBA1100}" type="presParOf" srcId="{76C51AFA-F996-40F8-A4E2-508E003DDD55}" destId="{993EE677-5D22-4927-BC8F-AA39854CFBAB}" srcOrd="0" destOrd="0" presId="urn:microsoft.com/office/officeart/2005/8/layout/vList2"/>
    <dgm:cxn modelId="{04689DC4-68BB-4DEF-A95C-818B34D8973B}" type="presParOf" srcId="{76C51AFA-F996-40F8-A4E2-508E003DDD55}" destId="{86F4FC11-0387-4E9D-806D-12382B2EDC2F}" srcOrd="1" destOrd="0" presId="urn:microsoft.com/office/officeart/2005/8/layout/vList2"/>
    <dgm:cxn modelId="{3A4DF2B6-A20D-4992-8AE2-850545D7B3BD}" type="presParOf" srcId="{76C51AFA-F996-40F8-A4E2-508E003DDD55}" destId="{F459807E-3199-4DCA-80AF-75259D3DE49A}" srcOrd="2" destOrd="0" presId="urn:microsoft.com/office/officeart/2005/8/layout/vList2"/>
    <dgm:cxn modelId="{5E326824-56F9-4E68-964C-F9729E707150}" type="presParOf" srcId="{76C51AFA-F996-40F8-A4E2-508E003DDD55}" destId="{77DA5E86-705A-4493-A6A1-2B5DED029D21}" srcOrd="3" destOrd="0" presId="urn:microsoft.com/office/officeart/2005/8/layout/vList2"/>
    <dgm:cxn modelId="{CBEC5911-0D0D-42A0-9E65-0E2BD67FA417}" type="presParOf" srcId="{76C51AFA-F996-40F8-A4E2-508E003DDD55}" destId="{9F16FD6F-99B6-42A8-9DB7-5C940912F4B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5C65F6-690D-4E22-B458-D48F33CCE79F}" type="doc">
      <dgm:prSet loTypeId="urn:microsoft.com/office/officeart/2005/8/layout/vList2" loCatId="list" qsTypeId="urn:microsoft.com/office/officeart/2005/8/quickstyle/simple1" qsCatId="simple" csTypeId="urn:microsoft.com/office/officeart/2005/8/colors/accent3_5" csCatId="accent3" phldr="1"/>
      <dgm:spPr/>
      <dgm:t>
        <a:bodyPr/>
        <a:lstStyle/>
        <a:p>
          <a:endParaRPr lang="es-SV"/>
        </a:p>
      </dgm:t>
    </dgm:pt>
    <dgm:pt modelId="{1549387A-2637-4F9B-A91E-0A8B9C82730D}">
      <dgm:prSet/>
      <dgm:spPr/>
      <dgm:t>
        <a:bodyPr/>
        <a:lstStyle/>
        <a:p>
          <a:pPr rtl="0"/>
          <a:r>
            <a:rPr lang="es-SV"/>
            <a:t>Acuerdos con Fundasida como parte del Plan de Salida.</a:t>
          </a:r>
        </a:p>
      </dgm:t>
    </dgm:pt>
    <dgm:pt modelId="{FB2904F4-3DCD-43D9-BF75-21AD96D69786}" type="parTrans" cxnId="{E482344A-84B0-49E3-BDC7-477B733AFFBA}">
      <dgm:prSet/>
      <dgm:spPr/>
      <dgm:t>
        <a:bodyPr/>
        <a:lstStyle/>
        <a:p>
          <a:endParaRPr lang="es-SV"/>
        </a:p>
      </dgm:t>
    </dgm:pt>
    <dgm:pt modelId="{3E5B23B9-C9E4-473B-84E1-3BF925B7238E}" type="sibTrans" cxnId="{E482344A-84B0-49E3-BDC7-477B733AFFBA}">
      <dgm:prSet/>
      <dgm:spPr/>
      <dgm:t>
        <a:bodyPr/>
        <a:lstStyle/>
        <a:p>
          <a:endParaRPr lang="es-SV"/>
        </a:p>
      </dgm:t>
    </dgm:pt>
    <dgm:pt modelId="{150C2FCB-ADAB-49D3-8A79-C07CB36DFE3B}" type="pres">
      <dgm:prSet presAssocID="{505C65F6-690D-4E22-B458-D48F33CCE79F}" presName="linear" presStyleCnt="0">
        <dgm:presLayoutVars>
          <dgm:animLvl val="lvl"/>
          <dgm:resizeHandles val="exact"/>
        </dgm:presLayoutVars>
      </dgm:prSet>
      <dgm:spPr/>
    </dgm:pt>
    <dgm:pt modelId="{6124767D-4EE0-4337-BFE8-DE5E4D012A0C}" type="pres">
      <dgm:prSet presAssocID="{1549387A-2637-4F9B-A91E-0A8B9C82730D}" presName="parentText" presStyleLbl="node1" presStyleIdx="0" presStyleCnt="1" custScaleY="50088" custLinFactNeighborY="-14984">
        <dgm:presLayoutVars>
          <dgm:chMax val="0"/>
          <dgm:bulletEnabled val="1"/>
        </dgm:presLayoutVars>
      </dgm:prSet>
      <dgm:spPr/>
    </dgm:pt>
  </dgm:ptLst>
  <dgm:cxnLst>
    <dgm:cxn modelId="{E482344A-84B0-49E3-BDC7-477B733AFFBA}" srcId="{505C65F6-690D-4E22-B458-D48F33CCE79F}" destId="{1549387A-2637-4F9B-A91E-0A8B9C82730D}" srcOrd="0" destOrd="0" parTransId="{FB2904F4-3DCD-43D9-BF75-21AD96D69786}" sibTransId="{3E5B23B9-C9E4-473B-84E1-3BF925B7238E}"/>
    <dgm:cxn modelId="{E38DB65D-5518-4B55-BDA6-20761BB32358}" type="presOf" srcId="{505C65F6-690D-4E22-B458-D48F33CCE79F}" destId="{150C2FCB-ADAB-49D3-8A79-C07CB36DFE3B}" srcOrd="0" destOrd="0" presId="urn:microsoft.com/office/officeart/2005/8/layout/vList2"/>
    <dgm:cxn modelId="{7D4A1D09-F807-42F5-B6CE-BE833C70122E}" type="presOf" srcId="{1549387A-2637-4F9B-A91E-0A8B9C82730D}" destId="{6124767D-4EE0-4337-BFE8-DE5E4D012A0C}" srcOrd="0" destOrd="0" presId="urn:microsoft.com/office/officeart/2005/8/layout/vList2"/>
    <dgm:cxn modelId="{48A20D82-49AA-46DF-8241-566FDE8C9EA1}" type="presParOf" srcId="{150C2FCB-ADAB-49D3-8A79-C07CB36DFE3B}" destId="{6124767D-4EE0-4337-BFE8-DE5E4D012A0C}"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77317B-9FA7-49C9-9486-FC1561D50BA6}">
      <dsp:nvSpPr>
        <dsp:cNvPr id="0" name=""/>
        <dsp:cNvSpPr/>
      </dsp:nvSpPr>
      <dsp:spPr>
        <a:xfrm>
          <a:off x="664273" y="0"/>
          <a:ext cx="7528436" cy="594928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29492C-FE2F-42DA-A72C-8DF8699035CB}">
      <dsp:nvSpPr>
        <dsp:cNvPr id="0" name=""/>
        <dsp:cNvSpPr/>
      </dsp:nvSpPr>
      <dsp:spPr>
        <a:xfrm>
          <a:off x="5363" y="1728194"/>
          <a:ext cx="1520564" cy="24928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s-ES_tradnl" sz="1400" kern="1200" dirty="0"/>
            <a:t>Entrega Tardía de informes Financieros y Técnicos al RP.</a:t>
          </a:r>
          <a:endParaRPr lang="es-SV" sz="1400" kern="1200" dirty="0"/>
        </a:p>
      </dsp:txBody>
      <dsp:txXfrm>
        <a:off x="79591" y="1802422"/>
        <a:ext cx="1372108" cy="2344435"/>
      </dsp:txXfrm>
    </dsp:sp>
    <dsp:sp modelId="{91E1F72F-2C89-4926-82D9-9AEEDB03DF16}">
      <dsp:nvSpPr>
        <dsp:cNvPr id="0" name=""/>
        <dsp:cNvSpPr/>
      </dsp:nvSpPr>
      <dsp:spPr>
        <a:xfrm>
          <a:off x="1779354" y="1728194"/>
          <a:ext cx="1520564" cy="24928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s-ES_tradnl" sz="1400" kern="1200" dirty="0"/>
            <a:t>R</a:t>
          </a:r>
          <a:r>
            <a:rPr lang="es-SV" sz="1400" kern="1200" dirty="0"/>
            <a:t>eincidencia en el retraso de la información financiera y programática desde junio 2015 a la fecha de notificación del plan de salida 23 de junio 2016.</a:t>
          </a:r>
        </a:p>
      </dsp:txBody>
      <dsp:txXfrm>
        <a:off x="1853582" y="1802422"/>
        <a:ext cx="1372108" cy="2344435"/>
      </dsp:txXfrm>
    </dsp:sp>
    <dsp:sp modelId="{BE2FC7C5-78CB-4BB9-A221-AC396A53BB18}">
      <dsp:nvSpPr>
        <dsp:cNvPr id="0" name=""/>
        <dsp:cNvSpPr/>
      </dsp:nvSpPr>
      <dsp:spPr>
        <a:xfrm>
          <a:off x="3717828" y="1700803"/>
          <a:ext cx="1750291" cy="254767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00075" rtl="0">
            <a:lnSpc>
              <a:spcPct val="90000"/>
            </a:lnSpc>
            <a:spcBef>
              <a:spcPct val="0"/>
            </a:spcBef>
            <a:spcAft>
              <a:spcPct val="35000"/>
            </a:spcAft>
            <a:buNone/>
          </a:pPr>
          <a:r>
            <a:rPr lang="es-SV" sz="1350" kern="1200" dirty="0"/>
            <a:t>Por lo que se envían Notificaciones de Alerta a Fundasida, pese a esta situación no se observó diligencia en la entrega de informes y respuestas a observaciones en tiempos previamente definidos.</a:t>
          </a:r>
        </a:p>
      </dsp:txBody>
      <dsp:txXfrm>
        <a:off x="3803270" y="1786245"/>
        <a:ext cx="1579407" cy="2376788"/>
      </dsp:txXfrm>
    </dsp:sp>
    <dsp:sp modelId="{4EC36284-C3B6-4540-BDED-F86E037AD455}">
      <dsp:nvSpPr>
        <dsp:cNvPr id="0" name=""/>
        <dsp:cNvSpPr/>
      </dsp:nvSpPr>
      <dsp:spPr>
        <a:xfrm>
          <a:off x="5699909" y="1728194"/>
          <a:ext cx="1520564" cy="24928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00075" rtl="0">
            <a:lnSpc>
              <a:spcPct val="90000"/>
            </a:lnSpc>
            <a:spcBef>
              <a:spcPct val="0"/>
            </a:spcBef>
            <a:spcAft>
              <a:spcPct val="35000"/>
            </a:spcAft>
            <a:buNone/>
          </a:pPr>
          <a:r>
            <a:rPr lang="es-SV" sz="1350" kern="1200" dirty="0"/>
            <a:t>Incumplimiento en el indicador a paquete complementario de forma periódica.</a:t>
          </a:r>
        </a:p>
      </dsp:txBody>
      <dsp:txXfrm>
        <a:off x="5774137" y="1802422"/>
        <a:ext cx="1372108" cy="2344435"/>
      </dsp:txXfrm>
    </dsp:sp>
    <dsp:sp modelId="{CDE1C0E4-C08E-4724-8D01-BB94569A1840}">
      <dsp:nvSpPr>
        <dsp:cNvPr id="0" name=""/>
        <dsp:cNvSpPr/>
      </dsp:nvSpPr>
      <dsp:spPr>
        <a:xfrm>
          <a:off x="7312074" y="1728194"/>
          <a:ext cx="1520564" cy="24928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s-SV" sz="1400" kern="1200" dirty="0"/>
            <a:t>Incumplimiento al Plan de Trabajo de Auditoria 2015.</a:t>
          </a:r>
        </a:p>
      </dsp:txBody>
      <dsp:txXfrm>
        <a:off x="7386302" y="1802422"/>
        <a:ext cx="1372108" cy="23444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A3492B-3CB5-48B5-B1E2-9B8B8126F320}">
      <dsp:nvSpPr>
        <dsp:cNvPr id="0" name=""/>
        <dsp:cNvSpPr/>
      </dsp:nvSpPr>
      <dsp:spPr>
        <a:xfrm>
          <a:off x="0" y="1487"/>
          <a:ext cx="6192688" cy="861120"/>
        </a:xfrm>
        <a:prstGeom prst="roundRect">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s-SV" sz="1800" b="1" kern="1200" dirty="0"/>
            <a:t>Hallazgos identificados por los cuales se concluye relación contractual con Fundasida</a:t>
          </a:r>
          <a:r>
            <a:rPr lang="es-SV" sz="1800" kern="1200" dirty="0"/>
            <a:t>.</a:t>
          </a:r>
        </a:p>
      </dsp:txBody>
      <dsp:txXfrm>
        <a:off x="42036" y="43523"/>
        <a:ext cx="6108616" cy="7770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1296BA-3404-48A5-BA41-E49853CF3A12}">
      <dsp:nvSpPr>
        <dsp:cNvPr id="0" name=""/>
        <dsp:cNvSpPr/>
      </dsp:nvSpPr>
      <dsp:spPr>
        <a:xfrm>
          <a:off x="33" y="0"/>
          <a:ext cx="5328564" cy="575639"/>
        </a:xfrm>
        <a:prstGeom prst="roundRect">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s-SV" sz="2400" kern="1200" dirty="0"/>
            <a:t>Plan de Salida Actualizado a la Fecha.</a:t>
          </a:r>
        </a:p>
      </dsp:txBody>
      <dsp:txXfrm>
        <a:off x="28133" y="28100"/>
        <a:ext cx="5272364" cy="5194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1296BA-3404-48A5-BA41-E49853CF3A12}">
      <dsp:nvSpPr>
        <dsp:cNvPr id="0" name=""/>
        <dsp:cNvSpPr/>
      </dsp:nvSpPr>
      <dsp:spPr>
        <a:xfrm>
          <a:off x="33" y="0"/>
          <a:ext cx="5328564" cy="575639"/>
        </a:xfrm>
        <a:prstGeom prst="roundRect">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s-SV" sz="2400" kern="1200" dirty="0"/>
            <a:t>Plan de Salida Actualizado a la Fecha.</a:t>
          </a:r>
        </a:p>
      </dsp:txBody>
      <dsp:txXfrm>
        <a:off x="28133" y="28100"/>
        <a:ext cx="5272364" cy="5194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EE677-5D22-4927-BC8F-AA39854CFBAB}">
      <dsp:nvSpPr>
        <dsp:cNvPr id="0" name=""/>
        <dsp:cNvSpPr/>
      </dsp:nvSpPr>
      <dsp:spPr>
        <a:xfrm>
          <a:off x="0" y="65834"/>
          <a:ext cx="7848872" cy="1723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s-ES_tradnl" sz="1700" kern="1200"/>
            <a:t>Se hará la revisión de todos los respaldos técnicos y financieros de todas las acciones tanto programáticas y administrativas para proceder a la entrega del  Desembolso.</a:t>
          </a:r>
          <a:endParaRPr lang="es-SV" sz="1700" kern="1200"/>
        </a:p>
      </dsp:txBody>
      <dsp:txXfrm>
        <a:off x="84143" y="149977"/>
        <a:ext cx="7680586" cy="1555384"/>
      </dsp:txXfrm>
    </dsp:sp>
    <dsp:sp modelId="{F459807E-3199-4DCA-80AF-75259D3DE49A}">
      <dsp:nvSpPr>
        <dsp:cNvPr id="0" name=""/>
        <dsp:cNvSpPr/>
      </dsp:nvSpPr>
      <dsp:spPr>
        <a:xfrm>
          <a:off x="0" y="1838464"/>
          <a:ext cx="7848872" cy="1723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s-ES_tradnl" sz="1700" kern="1200"/>
            <a:t>Se expreso a Director de Fundasida, la apertura por parte del Proyecto de  continuar en el Proceso de Fortalecimiento Institucional con el fin de darle continuidad a las acciones planteadas hasta el 31 de diciembre 2016.</a:t>
          </a:r>
          <a:endParaRPr lang="es-SV" sz="1700" kern="1200"/>
        </a:p>
      </dsp:txBody>
      <dsp:txXfrm>
        <a:off x="84143" y="1922607"/>
        <a:ext cx="7680586" cy="1555384"/>
      </dsp:txXfrm>
    </dsp:sp>
    <dsp:sp modelId="{9F16FD6F-99B6-42A8-9DB7-5C940912F4B3}">
      <dsp:nvSpPr>
        <dsp:cNvPr id="0" name=""/>
        <dsp:cNvSpPr/>
      </dsp:nvSpPr>
      <dsp:spPr>
        <a:xfrm>
          <a:off x="0" y="3611095"/>
          <a:ext cx="7848872" cy="1723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s-ES_tradnl" sz="1700" kern="1200"/>
            <a:t>Como resultado de la reunión sostenida con el Comité Ejecutivo se acordó que los Activos orientados al apoyo institucional de Fundasida serán entregado en comodato es decir en custodia hasta la finalización del Proyecto 31 de Diciembre 2016, los cuales consisten en: Computadoras, 3 Ventiladores, Mesas plegables, sillas plásticas, estantes, sillas secretariales, pizarra acrílica. Así mismo no se encontraron físicamente 4 Activos los cuales se esta a la espera de la notificación de su paradero.</a:t>
          </a:r>
          <a:endParaRPr lang="es-SV" sz="1700" kern="1200"/>
        </a:p>
      </dsp:txBody>
      <dsp:txXfrm>
        <a:off x="84143" y="3695238"/>
        <a:ext cx="7680586" cy="15553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24767D-4EE0-4337-BFE8-DE5E4D012A0C}">
      <dsp:nvSpPr>
        <dsp:cNvPr id="0" name=""/>
        <dsp:cNvSpPr/>
      </dsp:nvSpPr>
      <dsp:spPr>
        <a:xfrm>
          <a:off x="0" y="0"/>
          <a:ext cx="6624736" cy="777075"/>
        </a:xfrm>
        <a:prstGeom prst="roundRect">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s-SV" sz="2200" kern="1200"/>
            <a:t>Acuerdos con Fundasida como parte del Plan de Salida.</a:t>
          </a:r>
        </a:p>
      </dsp:txBody>
      <dsp:txXfrm>
        <a:off x="37934" y="37934"/>
        <a:ext cx="6548868" cy="70120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34" charset="0"/>
                <a:ea typeface="+mn-ea"/>
                <a:cs typeface="Arial" pitchFamily="34" charset="0"/>
              </a:defRPr>
            </a:lvl1pPr>
          </a:lstStyle>
          <a:p>
            <a:pPr>
              <a:defRPr/>
            </a:pPr>
            <a:endParaRPr lang="es-SV"/>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pitchFamily="34" charset="0"/>
                <a:ea typeface="+mn-ea"/>
                <a:cs typeface="Arial" pitchFamily="34" charset="0"/>
              </a:defRPr>
            </a:lvl1pPr>
          </a:lstStyle>
          <a:p>
            <a:pPr>
              <a:defRPr/>
            </a:pPr>
            <a:fld id="{E249EAC6-1996-0346-A0C6-6AFDA7D00B93}" type="datetimeFigureOut">
              <a:rPr lang="es-SV"/>
              <a:pPr>
                <a:defRPr/>
              </a:pPr>
              <a:t>29/07/2016</a:t>
            </a:fld>
            <a:endParaRPr lang="es-SV"/>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34" charset="0"/>
                <a:ea typeface="+mn-ea"/>
                <a:cs typeface="Arial" pitchFamily="34" charset="0"/>
              </a:defRPr>
            </a:lvl1pPr>
          </a:lstStyle>
          <a:p>
            <a:pPr>
              <a:defRPr/>
            </a:pPr>
            <a:endParaRPr lang="es-SV"/>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n-ea"/>
                <a:cs typeface="Arial" panose="020B0604020202020204" pitchFamily="34" charset="0"/>
              </a:defRPr>
            </a:lvl1pPr>
          </a:lstStyle>
          <a:p>
            <a:pPr>
              <a:defRPr/>
            </a:pPr>
            <a:fld id="{2C893C3E-B77D-B04F-8B0E-3FF84DDC0A83}" type="slidenum">
              <a:rPr lang="es-SV" altLang="es-SV"/>
              <a:pPr>
                <a:defRPr/>
              </a:pPr>
              <a:t>‹#›</a:t>
            </a:fld>
            <a:endParaRPr lang="es-SV" altLang="es-SV"/>
          </a:p>
        </p:txBody>
      </p:sp>
    </p:spTree>
    <p:extLst>
      <p:ext uri="{BB962C8B-B14F-4D97-AF65-F5344CB8AC3E}">
        <p14:creationId xmlns:p14="http://schemas.microsoft.com/office/powerpoint/2010/main" val="58533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cs typeface="Arial" charset="0"/>
              </a:defRPr>
            </a:lvl1pPr>
          </a:lstStyle>
          <a:p>
            <a:pPr>
              <a:defRPr/>
            </a:pPr>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mn-ea"/>
                <a:cs typeface="Arial" charset="0"/>
              </a:defRPr>
            </a:lvl1pPr>
          </a:lstStyle>
          <a:p>
            <a:pPr>
              <a:defRPr/>
            </a:pPr>
            <a:fld id="{785DEF12-5B39-864B-96BE-B14C30892728}" type="datetimeFigureOut">
              <a:rPr lang="es-SV"/>
              <a:pPr>
                <a:defRPr/>
              </a:pPr>
              <a:t>29/07/2016</a:t>
            </a:fld>
            <a:endParaRPr lang="es-SV"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SV"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SV"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cs typeface="Arial" charset="0"/>
              </a:defRPr>
            </a:lvl1pPr>
          </a:lstStyle>
          <a:p>
            <a:pPr>
              <a:defRPr/>
            </a:pPr>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n-ea"/>
                <a:cs typeface="Arial" panose="020B0604020202020204" pitchFamily="34" charset="0"/>
              </a:defRPr>
            </a:lvl1pPr>
          </a:lstStyle>
          <a:p>
            <a:pPr>
              <a:defRPr/>
            </a:pPr>
            <a:fld id="{77C6B326-15EA-1140-A3EB-8F7F7FC709D5}" type="slidenum">
              <a:rPr lang="es-SV" altLang="es-SV"/>
              <a:pPr>
                <a:defRPr/>
              </a:pPr>
              <a:t>‹#›</a:t>
            </a:fld>
            <a:endParaRPr lang="es-SV" altLang="es-SV"/>
          </a:p>
        </p:txBody>
      </p:sp>
    </p:spTree>
    <p:extLst>
      <p:ext uri="{BB962C8B-B14F-4D97-AF65-F5344CB8AC3E}">
        <p14:creationId xmlns:p14="http://schemas.microsoft.com/office/powerpoint/2010/main" val="719621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lvl1pPr>
              <a:defRPr/>
            </a:lvl1pPr>
          </a:lstStyle>
          <a:p>
            <a:pPr>
              <a:defRPr/>
            </a:pPr>
            <a:fld id="{4AF250E7-9F30-554A-A784-D1D20233220C}" type="datetimeFigureOut">
              <a:rPr lang="es-SV"/>
              <a:pPr>
                <a:defRPr/>
              </a:pPr>
              <a:t>29/07/2016</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00C28359-3441-8641-8829-3A4F7A108C98}" type="slidenum">
              <a:rPr lang="es-SV" altLang="es-SV"/>
              <a:pPr>
                <a:defRPr/>
              </a:pPr>
              <a:t>‹#›</a:t>
            </a:fld>
            <a:endParaRPr lang="es-SV" altLang="es-SV"/>
          </a:p>
        </p:txBody>
      </p:sp>
    </p:spTree>
    <p:extLst>
      <p:ext uri="{BB962C8B-B14F-4D97-AF65-F5344CB8AC3E}">
        <p14:creationId xmlns:p14="http://schemas.microsoft.com/office/powerpoint/2010/main" val="1599594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lvl1pPr>
              <a:defRPr/>
            </a:lvl1pPr>
          </a:lstStyle>
          <a:p>
            <a:pPr>
              <a:defRPr/>
            </a:pPr>
            <a:fld id="{5922A37B-2F93-A847-929F-F7067BDC0291}" type="datetimeFigureOut">
              <a:rPr lang="es-SV"/>
              <a:pPr>
                <a:defRPr/>
              </a:pPr>
              <a:t>29/07/2016</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10E36B6C-B98F-4A4A-B787-98B559718DAF}" type="slidenum">
              <a:rPr lang="es-SV" altLang="es-SV"/>
              <a:pPr>
                <a:defRPr/>
              </a:pPr>
              <a:t>‹#›</a:t>
            </a:fld>
            <a:endParaRPr lang="es-SV" altLang="es-SV"/>
          </a:p>
        </p:txBody>
      </p:sp>
    </p:spTree>
    <p:extLst>
      <p:ext uri="{BB962C8B-B14F-4D97-AF65-F5344CB8AC3E}">
        <p14:creationId xmlns:p14="http://schemas.microsoft.com/office/powerpoint/2010/main" val="855510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lvl1pPr>
              <a:defRPr/>
            </a:lvl1pPr>
          </a:lstStyle>
          <a:p>
            <a:pPr>
              <a:defRPr/>
            </a:pPr>
            <a:fld id="{B6602ED8-AA91-FC4F-92D0-647073E5C42E}" type="datetimeFigureOut">
              <a:rPr lang="es-SV"/>
              <a:pPr>
                <a:defRPr/>
              </a:pPr>
              <a:t>29/07/2016</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7F570931-5853-584B-92F6-CDFE78DCE848}" type="slidenum">
              <a:rPr lang="es-SV" altLang="es-SV"/>
              <a:pPr>
                <a:defRPr/>
              </a:pPr>
              <a:t>‹#›</a:t>
            </a:fld>
            <a:endParaRPr lang="es-SV" altLang="es-SV"/>
          </a:p>
        </p:txBody>
      </p:sp>
    </p:spTree>
    <p:extLst>
      <p:ext uri="{BB962C8B-B14F-4D97-AF65-F5344CB8AC3E}">
        <p14:creationId xmlns:p14="http://schemas.microsoft.com/office/powerpoint/2010/main" val="1159956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lvl1pPr>
              <a:defRPr/>
            </a:lvl1pPr>
          </a:lstStyle>
          <a:p>
            <a:pPr>
              <a:defRPr/>
            </a:pPr>
            <a:fld id="{1EDB8776-09A6-2C4E-A18C-144018D397D7}" type="datetimeFigureOut">
              <a:rPr lang="es-SV"/>
              <a:pPr>
                <a:defRPr/>
              </a:pPr>
              <a:t>29/07/2016</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F0CEB0D5-CFFC-A745-B4A8-FE15861CF3D1}" type="slidenum">
              <a:rPr lang="es-SV" altLang="es-SV"/>
              <a:pPr>
                <a:defRPr/>
              </a:pPr>
              <a:t>‹#›</a:t>
            </a:fld>
            <a:endParaRPr lang="es-SV" altLang="es-SV"/>
          </a:p>
        </p:txBody>
      </p:sp>
    </p:spTree>
    <p:extLst>
      <p:ext uri="{BB962C8B-B14F-4D97-AF65-F5344CB8AC3E}">
        <p14:creationId xmlns:p14="http://schemas.microsoft.com/office/powerpoint/2010/main" val="537423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lvl1pPr>
              <a:defRPr/>
            </a:lvl1pPr>
          </a:lstStyle>
          <a:p>
            <a:pPr>
              <a:defRPr/>
            </a:pPr>
            <a:fld id="{F798315C-302E-8E44-9E23-96F088AF724B}" type="datetimeFigureOut">
              <a:rPr lang="es-SV"/>
              <a:pPr>
                <a:defRPr/>
              </a:pPr>
              <a:t>29/07/2016</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1DA02040-3E06-814E-9172-F87A2E84B2D3}" type="slidenum">
              <a:rPr lang="es-SV" altLang="es-SV"/>
              <a:pPr>
                <a:defRPr/>
              </a:pPr>
              <a:t>‹#›</a:t>
            </a:fld>
            <a:endParaRPr lang="es-SV" altLang="es-SV"/>
          </a:p>
        </p:txBody>
      </p:sp>
    </p:spTree>
    <p:extLst>
      <p:ext uri="{BB962C8B-B14F-4D97-AF65-F5344CB8AC3E}">
        <p14:creationId xmlns:p14="http://schemas.microsoft.com/office/powerpoint/2010/main" val="164713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DABB9FA-02F3-5942-A588-2BF84FA97FBF}" type="datetimeFigureOut">
              <a:rPr lang="es-SV"/>
              <a:pPr>
                <a:defRPr/>
              </a:pPr>
              <a:t>29/07/2016</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48A8B836-3CF2-9240-AA01-21EEFCED3EF5}" type="slidenum">
              <a:rPr lang="es-SV" altLang="es-SV"/>
              <a:pPr>
                <a:defRPr/>
              </a:pPr>
              <a:t>‹#›</a:t>
            </a:fld>
            <a:endParaRPr lang="es-SV" altLang="es-SV"/>
          </a:p>
        </p:txBody>
      </p:sp>
    </p:spTree>
    <p:extLst>
      <p:ext uri="{BB962C8B-B14F-4D97-AF65-F5344CB8AC3E}">
        <p14:creationId xmlns:p14="http://schemas.microsoft.com/office/powerpoint/2010/main" val="230919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3 Marcador de fecha"/>
          <p:cNvSpPr>
            <a:spLocks noGrp="1"/>
          </p:cNvSpPr>
          <p:nvPr>
            <p:ph type="dt" sz="half" idx="10"/>
          </p:nvPr>
        </p:nvSpPr>
        <p:spPr/>
        <p:txBody>
          <a:bodyPr/>
          <a:lstStyle>
            <a:lvl1pPr>
              <a:defRPr/>
            </a:lvl1pPr>
          </a:lstStyle>
          <a:p>
            <a:pPr>
              <a:defRPr/>
            </a:pPr>
            <a:fld id="{43C82B72-4210-5848-863A-4D30E0A1EC49}" type="datetimeFigureOut">
              <a:rPr lang="es-SV"/>
              <a:pPr>
                <a:defRPr/>
              </a:pPr>
              <a:t>29/07/2016</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23748C7B-67C3-AB47-A5DB-97F2166D1B13}" type="slidenum">
              <a:rPr lang="es-SV" altLang="es-SV"/>
              <a:pPr>
                <a:defRPr/>
              </a:pPr>
              <a:t>‹#›</a:t>
            </a:fld>
            <a:endParaRPr lang="es-SV" altLang="es-SV"/>
          </a:p>
        </p:txBody>
      </p:sp>
    </p:spTree>
    <p:extLst>
      <p:ext uri="{BB962C8B-B14F-4D97-AF65-F5344CB8AC3E}">
        <p14:creationId xmlns:p14="http://schemas.microsoft.com/office/powerpoint/2010/main" val="564363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3 Marcador de fecha"/>
          <p:cNvSpPr>
            <a:spLocks noGrp="1"/>
          </p:cNvSpPr>
          <p:nvPr>
            <p:ph type="dt" sz="half" idx="10"/>
          </p:nvPr>
        </p:nvSpPr>
        <p:spPr/>
        <p:txBody>
          <a:bodyPr/>
          <a:lstStyle>
            <a:lvl1pPr>
              <a:defRPr/>
            </a:lvl1pPr>
          </a:lstStyle>
          <a:p>
            <a:pPr>
              <a:defRPr/>
            </a:pPr>
            <a:fld id="{16F9FD99-2B24-BC4F-A16F-43BA2DEC96D7}" type="datetimeFigureOut">
              <a:rPr lang="es-SV"/>
              <a:pPr>
                <a:defRPr/>
              </a:pPr>
              <a:t>29/07/2016</a:t>
            </a:fld>
            <a:endParaRPr lang="es-SV" dirty="0"/>
          </a:p>
        </p:txBody>
      </p:sp>
      <p:sp>
        <p:nvSpPr>
          <p:cNvPr id="8" name="4 Marcador de pie de página"/>
          <p:cNvSpPr>
            <a:spLocks noGrp="1"/>
          </p:cNvSpPr>
          <p:nvPr>
            <p:ph type="ftr" sz="quarter" idx="11"/>
          </p:nvPr>
        </p:nvSpPr>
        <p:spPr/>
        <p:txBody>
          <a:bodyPr/>
          <a:lstStyle>
            <a:lvl1pPr>
              <a:defRPr/>
            </a:lvl1pPr>
          </a:lstStyle>
          <a:p>
            <a:pPr>
              <a:defRPr/>
            </a:pPr>
            <a:endParaRPr lang="es-SV"/>
          </a:p>
        </p:txBody>
      </p:sp>
      <p:sp>
        <p:nvSpPr>
          <p:cNvPr id="9" name="5 Marcador de número de diapositiva"/>
          <p:cNvSpPr>
            <a:spLocks noGrp="1"/>
          </p:cNvSpPr>
          <p:nvPr>
            <p:ph type="sldNum" sz="quarter" idx="12"/>
          </p:nvPr>
        </p:nvSpPr>
        <p:spPr/>
        <p:txBody>
          <a:bodyPr/>
          <a:lstStyle>
            <a:lvl1pPr>
              <a:defRPr/>
            </a:lvl1pPr>
          </a:lstStyle>
          <a:p>
            <a:pPr>
              <a:defRPr/>
            </a:pPr>
            <a:fld id="{3DB0EEEC-703B-EB49-9C66-A3189BA74300}" type="slidenum">
              <a:rPr lang="es-SV" altLang="es-SV"/>
              <a:pPr>
                <a:defRPr/>
              </a:pPr>
              <a:t>‹#›</a:t>
            </a:fld>
            <a:endParaRPr lang="es-SV" altLang="es-SV"/>
          </a:p>
        </p:txBody>
      </p:sp>
    </p:spTree>
    <p:extLst>
      <p:ext uri="{BB962C8B-B14F-4D97-AF65-F5344CB8AC3E}">
        <p14:creationId xmlns:p14="http://schemas.microsoft.com/office/powerpoint/2010/main" val="1973525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3 Marcador de fecha"/>
          <p:cNvSpPr>
            <a:spLocks noGrp="1"/>
          </p:cNvSpPr>
          <p:nvPr>
            <p:ph type="dt" sz="half" idx="10"/>
          </p:nvPr>
        </p:nvSpPr>
        <p:spPr/>
        <p:txBody>
          <a:bodyPr/>
          <a:lstStyle>
            <a:lvl1pPr>
              <a:defRPr/>
            </a:lvl1pPr>
          </a:lstStyle>
          <a:p>
            <a:pPr>
              <a:defRPr/>
            </a:pPr>
            <a:fld id="{2D741C85-E215-BF49-853B-9C736914559B}" type="datetimeFigureOut">
              <a:rPr lang="es-SV"/>
              <a:pPr>
                <a:defRPr/>
              </a:pPr>
              <a:t>29/07/2016</a:t>
            </a:fld>
            <a:endParaRPr lang="es-SV" dirty="0"/>
          </a:p>
        </p:txBody>
      </p:sp>
      <p:sp>
        <p:nvSpPr>
          <p:cNvPr id="4" name="4 Marcador de pie de página"/>
          <p:cNvSpPr>
            <a:spLocks noGrp="1"/>
          </p:cNvSpPr>
          <p:nvPr>
            <p:ph type="ftr" sz="quarter" idx="11"/>
          </p:nvPr>
        </p:nvSpPr>
        <p:spPr/>
        <p:txBody>
          <a:bodyPr/>
          <a:lstStyle>
            <a:lvl1pPr>
              <a:defRPr/>
            </a:lvl1pPr>
          </a:lstStyle>
          <a:p>
            <a:pPr>
              <a:defRPr/>
            </a:pPr>
            <a:endParaRPr lang="es-SV"/>
          </a:p>
        </p:txBody>
      </p:sp>
      <p:sp>
        <p:nvSpPr>
          <p:cNvPr id="5" name="5 Marcador de número de diapositiva"/>
          <p:cNvSpPr>
            <a:spLocks noGrp="1"/>
          </p:cNvSpPr>
          <p:nvPr>
            <p:ph type="sldNum" sz="quarter" idx="12"/>
          </p:nvPr>
        </p:nvSpPr>
        <p:spPr/>
        <p:txBody>
          <a:bodyPr/>
          <a:lstStyle>
            <a:lvl1pPr>
              <a:defRPr/>
            </a:lvl1pPr>
          </a:lstStyle>
          <a:p>
            <a:pPr>
              <a:defRPr/>
            </a:pPr>
            <a:fld id="{D44AFF5B-F6F6-494E-9D34-8E11992C8232}" type="slidenum">
              <a:rPr lang="es-SV" altLang="es-SV"/>
              <a:pPr>
                <a:defRPr/>
              </a:pPr>
              <a:t>‹#›</a:t>
            </a:fld>
            <a:endParaRPr lang="es-SV" altLang="es-SV"/>
          </a:p>
        </p:txBody>
      </p:sp>
    </p:spTree>
    <p:extLst>
      <p:ext uri="{BB962C8B-B14F-4D97-AF65-F5344CB8AC3E}">
        <p14:creationId xmlns:p14="http://schemas.microsoft.com/office/powerpoint/2010/main" val="1163192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F4D12E42-4335-DF43-8144-A966667539A2}" type="datetimeFigureOut">
              <a:rPr lang="es-SV"/>
              <a:pPr>
                <a:defRPr/>
              </a:pPr>
              <a:t>29/07/2016</a:t>
            </a:fld>
            <a:endParaRPr lang="es-SV" dirty="0"/>
          </a:p>
        </p:txBody>
      </p:sp>
      <p:sp>
        <p:nvSpPr>
          <p:cNvPr id="3" name="4 Marcador de pie de página"/>
          <p:cNvSpPr>
            <a:spLocks noGrp="1"/>
          </p:cNvSpPr>
          <p:nvPr>
            <p:ph type="ftr" sz="quarter" idx="11"/>
          </p:nvPr>
        </p:nvSpPr>
        <p:spPr/>
        <p:txBody>
          <a:bodyPr/>
          <a:lstStyle>
            <a:lvl1pPr>
              <a:defRPr/>
            </a:lvl1pPr>
          </a:lstStyle>
          <a:p>
            <a:pPr>
              <a:defRPr/>
            </a:pPr>
            <a:endParaRPr lang="es-SV"/>
          </a:p>
        </p:txBody>
      </p:sp>
      <p:sp>
        <p:nvSpPr>
          <p:cNvPr id="4" name="5 Marcador de número de diapositiva"/>
          <p:cNvSpPr>
            <a:spLocks noGrp="1"/>
          </p:cNvSpPr>
          <p:nvPr>
            <p:ph type="sldNum" sz="quarter" idx="12"/>
          </p:nvPr>
        </p:nvSpPr>
        <p:spPr/>
        <p:txBody>
          <a:bodyPr/>
          <a:lstStyle>
            <a:lvl1pPr>
              <a:defRPr/>
            </a:lvl1pPr>
          </a:lstStyle>
          <a:p>
            <a:pPr>
              <a:defRPr/>
            </a:pPr>
            <a:fld id="{04EB5EF8-20C3-E14A-8E0D-19A5C832CAFF}" type="slidenum">
              <a:rPr lang="es-SV" altLang="es-SV"/>
              <a:pPr>
                <a:defRPr/>
              </a:pPr>
              <a:t>‹#›</a:t>
            </a:fld>
            <a:endParaRPr lang="es-SV" altLang="es-SV"/>
          </a:p>
        </p:txBody>
      </p:sp>
    </p:spTree>
    <p:extLst>
      <p:ext uri="{BB962C8B-B14F-4D97-AF65-F5344CB8AC3E}">
        <p14:creationId xmlns:p14="http://schemas.microsoft.com/office/powerpoint/2010/main" val="12358181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6E1A36D-E1A4-3F4F-B804-CC5C5E8ABD16}" type="datetimeFigureOut">
              <a:rPr lang="es-SV"/>
              <a:pPr>
                <a:defRPr/>
              </a:pPr>
              <a:t>29/07/2016</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860FE8D5-FD26-AE45-AE0D-095D7CCEDBB0}" type="slidenum">
              <a:rPr lang="es-SV" altLang="es-SV"/>
              <a:pPr>
                <a:defRPr/>
              </a:pPr>
              <a:t>‹#›</a:t>
            </a:fld>
            <a:endParaRPr lang="es-SV" altLang="es-SV"/>
          </a:p>
        </p:txBody>
      </p:sp>
    </p:spTree>
    <p:extLst>
      <p:ext uri="{BB962C8B-B14F-4D97-AF65-F5344CB8AC3E}">
        <p14:creationId xmlns:p14="http://schemas.microsoft.com/office/powerpoint/2010/main" val="2081364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lvl1pPr>
              <a:defRPr/>
            </a:lvl1pPr>
          </a:lstStyle>
          <a:p>
            <a:pPr>
              <a:defRPr/>
            </a:pPr>
            <a:fld id="{489C7A4F-7552-0A40-83B3-4DFB0FB7F2F2}" type="datetimeFigureOut">
              <a:rPr lang="es-SV"/>
              <a:pPr>
                <a:defRPr/>
              </a:pPr>
              <a:t>29/07/2016</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DD877E2F-C0BC-5D4A-9827-380CF0FA4E7D}" type="slidenum">
              <a:rPr lang="es-SV" altLang="es-SV"/>
              <a:pPr>
                <a:defRPr/>
              </a:pPr>
              <a:t>‹#›</a:t>
            </a:fld>
            <a:endParaRPr lang="es-SV" altLang="es-SV"/>
          </a:p>
        </p:txBody>
      </p:sp>
    </p:spTree>
    <p:extLst>
      <p:ext uri="{BB962C8B-B14F-4D97-AF65-F5344CB8AC3E}">
        <p14:creationId xmlns:p14="http://schemas.microsoft.com/office/powerpoint/2010/main" val="362115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SV"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B0BBDD8-BE10-3046-9E99-80672E5A6676}" type="datetimeFigureOut">
              <a:rPr lang="es-SV"/>
              <a:pPr>
                <a:defRPr/>
              </a:pPr>
              <a:t>29/07/2016</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FDF2AC84-AA20-C944-9BBE-757003321717}" type="slidenum">
              <a:rPr lang="es-SV" altLang="es-SV"/>
              <a:pPr>
                <a:defRPr/>
              </a:pPr>
              <a:t>‹#›</a:t>
            </a:fld>
            <a:endParaRPr lang="es-SV" altLang="es-SV"/>
          </a:p>
        </p:txBody>
      </p:sp>
    </p:spTree>
    <p:extLst>
      <p:ext uri="{BB962C8B-B14F-4D97-AF65-F5344CB8AC3E}">
        <p14:creationId xmlns:p14="http://schemas.microsoft.com/office/powerpoint/2010/main" val="11259918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lvl1pPr>
              <a:defRPr/>
            </a:lvl1pPr>
          </a:lstStyle>
          <a:p>
            <a:pPr>
              <a:defRPr/>
            </a:pPr>
            <a:fld id="{8F1558FC-530B-0F43-8BF2-78285FB5B496}" type="datetimeFigureOut">
              <a:rPr lang="es-SV"/>
              <a:pPr>
                <a:defRPr/>
              </a:pPr>
              <a:t>29/07/2016</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9522CBB6-DD4E-9D42-B2AB-F0EDDB3D9684}" type="slidenum">
              <a:rPr lang="es-SV" altLang="es-SV"/>
              <a:pPr>
                <a:defRPr/>
              </a:pPr>
              <a:t>‹#›</a:t>
            </a:fld>
            <a:endParaRPr lang="es-SV" altLang="es-SV"/>
          </a:p>
        </p:txBody>
      </p:sp>
    </p:spTree>
    <p:extLst>
      <p:ext uri="{BB962C8B-B14F-4D97-AF65-F5344CB8AC3E}">
        <p14:creationId xmlns:p14="http://schemas.microsoft.com/office/powerpoint/2010/main" val="918352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lvl1pPr>
              <a:defRPr/>
            </a:lvl1pPr>
          </a:lstStyle>
          <a:p>
            <a:pPr>
              <a:defRPr/>
            </a:pPr>
            <a:fld id="{65DB7D21-8D9D-4A49-B8E7-DBDDA67DA4BF}" type="datetimeFigureOut">
              <a:rPr lang="es-SV"/>
              <a:pPr>
                <a:defRPr/>
              </a:pPr>
              <a:t>29/07/2016</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4C52542D-47D8-7742-A08B-7642ECA12CB0}" type="slidenum">
              <a:rPr lang="es-SV" altLang="es-SV"/>
              <a:pPr>
                <a:defRPr/>
              </a:pPr>
              <a:t>‹#›</a:t>
            </a:fld>
            <a:endParaRPr lang="es-SV" altLang="es-SV"/>
          </a:p>
        </p:txBody>
      </p:sp>
    </p:spTree>
    <p:extLst>
      <p:ext uri="{BB962C8B-B14F-4D97-AF65-F5344CB8AC3E}">
        <p14:creationId xmlns:p14="http://schemas.microsoft.com/office/powerpoint/2010/main" val="784891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03B1D08F-4456-B14B-B94C-80BCEE42EB1E}" type="datetimeFigureOut">
              <a:rPr lang="es-SV"/>
              <a:pPr>
                <a:defRPr/>
              </a:pPr>
              <a:t>29/07/2016</a:t>
            </a:fld>
            <a:endParaRPr lang="es-SV" dirty="0"/>
          </a:p>
        </p:txBody>
      </p:sp>
      <p:sp>
        <p:nvSpPr>
          <p:cNvPr id="5" name="4 Marcador de pie de página"/>
          <p:cNvSpPr>
            <a:spLocks noGrp="1"/>
          </p:cNvSpPr>
          <p:nvPr>
            <p:ph type="ftr" sz="quarter" idx="11"/>
          </p:nvPr>
        </p:nvSpPr>
        <p:spPr/>
        <p:txBody>
          <a:bodyPr/>
          <a:lstStyle>
            <a:lvl1pPr>
              <a:defRPr/>
            </a:lvl1pPr>
          </a:lstStyle>
          <a:p>
            <a:pPr>
              <a:defRPr/>
            </a:pPr>
            <a:endParaRPr lang="es-SV"/>
          </a:p>
        </p:txBody>
      </p:sp>
      <p:sp>
        <p:nvSpPr>
          <p:cNvPr id="6" name="5 Marcador de número de diapositiva"/>
          <p:cNvSpPr>
            <a:spLocks noGrp="1"/>
          </p:cNvSpPr>
          <p:nvPr>
            <p:ph type="sldNum" sz="quarter" idx="12"/>
          </p:nvPr>
        </p:nvSpPr>
        <p:spPr/>
        <p:txBody>
          <a:bodyPr/>
          <a:lstStyle>
            <a:lvl1pPr>
              <a:defRPr/>
            </a:lvl1pPr>
          </a:lstStyle>
          <a:p>
            <a:pPr>
              <a:defRPr/>
            </a:pPr>
            <a:fld id="{F1864DBB-B07E-2545-BC9C-615F0FDDBFDA}" type="slidenum">
              <a:rPr lang="es-SV" altLang="es-SV"/>
              <a:pPr>
                <a:defRPr/>
              </a:pPr>
              <a:t>‹#›</a:t>
            </a:fld>
            <a:endParaRPr lang="es-SV" altLang="es-SV"/>
          </a:p>
        </p:txBody>
      </p:sp>
    </p:spTree>
    <p:extLst>
      <p:ext uri="{BB962C8B-B14F-4D97-AF65-F5344CB8AC3E}">
        <p14:creationId xmlns:p14="http://schemas.microsoft.com/office/powerpoint/2010/main" val="87023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3 Marcador de fecha"/>
          <p:cNvSpPr>
            <a:spLocks noGrp="1"/>
          </p:cNvSpPr>
          <p:nvPr>
            <p:ph type="dt" sz="half" idx="10"/>
          </p:nvPr>
        </p:nvSpPr>
        <p:spPr/>
        <p:txBody>
          <a:bodyPr/>
          <a:lstStyle>
            <a:lvl1pPr>
              <a:defRPr/>
            </a:lvl1pPr>
          </a:lstStyle>
          <a:p>
            <a:pPr>
              <a:defRPr/>
            </a:pPr>
            <a:fld id="{1BB82026-9CDB-BD48-83D4-F0AB61B461B2}" type="datetimeFigureOut">
              <a:rPr lang="es-SV"/>
              <a:pPr>
                <a:defRPr/>
              </a:pPr>
              <a:t>29/07/2016</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1689AC66-55A0-A644-8B2B-C175CBCF30F8}" type="slidenum">
              <a:rPr lang="es-SV" altLang="es-SV"/>
              <a:pPr>
                <a:defRPr/>
              </a:pPr>
              <a:t>‹#›</a:t>
            </a:fld>
            <a:endParaRPr lang="es-SV" altLang="es-SV"/>
          </a:p>
        </p:txBody>
      </p:sp>
    </p:spTree>
    <p:extLst>
      <p:ext uri="{BB962C8B-B14F-4D97-AF65-F5344CB8AC3E}">
        <p14:creationId xmlns:p14="http://schemas.microsoft.com/office/powerpoint/2010/main" val="1709522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3 Marcador de fecha"/>
          <p:cNvSpPr>
            <a:spLocks noGrp="1"/>
          </p:cNvSpPr>
          <p:nvPr>
            <p:ph type="dt" sz="half" idx="10"/>
          </p:nvPr>
        </p:nvSpPr>
        <p:spPr/>
        <p:txBody>
          <a:bodyPr/>
          <a:lstStyle>
            <a:lvl1pPr>
              <a:defRPr/>
            </a:lvl1pPr>
          </a:lstStyle>
          <a:p>
            <a:pPr>
              <a:defRPr/>
            </a:pPr>
            <a:fld id="{7F63725A-9C78-1D44-B190-2D3EBDCC6125}" type="datetimeFigureOut">
              <a:rPr lang="es-SV"/>
              <a:pPr>
                <a:defRPr/>
              </a:pPr>
              <a:t>29/07/2016</a:t>
            </a:fld>
            <a:endParaRPr lang="es-SV" dirty="0"/>
          </a:p>
        </p:txBody>
      </p:sp>
      <p:sp>
        <p:nvSpPr>
          <p:cNvPr id="8" name="4 Marcador de pie de página"/>
          <p:cNvSpPr>
            <a:spLocks noGrp="1"/>
          </p:cNvSpPr>
          <p:nvPr>
            <p:ph type="ftr" sz="quarter" idx="11"/>
          </p:nvPr>
        </p:nvSpPr>
        <p:spPr/>
        <p:txBody>
          <a:bodyPr/>
          <a:lstStyle>
            <a:lvl1pPr>
              <a:defRPr/>
            </a:lvl1pPr>
          </a:lstStyle>
          <a:p>
            <a:pPr>
              <a:defRPr/>
            </a:pPr>
            <a:endParaRPr lang="es-SV"/>
          </a:p>
        </p:txBody>
      </p:sp>
      <p:sp>
        <p:nvSpPr>
          <p:cNvPr id="9" name="5 Marcador de número de diapositiva"/>
          <p:cNvSpPr>
            <a:spLocks noGrp="1"/>
          </p:cNvSpPr>
          <p:nvPr>
            <p:ph type="sldNum" sz="quarter" idx="12"/>
          </p:nvPr>
        </p:nvSpPr>
        <p:spPr/>
        <p:txBody>
          <a:bodyPr/>
          <a:lstStyle>
            <a:lvl1pPr>
              <a:defRPr/>
            </a:lvl1pPr>
          </a:lstStyle>
          <a:p>
            <a:pPr>
              <a:defRPr/>
            </a:pPr>
            <a:fld id="{68EFCDEC-5A02-954F-9673-8BA899E3A782}" type="slidenum">
              <a:rPr lang="es-SV" altLang="es-SV"/>
              <a:pPr>
                <a:defRPr/>
              </a:pPr>
              <a:t>‹#›</a:t>
            </a:fld>
            <a:endParaRPr lang="es-SV" altLang="es-SV"/>
          </a:p>
        </p:txBody>
      </p:sp>
    </p:spTree>
    <p:extLst>
      <p:ext uri="{BB962C8B-B14F-4D97-AF65-F5344CB8AC3E}">
        <p14:creationId xmlns:p14="http://schemas.microsoft.com/office/powerpoint/2010/main" val="75401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3 Marcador de fecha"/>
          <p:cNvSpPr>
            <a:spLocks noGrp="1"/>
          </p:cNvSpPr>
          <p:nvPr>
            <p:ph type="dt" sz="half" idx="10"/>
          </p:nvPr>
        </p:nvSpPr>
        <p:spPr/>
        <p:txBody>
          <a:bodyPr/>
          <a:lstStyle>
            <a:lvl1pPr>
              <a:defRPr/>
            </a:lvl1pPr>
          </a:lstStyle>
          <a:p>
            <a:pPr>
              <a:defRPr/>
            </a:pPr>
            <a:fld id="{B2D1E825-66EE-634F-9A6A-3DE4B61786B1}" type="datetimeFigureOut">
              <a:rPr lang="es-SV"/>
              <a:pPr>
                <a:defRPr/>
              </a:pPr>
              <a:t>29/07/2016</a:t>
            </a:fld>
            <a:endParaRPr lang="es-SV" dirty="0"/>
          </a:p>
        </p:txBody>
      </p:sp>
      <p:sp>
        <p:nvSpPr>
          <p:cNvPr id="4" name="4 Marcador de pie de página"/>
          <p:cNvSpPr>
            <a:spLocks noGrp="1"/>
          </p:cNvSpPr>
          <p:nvPr>
            <p:ph type="ftr" sz="quarter" idx="11"/>
          </p:nvPr>
        </p:nvSpPr>
        <p:spPr/>
        <p:txBody>
          <a:bodyPr/>
          <a:lstStyle>
            <a:lvl1pPr>
              <a:defRPr/>
            </a:lvl1pPr>
          </a:lstStyle>
          <a:p>
            <a:pPr>
              <a:defRPr/>
            </a:pPr>
            <a:endParaRPr lang="es-SV"/>
          </a:p>
        </p:txBody>
      </p:sp>
      <p:sp>
        <p:nvSpPr>
          <p:cNvPr id="5" name="5 Marcador de número de diapositiva"/>
          <p:cNvSpPr>
            <a:spLocks noGrp="1"/>
          </p:cNvSpPr>
          <p:nvPr>
            <p:ph type="sldNum" sz="quarter" idx="12"/>
          </p:nvPr>
        </p:nvSpPr>
        <p:spPr/>
        <p:txBody>
          <a:bodyPr/>
          <a:lstStyle>
            <a:lvl1pPr>
              <a:defRPr/>
            </a:lvl1pPr>
          </a:lstStyle>
          <a:p>
            <a:pPr>
              <a:defRPr/>
            </a:pPr>
            <a:fld id="{3FE7EF62-4A2A-5648-BB41-EF65FDBD8FFB}" type="slidenum">
              <a:rPr lang="es-SV" altLang="es-SV"/>
              <a:pPr>
                <a:defRPr/>
              </a:pPr>
              <a:t>‹#›</a:t>
            </a:fld>
            <a:endParaRPr lang="es-SV" altLang="es-SV"/>
          </a:p>
        </p:txBody>
      </p:sp>
    </p:spTree>
    <p:extLst>
      <p:ext uri="{BB962C8B-B14F-4D97-AF65-F5344CB8AC3E}">
        <p14:creationId xmlns:p14="http://schemas.microsoft.com/office/powerpoint/2010/main" val="50982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15EA3C2B-6548-2740-98F4-326B046405DC}" type="datetimeFigureOut">
              <a:rPr lang="es-SV"/>
              <a:pPr>
                <a:defRPr/>
              </a:pPr>
              <a:t>29/07/2016</a:t>
            </a:fld>
            <a:endParaRPr lang="es-SV" dirty="0"/>
          </a:p>
        </p:txBody>
      </p:sp>
      <p:sp>
        <p:nvSpPr>
          <p:cNvPr id="3" name="4 Marcador de pie de página"/>
          <p:cNvSpPr>
            <a:spLocks noGrp="1"/>
          </p:cNvSpPr>
          <p:nvPr>
            <p:ph type="ftr" sz="quarter" idx="11"/>
          </p:nvPr>
        </p:nvSpPr>
        <p:spPr/>
        <p:txBody>
          <a:bodyPr/>
          <a:lstStyle>
            <a:lvl1pPr>
              <a:defRPr/>
            </a:lvl1pPr>
          </a:lstStyle>
          <a:p>
            <a:pPr>
              <a:defRPr/>
            </a:pPr>
            <a:endParaRPr lang="es-SV"/>
          </a:p>
        </p:txBody>
      </p:sp>
      <p:sp>
        <p:nvSpPr>
          <p:cNvPr id="4" name="5 Marcador de número de diapositiva"/>
          <p:cNvSpPr>
            <a:spLocks noGrp="1"/>
          </p:cNvSpPr>
          <p:nvPr>
            <p:ph type="sldNum" sz="quarter" idx="12"/>
          </p:nvPr>
        </p:nvSpPr>
        <p:spPr/>
        <p:txBody>
          <a:bodyPr/>
          <a:lstStyle>
            <a:lvl1pPr>
              <a:defRPr/>
            </a:lvl1pPr>
          </a:lstStyle>
          <a:p>
            <a:pPr>
              <a:defRPr/>
            </a:pPr>
            <a:fld id="{AEFCB590-B870-314A-9B28-F078AFE16ADF}" type="slidenum">
              <a:rPr lang="es-SV" altLang="es-SV"/>
              <a:pPr>
                <a:defRPr/>
              </a:pPr>
              <a:t>‹#›</a:t>
            </a:fld>
            <a:endParaRPr lang="es-SV" altLang="es-SV"/>
          </a:p>
        </p:txBody>
      </p:sp>
    </p:spTree>
    <p:extLst>
      <p:ext uri="{BB962C8B-B14F-4D97-AF65-F5344CB8AC3E}">
        <p14:creationId xmlns:p14="http://schemas.microsoft.com/office/powerpoint/2010/main" val="220688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83645A7E-E473-D540-9CFB-62475842F36C}" type="datetimeFigureOut">
              <a:rPr lang="es-SV"/>
              <a:pPr>
                <a:defRPr/>
              </a:pPr>
              <a:t>29/07/2016</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E3CCDE9C-7522-9F4C-8345-4FD97ECD7CC4}" type="slidenum">
              <a:rPr lang="es-SV" altLang="es-SV"/>
              <a:pPr>
                <a:defRPr/>
              </a:pPr>
              <a:t>‹#›</a:t>
            </a:fld>
            <a:endParaRPr lang="es-SV" altLang="es-SV"/>
          </a:p>
        </p:txBody>
      </p:sp>
    </p:spTree>
    <p:extLst>
      <p:ext uri="{BB962C8B-B14F-4D97-AF65-F5344CB8AC3E}">
        <p14:creationId xmlns:p14="http://schemas.microsoft.com/office/powerpoint/2010/main" val="402117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SV"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12CD0E-4CFA-8641-A673-3008BC635F5C}" type="datetimeFigureOut">
              <a:rPr lang="es-SV"/>
              <a:pPr>
                <a:defRPr/>
              </a:pPr>
              <a:t>29/07/2016</a:t>
            </a:fld>
            <a:endParaRPr lang="es-SV" dirty="0"/>
          </a:p>
        </p:txBody>
      </p:sp>
      <p:sp>
        <p:nvSpPr>
          <p:cNvPr id="6" name="4 Marcador de pie de página"/>
          <p:cNvSpPr>
            <a:spLocks noGrp="1"/>
          </p:cNvSpPr>
          <p:nvPr>
            <p:ph type="ftr" sz="quarter" idx="11"/>
          </p:nvPr>
        </p:nvSpPr>
        <p:spPr/>
        <p:txBody>
          <a:bodyPr/>
          <a:lstStyle>
            <a:lvl1pPr>
              <a:defRPr/>
            </a:lvl1pPr>
          </a:lstStyle>
          <a:p>
            <a:pPr>
              <a:defRPr/>
            </a:pPr>
            <a:endParaRPr lang="es-SV"/>
          </a:p>
        </p:txBody>
      </p:sp>
      <p:sp>
        <p:nvSpPr>
          <p:cNvPr id="7" name="5 Marcador de número de diapositiva"/>
          <p:cNvSpPr>
            <a:spLocks noGrp="1"/>
          </p:cNvSpPr>
          <p:nvPr>
            <p:ph type="sldNum" sz="quarter" idx="12"/>
          </p:nvPr>
        </p:nvSpPr>
        <p:spPr/>
        <p:txBody>
          <a:bodyPr/>
          <a:lstStyle>
            <a:lvl1pPr>
              <a:defRPr/>
            </a:lvl1pPr>
          </a:lstStyle>
          <a:p>
            <a:pPr>
              <a:defRPr/>
            </a:pPr>
            <a:fld id="{0032DF07-5EDA-1F48-A5B6-72643055C5A2}" type="slidenum">
              <a:rPr lang="es-SV" altLang="es-SV"/>
              <a:pPr>
                <a:defRPr/>
              </a:pPr>
              <a:t>‹#›</a:t>
            </a:fld>
            <a:endParaRPr lang="es-SV" altLang="es-SV"/>
          </a:p>
        </p:txBody>
      </p:sp>
    </p:spTree>
    <p:extLst>
      <p:ext uri="{BB962C8B-B14F-4D97-AF65-F5344CB8AC3E}">
        <p14:creationId xmlns:p14="http://schemas.microsoft.com/office/powerpoint/2010/main" val="25521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s-ES" altLang="es-SV"/>
              <a:t>Haga clic para modificar el estilo de título del patrón</a:t>
            </a:r>
            <a:endParaRPr lang="es-SV" altLang="es-SV"/>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s-ES" altLang="es-SV"/>
              <a:t>Haga clic para modificar el estilo de texto del patrón</a:t>
            </a:r>
          </a:p>
          <a:p>
            <a:pPr lvl="1"/>
            <a:r>
              <a:rPr lang="es-ES" altLang="es-SV"/>
              <a:t>Segundo nivel</a:t>
            </a:r>
          </a:p>
          <a:p>
            <a:pPr lvl="2"/>
            <a:r>
              <a:rPr lang="es-ES" altLang="es-SV"/>
              <a:t>Tercer nivel</a:t>
            </a:r>
          </a:p>
          <a:p>
            <a:pPr lvl="3"/>
            <a:r>
              <a:rPr lang="es-ES" altLang="es-SV"/>
              <a:t>Cuarto nivel</a:t>
            </a:r>
          </a:p>
          <a:p>
            <a:pPr lvl="4"/>
            <a:r>
              <a:rPr lang="es-ES" altLang="es-SV"/>
              <a:t>Quinto nivel</a:t>
            </a:r>
            <a:endParaRPr lang="es-SV" alt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cs typeface="+mn-cs"/>
              </a:defRPr>
            </a:lvl1pPr>
          </a:lstStyle>
          <a:p>
            <a:pPr>
              <a:defRPr/>
            </a:pPr>
            <a:fld id="{9610AE85-159A-C748-A0E8-432C32377AD2}" type="datetimeFigureOut">
              <a:rPr lang="es-SV"/>
              <a:pPr>
                <a:defRPr/>
              </a:pPr>
              <a:t>29/07/2016</a:t>
            </a:fld>
            <a:endParaRPr lang="es-SV"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n-ea"/>
                <a:cs typeface="Arial" panose="020B0604020202020204" pitchFamily="34" charset="0"/>
              </a:defRPr>
            </a:lvl1pPr>
          </a:lstStyle>
          <a:p>
            <a:pPr>
              <a:defRPr/>
            </a:pPr>
            <a:fld id="{A51C11BF-C7AF-6240-B6E5-D8A657F61876}" type="slidenum">
              <a:rPr lang="es-SV" altLang="es-SV"/>
              <a:pPr>
                <a:defRPr/>
              </a:pPr>
              <a:t>‹#›</a:t>
            </a:fld>
            <a:endParaRPr lang="es-SV" altLang="es-S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s-ES" altLang="es-SV"/>
              <a:t>Haga clic para modificar el estilo de título del patrón</a:t>
            </a:r>
            <a:endParaRPr lang="es-SV" altLang="es-SV"/>
          </a:p>
        </p:txBody>
      </p:sp>
      <p:sp>
        <p:nvSpPr>
          <p:cNvPr id="2051"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s-ES" altLang="es-SV"/>
              <a:t>Haga clic para modificar el estilo de texto del patrón</a:t>
            </a:r>
          </a:p>
          <a:p>
            <a:pPr lvl="1"/>
            <a:r>
              <a:rPr lang="es-ES" altLang="es-SV"/>
              <a:t>Segundo nivel</a:t>
            </a:r>
          </a:p>
          <a:p>
            <a:pPr lvl="2"/>
            <a:r>
              <a:rPr lang="es-ES" altLang="es-SV"/>
              <a:t>Tercer nivel</a:t>
            </a:r>
          </a:p>
          <a:p>
            <a:pPr lvl="3"/>
            <a:r>
              <a:rPr lang="es-ES" altLang="es-SV"/>
              <a:t>Cuarto nivel</a:t>
            </a:r>
          </a:p>
          <a:p>
            <a:pPr lvl="4"/>
            <a:r>
              <a:rPr lang="es-ES" altLang="es-SV"/>
              <a:t>Quinto nivel</a:t>
            </a:r>
            <a:endParaRPr lang="es-SV" alt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ea typeface="+mn-ea"/>
                <a:cs typeface="+mn-cs"/>
              </a:defRPr>
            </a:lvl1pPr>
          </a:lstStyle>
          <a:p>
            <a:pPr>
              <a:defRPr/>
            </a:pPr>
            <a:fld id="{B5921896-B076-944E-B22A-B09BD5748265}" type="datetimeFigureOut">
              <a:rPr lang="es-SV"/>
              <a:pPr>
                <a:defRPr/>
              </a:pPr>
              <a:t>29/07/2016</a:t>
            </a:fld>
            <a:endParaRPr lang="es-SV"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ea typeface="+mn-ea"/>
                <a:cs typeface="+mn-cs"/>
              </a:defRPr>
            </a:lvl1pPr>
          </a:lstStyle>
          <a:p>
            <a:pPr>
              <a:defRPr/>
            </a:pPr>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n-ea"/>
                <a:cs typeface="Arial" panose="020B0604020202020204" pitchFamily="34" charset="0"/>
              </a:defRPr>
            </a:lvl1pPr>
          </a:lstStyle>
          <a:p>
            <a:pPr>
              <a:defRPr/>
            </a:pPr>
            <a:fld id="{80208C5D-554B-B445-BC80-CEAE52487F7B}" type="slidenum">
              <a:rPr lang="es-SV" altLang="es-SV"/>
              <a:pPr>
                <a:defRPr/>
              </a:pPr>
              <a:t>‹#›</a:t>
            </a:fld>
            <a:endParaRPr lang="es-SV" altLang="es-SV"/>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mcpelsalvador.com.org/" TargetMode="External"/><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www.facebook.com/MCPES200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770731" y="307049"/>
            <a:ext cx="5327650" cy="1200329"/>
          </a:xfrm>
          <a:prstGeom prst="rect">
            <a:avLst/>
          </a:prstGeom>
          <a:noFill/>
        </p:spPr>
        <p:txBody>
          <a:bodyPr>
            <a:spAutoFit/>
          </a:bodyPr>
          <a:lstStyle/>
          <a:p>
            <a:pPr eaLnBrk="1" hangingPunct="1">
              <a:defRPr/>
            </a:pPr>
            <a:r>
              <a:rPr lang="es-MX" sz="2400" dirty="0">
                <a:solidFill>
                  <a:schemeClr val="accent6">
                    <a:lumMod val="50000"/>
                  </a:schemeClr>
                </a:solidFill>
                <a:latin typeface="Arial" panose="020B0604020202020204" pitchFamily="34" charset="0"/>
                <a:ea typeface="+mn-ea"/>
                <a:cs typeface="Arial" panose="020B0604020202020204" pitchFamily="34" charset="0"/>
              </a:rPr>
              <a:t>Mecanismo</a:t>
            </a:r>
          </a:p>
          <a:p>
            <a:pPr eaLnBrk="1" hangingPunct="1">
              <a:defRPr/>
            </a:pPr>
            <a:r>
              <a:rPr lang="es-MX" sz="2400" dirty="0">
                <a:solidFill>
                  <a:schemeClr val="accent6">
                    <a:lumMod val="50000"/>
                  </a:schemeClr>
                </a:solidFill>
                <a:latin typeface="Arial" panose="020B0604020202020204" pitchFamily="34" charset="0"/>
                <a:ea typeface="+mn-ea"/>
                <a:cs typeface="Arial" panose="020B0604020202020204" pitchFamily="34" charset="0"/>
              </a:rPr>
              <a:t>Coordinador de País</a:t>
            </a:r>
          </a:p>
          <a:p>
            <a:pPr eaLnBrk="1" hangingPunct="1">
              <a:defRPr/>
            </a:pPr>
            <a:r>
              <a:rPr lang="es-MX" sz="2400" dirty="0">
                <a:solidFill>
                  <a:schemeClr val="accent6">
                    <a:lumMod val="50000"/>
                  </a:schemeClr>
                </a:solidFill>
                <a:latin typeface="Arial" panose="020B0604020202020204" pitchFamily="34" charset="0"/>
                <a:ea typeface="+mn-ea"/>
                <a:cs typeface="Arial" panose="020B0604020202020204" pitchFamily="34" charset="0"/>
              </a:rPr>
              <a:t>El Salvador</a:t>
            </a:r>
            <a:endParaRPr lang="es-SV" sz="2400" dirty="0">
              <a:solidFill>
                <a:schemeClr val="accent6">
                  <a:lumMod val="50000"/>
                </a:schemeClr>
              </a:solidFill>
              <a:latin typeface="Arial" panose="020B0604020202020204" pitchFamily="34" charset="0"/>
              <a:ea typeface="+mn-ea"/>
              <a:cs typeface="Arial" panose="020B0604020202020204" pitchFamily="34" charset="0"/>
            </a:endParaRPr>
          </a:p>
        </p:txBody>
      </p:sp>
      <p:sp>
        <p:nvSpPr>
          <p:cNvPr id="5123" name="CuadroTexto 3"/>
          <p:cNvSpPr txBox="1">
            <a:spLocks noChangeArrowheads="1"/>
          </p:cNvSpPr>
          <p:nvPr/>
        </p:nvSpPr>
        <p:spPr bwMode="auto">
          <a:xfrm>
            <a:off x="5973763" y="4437063"/>
            <a:ext cx="2492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ctr" eaLnBrk="1" hangingPunct="1">
              <a:spcBef>
                <a:spcPct val="0"/>
              </a:spcBef>
              <a:buFontTx/>
              <a:buNone/>
            </a:pPr>
            <a:r>
              <a:rPr lang="es-SV" altLang="es-SV" sz="1800">
                <a:latin typeface="Arial" charset="0"/>
              </a:rPr>
              <a:t> </a:t>
            </a:r>
          </a:p>
        </p:txBody>
      </p:sp>
      <p:sp>
        <p:nvSpPr>
          <p:cNvPr id="5124" name="CuadroTexto 4"/>
          <p:cNvSpPr txBox="1">
            <a:spLocks noChangeArrowheads="1"/>
          </p:cNvSpPr>
          <p:nvPr/>
        </p:nvSpPr>
        <p:spPr bwMode="auto">
          <a:xfrm>
            <a:off x="7596188" y="179388"/>
            <a:ext cx="1847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eaLnBrk="1" hangingPunct="1">
              <a:spcBef>
                <a:spcPct val="0"/>
              </a:spcBef>
              <a:buFontTx/>
              <a:buNone/>
            </a:pPr>
            <a:endParaRPr lang="es-SV" altLang="es-SV" sz="1600" dirty="0">
              <a:latin typeface="Arial" charset="0"/>
            </a:endParaRPr>
          </a:p>
        </p:txBody>
      </p:sp>
      <p:sp>
        <p:nvSpPr>
          <p:cNvPr id="5" name="1 Título"/>
          <p:cNvSpPr>
            <a:spLocks noGrp="1"/>
          </p:cNvSpPr>
          <p:nvPr>
            <p:ph type="ctrTitle"/>
          </p:nvPr>
        </p:nvSpPr>
        <p:spPr>
          <a:xfrm>
            <a:off x="414984" y="189763"/>
            <a:ext cx="7273925" cy="995362"/>
          </a:xfrm>
        </p:spPr>
        <p:txBody>
          <a:bodyPr>
            <a:normAutofit fontScale="90000"/>
          </a:bodyPr>
          <a:lstStyle/>
          <a:p>
            <a:pPr algn="l">
              <a:defRPr/>
            </a:pPr>
            <a:br>
              <a:rPr lang="es-SV" dirty="0">
                <a:solidFill>
                  <a:schemeClr val="accent2">
                    <a:lumMod val="75000"/>
                  </a:schemeClr>
                </a:solidFill>
                <a:latin typeface="Plan" panose="020B0503030404020204" pitchFamily="34" charset="0"/>
              </a:rPr>
            </a:br>
            <a:br>
              <a:rPr lang="es-SV" dirty="0">
                <a:solidFill>
                  <a:schemeClr val="accent2">
                    <a:lumMod val="75000"/>
                  </a:schemeClr>
                </a:solidFill>
                <a:latin typeface="Plan" panose="020B0503030404020204" pitchFamily="34" charset="0"/>
              </a:rPr>
            </a:br>
            <a:br>
              <a:rPr lang="es-SV" dirty="0">
                <a:solidFill>
                  <a:schemeClr val="accent2">
                    <a:lumMod val="75000"/>
                  </a:schemeClr>
                </a:solidFill>
                <a:latin typeface="Plan" panose="020B0503030404020204" pitchFamily="34" charset="0"/>
              </a:rPr>
            </a:br>
            <a:br>
              <a:rPr lang="es-SV" dirty="0">
                <a:solidFill>
                  <a:schemeClr val="accent2">
                    <a:lumMod val="75000"/>
                  </a:schemeClr>
                </a:solidFill>
                <a:latin typeface="Plan" panose="020B0503030404020204" pitchFamily="34" charset="0"/>
              </a:rPr>
            </a:br>
            <a:br>
              <a:rPr lang="es-SV" dirty="0">
                <a:solidFill>
                  <a:schemeClr val="accent2">
                    <a:lumMod val="75000"/>
                  </a:schemeClr>
                </a:solidFill>
                <a:latin typeface="Plan" panose="020B0503030404020204" pitchFamily="34" charset="0"/>
              </a:rPr>
            </a:br>
            <a:br>
              <a:rPr lang="es-SV" dirty="0">
                <a:solidFill>
                  <a:schemeClr val="accent2">
                    <a:lumMod val="75000"/>
                  </a:schemeClr>
                </a:solidFill>
                <a:latin typeface="Plan" panose="020B0503030404020204" pitchFamily="34" charset="0"/>
              </a:rPr>
            </a:br>
            <a:r>
              <a:rPr lang="es-SV" sz="3600" b="1" dirty="0">
                <a:solidFill>
                  <a:schemeClr val="accent2">
                    <a:lumMod val="75000"/>
                  </a:schemeClr>
                </a:solidFill>
                <a:latin typeface="Plan" panose="020B0503030404020204" pitchFamily="34" charset="0"/>
                <a:cs typeface="Arial Hebrew" charset="-79"/>
              </a:rPr>
              <a:t>Plan de Salida de FUNDASIDA como Sub Receptor</a:t>
            </a:r>
            <a:r>
              <a:rPr lang="es-SV" sz="3600" b="1" dirty="0">
                <a:solidFill>
                  <a:schemeClr val="accent2">
                    <a:lumMod val="75000"/>
                  </a:schemeClr>
                </a:solidFill>
                <a:latin typeface="Arial Hebrew" charset="-79"/>
                <a:ea typeface="Arial Hebrew" charset="-79"/>
                <a:cs typeface="Arial Hebrew" charset="-79"/>
              </a:rPr>
              <a:t>.  </a:t>
            </a:r>
          </a:p>
        </p:txBody>
      </p:sp>
      <p:sp>
        <p:nvSpPr>
          <p:cNvPr id="6" name="2 Subtítulo"/>
          <p:cNvSpPr>
            <a:spLocks noGrp="1"/>
          </p:cNvSpPr>
          <p:nvPr>
            <p:ph type="subTitle" idx="1"/>
          </p:nvPr>
        </p:nvSpPr>
        <p:spPr>
          <a:xfrm>
            <a:off x="2123728" y="4014787"/>
            <a:ext cx="6461125" cy="1358429"/>
          </a:xfrm>
        </p:spPr>
        <p:txBody>
          <a:bodyPr>
            <a:normAutofit fontScale="40000" lnSpcReduction="20000"/>
          </a:bodyPr>
          <a:lstStyle/>
          <a:p>
            <a:pPr>
              <a:buFont typeface="Arial" panose="020B0604020202020204" pitchFamily="34" charset="0"/>
              <a:buNone/>
              <a:defRPr/>
            </a:pPr>
            <a:endParaRPr lang="es-SV" dirty="0">
              <a:solidFill>
                <a:schemeClr val="tx1"/>
              </a:solidFill>
            </a:endParaRPr>
          </a:p>
          <a:p>
            <a:pPr>
              <a:buFont typeface="Arial" panose="020B0604020202020204" pitchFamily="34" charset="0"/>
              <a:buNone/>
              <a:defRPr/>
            </a:pPr>
            <a:r>
              <a:rPr lang="es-SV" sz="5100" b="1" dirty="0">
                <a:solidFill>
                  <a:schemeClr val="tx1"/>
                </a:solidFill>
              </a:rPr>
              <a:t>“Innovando servicios, reduciendo riesgos y renovando vidas en El Salvador”.</a:t>
            </a:r>
          </a:p>
          <a:p>
            <a:pPr>
              <a:buFont typeface="Arial" panose="020B0604020202020204" pitchFamily="34" charset="0"/>
              <a:buNone/>
              <a:defRPr/>
            </a:pPr>
            <a:endParaRPr lang="es-SV" dirty="0">
              <a:solidFill>
                <a:schemeClr val="tx1"/>
              </a:solidFill>
            </a:endParaRPr>
          </a:p>
          <a:p>
            <a:pPr algn="r">
              <a:buFont typeface="Arial" panose="020B0604020202020204" pitchFamily="34" charset="0"/>
              <a:buNone/>
              <a:defRPr/>
            </a:pPr>
            <a:r>
              <a:rPr lang="es-SV" dirty="0">
                <a:solidFill>
                  <a:schemeClr val="tx1"/>
                </a:solidFill>
              </a:rPr>
              <a:t>Julio 2016</a:t>
            </a:r>
          </a:p>
          <a:p>
            <a:pPr>
              <a:buFont typeface="Arial" panose="020B0604020202020204" pitchFamily="34" charset="0"/>
              <a:buNone/>
              <a:defRPr/>
            </a:pPr>
            <a:endParaRPr lang="es-SV" dirty="0">
              <a:solidFill>
                <a:schemeClr val="tx1"/>
              </a:solidFill>
            </a:endParaRP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615980583"/>
              </p:ext>
            </p:extLst>
          </p:nvPr>
        </p:nvGraphicFramePr>
        <p:xfrm>
          <a:off x="179512" y="908720"/>
          <a:ext cx="8856984" cy="5949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Diagrama 1"/>
          <p:cNvGraphicFramePr/>
          <p:nvPr>
            <p:extLst>
              <p:ext uri="{D42A27DB-BD31-4B8C-83A1-F6EECF244321}">
                <p14:modId xmlns:p14="http://schemas.microsoft.com/office/powerpoint/2010/main" val="3086929645"/>
              </p:ext>
            </p:extLst>
          </p:nvPr>
        </p:nvGraphicFramePr>
        <p:xfrm>
          <a:off x="179512" y="116632"/>
          <a:ext cx="6192688" cy="8640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476980448"/>
              </p:ext>
            </p:extLst>
          </p:nvPr>
        </p:nvGraphicFramePr>
        <p:xfrm>
          <a:off x="30856" y="24048"/>
          <a:ext cx="6768752" cy="576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a:stretch>
            <a:fillRect/>
          </a:stretch>
        </p:blipFill>
        <p:spPr>
          <a:xfrm>
            <a:off x="30856" y="836712"/>
            <a:ext cx="9113144" cy="5832648"/>
          </a:xfrm>
          <a:prstGeom prst="rect">
            <a:avLst/>
          </a:prstGeom>
        </p:spPr>
      </p:pic>
    </p:spTree>
    <p:extLst>
      <p:ext uri="{BB962C8B-B14F-4D97-AF65-F5344CB8AC3E}">
        <p14:creationId xmlns:p14="http://schemas.microsoft.com/office/powerpoint/2010/main" val="1256222829"/>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graphicFrame>
        <p:nvGraphicFramePr>
          <p:cNvPr id="2" name="Diagrama 1"/>
          <p:cNvGraphicFramePr/>
          <p:nvPr>
            <p:extLst/>
          </p:nvPr>
        </p:nvGraphicFramePr>
        <p:xfrm>
          <a:off x="30856" y="24048"/>
          <a:ext cx="6768752" cy="576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p:cNvPicPr>
            <a:picLocks noChangeAspect="1"/>
          </p:cNvPicPr>
          <p:nvPr/>
        </p:nvPicPr>
        <p:blipFill>
          <a:blip r:embed="rId8"/>
          <a:stretch>
            <a:fillRect/>
          </a:stretch>
        </p:blipFill>
        <p:spPr>
          <a:xfrm>
            <a:off x="30856" y="836712"/>
            <a:ext cx="9144000" cy="5889566"/>
          </a:xfrm>
          <a:prstGeom prst="rect">
            <a:avLst/>
          </a:prstGeom>
        </p:spPr>
      </p:pic>
    </p:spTree>
    <p:extLst>
      <p:ext uri="{BB962C8B-B14F-4D97-AF65-F5344CB8AC3E}">
        <p14:creationId xmlns:p14="http://schemas.microsoft.com/office/powerpoint/2010/main" val="3497725569"/>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1200862933"/>
              </p:ext>
            </p:extLst>
          </p:nvPr>
        </p:nvGraphicFramePr>
        <p:xfrm>
          <a:off x="755576" y="1196752"/>
          <a:ext cx="7848872"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Diagrama 1"/>
          <p:cNvGraphicFramePr/>
          <p:nvPr>
            <p:extLst>
              <p:ext uri="{D42A27DB-BD31-4B8C-83A1-F6EECF244321}">
                <p14:modId xmlns:p14="http://schemas.microsoft.com/office/powerpoint/2010/main" val="1872116338"/>
              </p:ext>
            </p:extLst>
          </p:nvPr>
        </p:nvGraphicFramePr>
        <p:xfrm>
          <a:off x="179512" y="188640"/>
          <a:ext cx="6624736" cy="106613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503388554"/>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667625" y="333375"/>
            <a:ext cx="1225550" cy="431800"/>
          </a:xfrm>
        </p:spPr>
        <p:txBody>
          <a:bodyPr rtlCol="0">
            <a:normAutofit lnSpcReduction="10000"/>
          </a:bodyPr>
          <a:lstStyle/>
          <a:p>
            <a:pPr eaLnBrk="1" fontAlgn="auto" hangingPunct="1">
              <a:spcAft>
                <a:spcPts val="0"/>
              </a:spcAft>
              <a:buFont typeface="Arial" panose="020B0604020202020204" pitchFamily="34" charset="0"/>
              <a:buNone/>
              <a:defRPr/>
            </a:pPr>
            <a:endParaRPr lang="es-SV" sz="2400" b="1" dirty="0">
              <a:solidFill>
                <a:srgbClr val="002060"/>
              </a:solidFill>
              <a:latin typeface="Arial" pitchFamily="34" charset="0"/>
              <a:cs typeface="Arial" pitchFamily="34" charset="0"/>
            </a:endParaRPr>
          </a:p>
          <a:p>
            <a:pPr eaLnBrk="1" fontAlgn="auto" hangingPunct="1">
              <a:spcAft>
                <a:spcPts val="0"/>
              </a:spcAft>
              <a:buFont typeface="Arial" panose="020B0604020202020204" pitchFamily="34" charset="0"/>
              <a:buNone/>
              <a:defRPr/>
            </a:pPr>
            <a:endParaRPr lang="es-SV" b="1" dirty="0">
              <a:solidFill>
                <a:srgbClr val="002060"/>
              </a:solidFill>
              <a:latin typeface="Arial" pitchFamily="34" charset="0"/>
              <a:cs typeface="Arial" pitchFamily="34" charset="0"/>
            </a:endParaRPr>
          </a:p>
        </p:txBody>
      </p:sp>
      <p:sp>
        <p:nvSpPr>
          <p:cNvPr id="4" name="2 Subtítulo"/>
          <p:cNvSpPr txBox="1">
            <a:spLocks/>
          </p:cNvSpPr>
          <p:nvPr/>
        </p:nvSpPr>
        <p:spPr bwMode="auto">
          <a:xfrm>
            <a:off x="1476375" y="1657350"/>
            <a:ext cx="5761038" cy="431800"/>
          </a:xfrm>
          <a:prstGeom prst="rect">
            <a:avLst/>
          </a:prstGeom>
          <a:noFill/>
          <a:ln>
            <a:noFill/>
          </a:ln>
          <a:extLst/>
        </p:spPr>
        <p:txBody>
          <a:bodyPr>
            <a:normAutofit lnSpcReduction="10000"/>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endParaRPr lang="es-SV" sz="2400" b="1" dirty="0">
              <a:solidFill>
                <a:srgbClr val="002060"/>
              </a:solidFill>
              <a:latin typeface="Arial" pitchFamily="34" charset="0"/>
              <a:cs typeface="Arial" pitchFamily="34" charset="0"/>
            </a:endParaRPr>
          </a:p>
        </p:txBody>
      </p:sp>
      <p:sp>
        <p:nvSpPr>
          <p:cNvPr id="19460" name="4 CuadroTexto"/>
          <p:cNvSpPr txBox="1">
            <a:spLocks noChangeArrowheads="1"/>
          </p:cNvSpPr>
          <p:nvPr/>
        </p:nvSpPr>
        <p:spPr bwMode="auto">
          <a:xfrm>
            <a:off x="2525713" y="3917950"/>
            <a:ext cx="4768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ctr" eaLnBrk="1" hangingPunct="1">
              <a:spcBef>
                <a:spcPct val="0"/>
              </a:spcBef>
              <a:buFontTx/>
              <a:buNone/>
            </a:pPr>
            <a:r>
              <a:rPr lang="es-SV" altLang="es-SV" sz="2000" b="1">
                <a:solidFill>
                  <a:srgbClr val="000000"/>
                </a:solidFill>
                <a:latin typeface="Arial" charset="0"/>
                <a:hlinkClick r:id="rId3"/>
              </a:rPr>
              <a:t>www.mcpelsalvador.com.org</a:t>
            </a:r>
            <a:r>
              <a:rPr lang="es-SV" altLang="es-SV" sz="2800">
                <a:solidFill>
                  <a:srgbClr val="000000"/>
                </a:solidFill>
                <a:latin typeface="Arial" charset="0"/>
              </a:rPr>
              <a:t> </a:t>
            </a:r>
          </a:p>
        </p:txBody>
      </p:sp>
      <p:sp>
        <p:nvSpPr>
          <p:cNvPr id="19461" name="5 CuadroTexto"/>
          <p:cNvSpPr txBox="1">
            <a:spLocks noChangeArrowheads="1"/>
          </p:cNvSpPr>
          <p:nvPr/>
        </p:nvSpPr>
        <p:spPr bwMode="auto">
          <a:xfrm>
            <a:off x="3035300" y="4662488"/>
            <a:ext cx="319246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eaLnBrk="1" hangingPunct="1">
              <a:spcBef>
                <a:spcPct val="0"/>
              </a:spcBef>
              <a:buFontTx/>
              <a:buNone/>
            </a:pPr>
            <a:r>
              <a:rPr lang="es-SV" altLang="es-SV" sz="1600">
                <a:solidFill>
                  <a:srgbClr val="000000"/>
                </a:solidFill>
                <a:latin typeface="Arial" charset="0"/>
                <a:hlinkClick r:id="rId4"/>
              </a:rPr>
              <a:t>www.facebook.com/MCPES2002</a:t>
            </a:r>
            <a:endParaRPr lang="es-SV" altLang="es-SV" sz="1600">
              <a:solidFill>
                <a:srgbClr val="000000"/>
              </a:solidFill>
              <a:latin typeface="Arial" charset="0"/>
            </a:endParaRPr>
          </a:p>
          <a:p>
            <a:pPr eaLnBrk="1" hangingPunct="1">
              <a:spcBef>
                <a:spcPct val="0"/>
              </a:spcBef>
              <a:buFontTx/>
              <a:buNone/>
            </a:pPr>
            <a:endParaRPr lang="es-SV" altLang="es-SV" sz="1600">
              <a:solidFill>
                <a:srgbClr val="000000"/>
              </a:solidFill>
              <a:latin typeface="Arial" charset="0"/>
            </a:endParaRPr>
          </a:p>
          <a:p>
            <a:pPr eaLnBrk="1" hangingPunct="1">
              <a:spcBef>
                <a:spcPct val="0"/>
              </a:spcBef>
              <a:buFontTx/>
              <a:buNone/>
            </a:pPr>
            <a:r>
              <a:rPr lang="es-SV" altLang="es-SV" sz="1600">
                <a:solidFill>
                  <a:srgbClr val="00B0F0"/>
                </a:solidFill>
                <a:latin typeface="Arial" charset="0"/>
              </a:rPr>
              <a:t>@MCPElSalvador </a:t>
            </a:r>
          </a:p>
          <a:p>
            <a:pPr eaLnBrk="1" hangingPunct="1">
              <a:spcBef>
                <a:spcPct val="0"/>
              </a:spcBef>
              <a:buFontTx/>
              <a:buNone/>
            </a:pPr>
            <a:endParaRPr lang="es-SV" altLang="es-SV" sz="1600">
              <a:solidFill>
                <a:srgbClr val="000000"/>
              </a:solidFill>
              <a:latin typeface="Arial" charset="0"/>
            </a:endParaRPr>
          </a:p>
        </p:txBody>
      </p:sp>
      <p:sp>
        <p:nvSpPr>
          <p:cNvPr id="19462" name="AutoShape 6"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eaLnBrk="1" hangingPunct="1">
              <a:spcBef>
                <a:spcPct val="0"/>
              </a:spcBef>
              <a:buFontTx/>
              <a:buNone/>
            </a:pPr>
            <a:endParaRPr lang="es-SV" altLang="es-SV" sz="1800">
              <a:solidFill>
                <a:srgbClr val="000000"/>
              </a:solidFill>
              <a:latin typeface="Arial" charset="0"/>
            </a:endParaRPr>
          </a:p>
        </p:txBody>
      </p:sp>
      <p:sp>
        <p:nvSpPr>
          <p:cNvPr id="19463" name="AutoShape 8"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eaLnBrk="1" hangingPunct="1">
              <a:spcBef>
                <a:spcPct val="0"/>
              </a:spcBef>
              <a:buFontTx/>
              <a:buNone/>
            </a:pPr>
            <a:endParaRPr lang="es-SV" altLang="es-SV" sz="1800">
              <a:solidFill>
                <a:srgbClr val="000000"/>
              </a:solidFill>
              <a:latin typeface="Arial" charset="0"/>
            </a:endParaRPr>
          </a:p>
        </p:txBody>
      </p:sp>
      <p:pic>
        <p:nvPicPr>
          <p:cNvPr id="19464" name="8 Imagen" descr="facebbok.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70150" y="4579938"/>
            <a:ext cx="53181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9 Imagen" descr="twitter.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25713" y="5145088"/>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1 Rectángulo"/>
          <p:cNvSpPr>
            <a:spLocks noChangeArrowheads="1"/>
          </p:cNvSpPr>
          <p:nvPr/>
        </p:nvSpPr>
        <p:spPr bwMode="auto">
          <a:xfrm>
            <a:off x="788988" y="976313"/>
            <a:ext cx="7135812" cy="249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ctr" eaLnBrk="1" hangingPunct="1">
              <a:spcBef>
                <a:spcPct val="0"/>
              </a:spcBef>
              <a:buFontTx/>
              <a:buNone/>
            </a:pPr>
            <a:r>
              <a:rPr lang="es-ES" altLang="es-SV" sz="3600" b="1" dirty="0">
                <a:solidFill>
                  <a:srgbClr val="000000"/>
                </a:solidFill>
                <a:latin typeface="Arial Black" charset="0"/>
              </a:rPr>
              <a:t>MCP-ES</a:t>
            </a:r>
          </a:p>
          <a:p>
            <a:pPr algn="ctr" eaLnBrk="1" hangingPunct="1">
              <a:spcBef>
                <a:spcPct val="0"/>
              </a:spcBef>
              <a:buFontTx/>
              <a:buNone/>
            </a:pPr>
            <a:endParaRPr lang="es-ES" altLang="es-SV" sz="2400" b="1" dirty="0">
              <a:solidFill>
                <a:srgbClr val="000000"/>
              </a:solidFill>
              <a:latin typeface="Arial Black" charset="0"/>
            </a:endParaRPr>
          </a:p>
          <a:p>
            <a:pPr algn="ctr" eaLnBrk="1" hangingPunct="1">
              <a:spcBef>
                <a:spcPct val="0"/>
              </a:spcBef>
              <a:buFontTx/>
              <a:buNone/>
            </a:pPr>
            <a:r>
              <a:rPr lang="es-ES" altLang="es-SV" sz="2400" b="1" dirty="0">
                <a:solidFill>
                  <a:srgbClr val="000000"/>
                </a:solidFill>
                <a:latin typeface="Arial Black" charset="0"/>
              </a:rPr>
              <a:t>Contribuyendo a la reducción significativa y sostenible del VIH Sida y Tuberculosis, a través de las subvenciones del Fondo Mundial </a:t>
            </a:r>
          </a:p>
        </p:txBody>
      </p:sp>
      <p:pic>
        <p:nvPicPr>
          <p:cNvPr id="19467" name="Imagen 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82838" y="3916363"/>
            <a:ext cx="652462"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advAuto="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1452</TotalTime>
  <Words>327</Words>
  <Application>Microsoft Office PowerPoint</Application>
  <PresentationFormat>On-screen Show (4:3)</PresentationFormat>
  <Paragraphs>28</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Arial Black</vt:lpstr>
      <vt:lpstr>Arial Hebrew</vt:lpstr>
      <vt:lpstr>Calibri</vt:lpstr>
      <vt:lpstr>Plan</vt:lpstr>
      <vt:lpstr>Tema de Office</vt:lpstr>
      <vt:lpstr>4_Tema de Office</vt:lpstr>
      <vt:lpstr>      Plan de Salida de FUNDASIDA como Sub Receptor.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ALCANCES DEL PROYECTO FINANCIADO POR EL FONDO MUNIDAL</dc:title>
  <dc:creator>Gerardo Lara</dc:creator>
  <cp:lastModifiedBy>Maria Leydies Portillo</cp:lastModifiedBy>
  <cp:revision>82</cp:revision>
  <dcterms:created xsi:type="dcterms:W3CDTF">2015-12-08T17:31:34Z</dcterms:created>
  <dcterms:modified xsi:type="dcterms:W3CDTF">2016-07-29T17:35:11Z</dcterms:modified>
</cp:coreProperties>
</file>