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4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9" r:id="rId2"/>
    <p:sldId id="308" r:id="rId3"/>
    <p:sldId id="312" r:id="rId4"/>
    <p:sldId id="313" r:id="rId5"/>
    <p:sldId id="307" r:id="rId6"/>
    <p:sldId id="310" r:id="rId7"/>
    <p:sldId id="318" r:id="rId8"/>
    <p:sldId id="314" r:id="rId9"/>
    <p:sldId id="315" r:id="rId10"/>
    <p:sldId id="316" r:id="rId11"/>
    <p:sldId id="289" r:id="rId12"/>
    <p:sldId id="319" r:id="rId13"/>
  </p:sldIdLst>
  <p:sldSz cx="12179300" cy="9134475" type="ledger"/>
  <p:notesSz cx="9928225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97993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795985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193978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59197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989963" algn="l" defTabSz="795985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387956" algn="l" defTabSz="795985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2785948" algn="l" defTabSz="795985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183941" algn="l" defTabSz="795985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78">
          <p15:clr>
            <a:srgbClr val="A4A3A4"/>
          </p15:clr>
        </p15:guide>
        <p15:guide id="2" pos="38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FF"/>
    <a:srgbClr val="C2113A"/>
    <a:srgbClr val="002A6C"/>
    <a:srgbClr val="9DBFE5"/>
    <a:srgbClr val="FF99FF"/>
    <a:srgbClr val="FF33CC"/>
    <a:srgbClr val="DDDDDD"/>
    <a:srgbClr val="EAEAEA"/>
    <a:srgbClr val="B26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7" autoAdjust="0"/>
    <p:restoredTop sz="93738" autoAdjust="0"/>
  </p:normalViewPr>
  <p:slideViewPr>
    <p:cSldViewPr>
      <p:cViewPr varScale="1">
        <p:scale>
          <a:sx n="53" d="100"/>
          <a:sy n="53" d="100"/>
        </p:scale>
        <p:origin x="1566" y="66"/>
      </p:cViewPr>
      <p:guideLst>
        <p:guide orient="horz" pos="2878"/>
        <p:guide pos="38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ocuments\MSH\2.%20Compartir%20m&#233;todos%20y%20herramientas\Informe%20de%20Cascada%20de%20Atenci&#243;n%202016\Cascada%20VIH%2020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AppData\Local\Microsoft\Windows\Temporary%20Internet%20Files\Content.Outlook\CUSSCZDO\Categorias%20de%20gasto%20PEMAR%20MEGAS%202015%20para%20PASC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AppData\Local\Microsoft\Windows\Temporary%20Internet%20Files\Content.Outlook\CUSSCZDO\Poblaciones%20claves%20MEGAS%20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Hoja3!$D$24</c:f>
              <c:strCache>
                <c:ptCount val="1"/>
                <c:pt idx="0">
                  <c:v>Gasto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Hoja3!$E$23:$I$23</c:f>
              <c:numCache>
                <c:formatCode>General</c:formatCode>
                <c:ptCount val="5"/>
                <c:pt idx="0">
                  <c:v>2010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Hoja3!$E$24:$I$24</c:f>
              <c:numCache>
                <c:formatCode>_("$"* #,##0_);_("$"* \(#,##0\);_("$"* "-"??_);_(@_)</c:formatCode>
                <c:ptCount val="5"/>
                <c:pt idx="0">
                  <c:v>2057813</c:v>
                </c:pt>
                <c:pt idx="1">
                  <c:v>2938460</c:v>
                </c:pt>
                <c:pt idx="2">
                  <c:v>3341193</c:v>
                </c:pt>
                <c:pt idx="3">
                  <c:v>7737736</c:v>
                </c:pt>
                <c:pt idx="4">
                  <c:v>7848762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37746800"/>
        <c:axId val="337740136"/>
      </c:barChart>
      <c:catAx>
        <c:axId val="33774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37740136"/>
        <c:crosses val="autoZero"/>
        <c:auto val="1"/>
        <c:lblAlgn val="ctr"/>
        <c:lblOffset val="100"/>
        <c:noMultiLvlLbl val="0"/>
      </c:catAx>
      <c:valAx>
        <c:axId val="337740136"/>
        <c:scaling>
          <c:orientation val="minMax"/>
        </c:scaling>
        <c:delete val="1"/>
        <c:axPos val="l"/>
        <c:numFmt formatCode="_(&quot;$&quot;* #,##0_);_(&quot;$&quot;* \(#,##0\);_(&quot;$&quot;* &quot;-&quot;??_);_(@_)" sourceLinked="1"/>
        <c:majorTickMark val="out"/>
        <c:minorTickMark val="none"/>
        <c:tickLblPos val="nextTo"/>
        <c:crossAx val="3377468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>
          <a:solidFill>
            <a:schemeClr val="bg1"/>
          </a:solidFill>
        </a:defRPr>
      </a:pPr>
      <a:endParaRPr lang="es-S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2113A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600" b="1">
                        <a:latin typeface="Arial" pitchFamily="34" charset="0"/>
                        <a:cs typeface="Arial" pitchFamily="34" charset="0"/>
                      </a:rPr>
                      <a:t>$</a:t>
                    </a:r>
                    <a:r>
                      <a:rPr lang="en-US" sz="1600" b="1" smtClean="0">
                        <a:latin typeface="Arial" pitchFamily="34" charset="0"/>
                        <a:cs typeface="Arial" pitchFamily="34" charset="0"/>
                      </a:rPr>
                      <a:t>3451,914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600" b="1">
                        <a:latin typeface="Arial" pitchFamily="34" charset="0"/>
                        <a:cs typeface="Arial" pitchFamily="34" charset="0"/>
                      </a:rPr>
                      <a:t>$</a:t>
                    </a:r>
                    <a:r>
                      <a:rPr lang="en-US" sz="1600" b="1" smtClean="0">
                        <a:latin typeface="Arial" pitchFamily="34" charset="0"/>
                        <a:cs typeface="Arial" pitchFamily="34" charset="0"/>
                      </a:rPr>
                      <a:t>2690,345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600" b="1">
                        <a:latin typeface="Arial" pitchFamily="34" charset="0"/>
                        <a:cs typeface="Arial" pitchFamily="34" charset="0"/>
                      </a:rPr>
                      <a:t>$</a:t>
                    </a:r>
                    <a:r>
                      <a:rPr lang="en-US" sz="1600" b="1" smtClean="0">
                        <a:latin typeface="Arial" pitchFamily="34" charset="0"/>
                        <a:cs typeface="Arial" pitchFamily="34" charset="0"/>
                      </a:rPr>
                      <a:t>635,674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600" b="1">
                        <a:latin typeface="Arial" pitchFamily="34" charset="0"/>
                        <a:cs typeface="Arial" pitchFamily="34" charset="0"/>
                      </a:rPr>
                      <a:t>$</a:t>
                    </a:r>
                    <a:r>
                      <a:rPr lang="en-US" sz="1600" b="1" smtClean="0">
                        <a:latin typeface="Arial" pitchFamily="34" charset="0"/>
                        <a:cs typeface="Arial" pitchFamily="34" charset="0"/>
                      </a:rPr>
                      <a:t>384,418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600" b="1">
                        <a:latin typeface="Arial" pitchFamily="34" charset="0"/>
                        <a:cs typeface="Arial" pitchFamily="34" charset="0"/>
                      </a:rPr>
                      <a:t>$</a:t>
                    </a:r>
                    <a:r>
                      <a:rPr lang="en-US" sz="1600" b="1" smtClean="0">
                        <a:latin typeface="Arial" pitchFamily="34" charset="0"/>
                        <a:cs typeface="Arial" pitchFamily="34" charset="0"/>
                      </a:rPr>
                      <a:t>335,992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600" b="1">
                        <a:latin typeface="Arial" pitchFamily="34" charset="0"/>
                        <a:cs typeface="Arial" pitchFamily="34" charset="0"/>
                      </a:rPr>
                      <a:t>$</a:t>
                    </a:r>
                    <a:r>
                      <a:rPr lang="en-US" sz="1600" b="1" smtClean="0">
                        <a:latin typeface="Arial" pitchFamily="34" charset="0"/>
                        <a:cs typeface="Arial" pitchFamily="34" charset="0"/>
                      </a:rPr>
                      <a:t>277,739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600" b="1">
                        <a:latin typeface="Arial" pitchFamily="34" charset="0"/>
                        <a:cs typeface="Arial" pitchFamily="34" charset="0"/>
                      </a:rPr>
                      <a:t>$</a:t>
                    </a:r>
                    <a:r>
                      <a:rPr lang="en-US" sz="1600" b="1" smtClean="0">
                        <a:latin typeface="Arial" pitchFamily="34" charset="0"/>
                        <a:cs typeface="Arial" pitchFamily="34" charset="0"/>
                      </a:rPr>
                      <a:t>68,878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sz="1600" b="1">
                        <a:latin typeface="Arial" pitchFamily="34" charset="0"/>
                        <a:cs typeface="Arial" pitchFamily="34" charset="0"/>
                      </a:rPr>
                      <a:t>$</a:t>
                    </a:r>
                    <a:r>
                      <a:rPr lang="en-US" sz="1600" b="1" smtClean="0">
                        <a:latin typeface="Arial" pitchFamily="34" charset="0"/>
                        <a:cs typeface="Arial" pitchFamily="34" charset="0"/>
                      </a:rPr>
                      <a:t>3,802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Arial" pitchFamily="34" charset="0"/>
                    <a:cs typeface="Arial" pitchFamily="34" charset="0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'[Categorias de gasto PEMAR MEGAS 2015 para PASCA.xlsx]CATEGORIAS DE GASTO TOTAL'!$B$4:$B$11</c:f>
              <c:strCache>
                <c:ptCount val="8"/>
                <c:pt idx="0">
                  <c:v>TOTAL PREVENCION </c:v>
                </c:pt>
                <c:pt idx="1">
                  <c:v>TOTAL GESTION Y ADMON DE PROGRAMAS</c:v>
                </c:pt>
                <c:pt idx="2">
                  <c:v>TOTAL RECURSOS HUMANOS</c:v>
                </c:pt>
                <c:pt idx="3">
                  <c:v>TOTAL HNV</c:v>
                </c:pt>
                <c:pt idx="4">
                  <c:v>TOTAL INVESTIGACION</c:v>
                </c:pt>
                <c:pt idx="5">
                  <c:v>ENTORNO FAVORABLE</c:v>
                </c:pt>
                <c:pt idx="6">
                  <c:v>TOTAL ATENCION</c:v>
                </c:pt>
                <c:pt idx="7">
                  <c:v>TOTAL PROTECCION SOCIAL</c:v>
                </c:pt>
              </c:strCache>
            </c:strRef>
          </c:cat>
          <c:val>
            <c:numRef>
              <c:f>'[Categorias de gasto PEMAR MEGAS 2015 para PASCA.xlsx]CATEGORIAS DE GASTO TOTAL'!$C$4:$C$11</c:f>
              <c:numCache>
                <c:formatCode>[$$-440A]#,##0.00</c:formatCode>
                <c:ptCount val="8"/>
                <c:pt idx="0">
                  <c:v>3451914</c:v>
                </c:pt>
                <c:pt idx="1">
                  <c:v>2690345</c:v>
                </c:pt>
                <c:pt idx="2">
                  <c:v>635674</c:v>
                </c:pt>
                <c:pt idx="3">
                  <c:v>384418</c:v>
                </c:pt>
                <c:pt idx="4">
                  <c:v>335992</c:v>
                </c:pt>
                <c:pt idx="5">
                  <c:v>277739</c:v>
                </c:pt>
                <c:pt idx="6">
                  <c:v>68878</c:v>
                </c:pt>
                <c:pt idx="7">
                  <c:v>3802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743272"/>
        <c:axId val="337739744"/>
      </c:barChart>
      <c:catAx>
        <c:axId val="3377432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300" b="1"/>
            </a:pPr>
            <a:endParaRPr lang="es-SV"/>
          </a:p>
        </c:txPr>
        <c:crossAx val="337739744"/>
        <c:crosses val="autoZero"/>
        <c:auto val="1"/>
        <c:lblAlgn val="ctr"/>
        <c:lblOffset val="100"/>
        <c:noMultiLvlLbl val="0"/>
      </c:catAx>
      <c:valAx>
        <c:axId val="337739744"/>
        <c:scaling>
          <c:orientation val="minMax"/>
        </c:scaling>
        <c:delete val="0"/>
        <c:axPos val="l"/>
        <c:majorGridlines/>
        <c:numFmt formatCode="[$$-440A]#,##0.00" sourceLinked="1"/>
        <c:majorTickMark val="none"/>
        <c:minorTickMark val="none"/>
        <c:tickLblPos val="nextTo"/>
        <c:crossAx val="3377432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es-SV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'[Poblaciones claves MEGAS 2015.xlsx]Hoja2'!$A$10:$A$12</c:f>
              <c:strCache>
                <c:ptCount val="3"/>
                <c:pt idx="0">
                  <c:v>HSH</c:v>
                </c:pt>
                <c:pt idx="1">
                  <c:v>TS</c:v>
                </c:pt>
                <c:pt idx="2">
                  <c:v>“Poblaciones más expuestas” no desglosadas por tipo</c:v>
                </c:pt>
              </c:strCache>
            </c:strRef>
          </c:cat>
          <c:val>
            <c:numRef>
              <c:f>'[Poblaciones claves MEGAS 2015.xlsx]Hoja2'!$B$10:$B$12</c:f>
              <c:numCache>
                <c:formatCode>[$$-440A]#,##0.00</c:formatCode>
                <c:ptCount val="3"/>
                <c:pt idx="0">
                  <c:v>3428873</c:v>
                </c:pt>
                <c:pt idx="1">
                  <c:v>2829041</c:v>
                </c:pt>
                <c:pt idx="2">
                  <c:v>1590848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742880"/>
        <c:axId val="337743664"/>
      </c:barChart>
      <c:catAx>
        <c:axId val="3377428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s-SV"/>
          </a:p>
        </c:txPr>
        <c:crossAx val="337743664"/>
        <c:crosses val="autoZero"/>
        <c:auto val="1"/>
        <c:lblAlgn val="ctr"/>
        <c:lblOffset val="100"/>
        <c:noMultiLvlLbl val="0"/>
      </c:catAx>
      <c:valAx>
        <c:axId val="337743664"/>
        <c:scaling>
          <c:orientation val="minMax"/>
        </c:scaling>
        <c:delete val="0"/>
        <c:axPos val="l"/>
        <c:numFmt formatCode="[$$-440A]#,##0.00" sourceLinked="1"/>
        <c:majorTickMark val="out"/>
        <c:minorTickMark val="none"/>
        <c:tickLblPos val="nextTo"/>
        <c:crossAx val="3377428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B1A580-CC54-4226-AC0C-5790E529986C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4AD4693F-B375-4FCB-B2A0-F7385F17D431}">
      <dgm:prSet phldrT="[Texto]"/>
      <dgm:spPr>
        <a:solidFill>
          <a:schemeClr val="accent2"/>
        </a:solidFill>
      </dgm:spPr>
      <dgm:t>
        <a:bodyPr/>
        <a:lstStyle/>
        <a:p>
          <a:r>
            <a:rPr lang="es-SV" dirty="0" smtClean="0"/>
            <a:t>Prevalencia de VIH*</a:t>
          </a:r>
          <a:endParaRPr lang="es-SV" dirty="0"/>
        </a:p>
      </dgm:t>
    </dgm:pt>
    <dgm:pt modelId="{497CBB42-AE10-4046-8ABE-40A29B7C2C09}" type="parTrans" cxnId="{52E49702-A95A-4199-9D90-9A92F50D64BA}">
      <dgm:prSet/>
      <dgm:spPr/>
      <dgm:t>
        <a:bodyPr/>
        <a:lstStyle/>
        <a:p>
          <a:endParaRPr lang="es-SV"/>
        </a:p>
      </dgm:t>
    </dgm:pt>
    <dgm:pt modelId="{BEE45127-4ADF-427F-B26D-5CFF920D3E1A}" type="sibTrans" cxnId="{52E49702-A95A-4199-9D90-9A92F50D64BA}">
      <dgm:prSet/>
      <dgm:spPr/>
      <dgm:t>
        <a:bodyPr/>
        <a:lstStyle/>
        <a:p>
          <a:endParaRPr lang="es-SV"/>
        </a:p>
      </dgm:t>
    </dgm:pt>
    <dgm:pt modelId="{F09871F3-C567-43D7-A687-82626219A99E}">
      <dgm:prSet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SV" dirty="0" smtClean="0"/>
            <a:t>VICITS 10% </a:t>
          </a:r>
          <a:endParaRPr lang="es-SV" dirty="0"/>
        </a:p>
      </dgm:t>
    </dgm:pt>
    <dgm:pt modelId="{77DAA06F-61EA-4CB7-8442-389EB0254597}" type="parTrans" cxnId="{B61C2992-9A93-43B3-8D93-57B3128BBC37}">
      <dgm:prSet/>
      <dgm:spPr/>
      <dgm:t>
        <a:bodyPr/>
        <a:lstStyle/>
        <a:p>
          <a:endParaRPr lang="es-SV"/>
        </a:p>
      </dgm:t>
    </dgm:pt>
    <dgm:pt modelId="{4FABE978-DB80-4392-BEFA-7B1CAFB89922}" type="sibTrans" cxnId="{B61C2992-9A93-43B3-8D93-57B3128BBC37}">
      <dgm:prSet/>
      <dgm:spPr/>
      <dgm:t>
        <a:bodyPr/>
        <a:lstStyle/>
        <a:p>
          <a:endParaRPr lang="es-SV"/>
        </a:p>
      </dgm:t>
    </dgm:pt>
    <dgm:pt modelId="{4AC56C99-BA5A-4853-97A6-6A530E81915C}">
      <dgm:prSet/>
      <dgm:spPr/>
      <dgm:t>
        <a:bodyPr/>
        <a:lstStyle/>
        <a:p>
          <a:r>
            <a:rPr lang="es-SV" dirty="0" smtClean="0"/>
            <a:t>10.5%</a:t>
          </a:r>
          <a:endParaRPr lang="es-SV" dirty="0"/>
        </a:p>
      </dgm:t>
    </dgm:pt>
    <dgm:pt modelId="{DC8868F3-F79A-48A2-8F4D-CADEDE74A275}" type="parTrans" cxnId="{6FFD8CFB-9F02-4D38-BD67-88B307F4CBE0}">
      <dgm:prSet/>
      <dgm:spPr/>
      <dgm:t>
        <a:bodyPr/>
        <a:lstStyle/>
        <a:p>
          <a:endParaRPr lang="es-SV"/>
        </a:p>
      </dgm:t>
    </dgm:pt>
    <dgm:pt modelId="{6DE51DDC-F84E-4157-B2E7-32F158EE91F4}" type="sibTrans" cxnId="{6FFD8CFB-9F02-4D38-BD67-88B307F4CBE0}">
      <dgm:prSet/>
      <dgm:spPr/>
      <dgm:t>
        <a:bodyPr/>
        <a:lstStyle/>
        <a:p>
          <a:endParaRPr lang="es-SV"/>
        </a:p>
      </dgm:t>
    </dgm:pt>
    <dgm:pt modelId="{B264A04A-0BB1-4795-904E-825513E954CD}" type="pres">
      <dgm:prSet presAssocID="{2DB1A580-CC54-4226-AC0C-5790E52998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150B9D05-0A64-4055-8422-CB10DBBED807}" type="pres">
      <dgm:prSet presAssocID="{4AD4693F-B375-4FCB-B2A0-F7385F17D431}" presName="vertFlow" presStyleCnt="0"/>
      <dgm:spPr/>
    </dgm:pt>
    <dgm:pt modelId="{72783D6F-4C44-4E34-AC0A-CFE627944DE0}" type="pres">
      <dgm:prSet presAssocID="{4AD4693F-B375-4FCB-B2A0-F7385F17D431}" presName="header" presStyleLbl="node1" presStyleIdx="0" presStyleCnt="1" custScaleX="147319" custScaleY="124443"/>
      <dgm:spPr/>
      <dgm:t>
        <a:bodyPr/>
        <a:lstStyle/>
        <a:p>
          <a:endParaRPr lang="es-SV"/>
        </a:p>
      </dgm:t>
    </dgm:pt>
    <dgm:pt modelId="{7FE21448-C971-4C8C-A681-71DF6B78B3A6}" type="pres">
      <dgm:prSet presAssocID="{DC8868F3-F79A-48A2-8F4D-CADEDE74A275}" presName="parTrans" presStyleLbl="sibTrans2D1" presStyleIdx="0" presStyleCnt="2"/>
      <dgm:spPr/>
      <dgm:t>
        <a:bodyPr/>
        <a:lstStyle/>
        <a:p>
          <a:endParaRPr lang="es-SV"/>
        </a:p>
      </dgm:t>
    </dgm:pt>
    <dgm:pt modelId="{7412CA05-857D-4DC3-83F6-8B8227232F6F}" type="pres">
      <dgm:prSet presAssocID="{4AC56C99-BA5A-4853-97A6-6A530E81915C}" presName="child" presStyleLbl="alignAccFollowNode1" presStyleIdx="0" presStyleCnt="2" custScaleX="141800" custScaleY="138947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709471EA-9C2E-417B-B56E-D3F3160CD9F7}" type="pres">
      <dgm:prSet presAssocID="{6DE51DDC-F84E-4157-B2E7-32F158EE91F4}" presName="sibTrans" presStyleLbl="sibTrans2D1" presStyleIdx="1" presStyleCnt="2"/>
      <dgm:spPr/>
      <dgm:t>
        <a:bodyPr/>
        <a:lstStyle/>
        <a:p>
          <a:endParaRPr lang="es-SV"/>
        </a:p>
      </dgm:t>
    </dgm:pt>
    <dgm:pt modelId="{C86498F2-0E02-4EB6-B934-8133CF17271E}" type="pres">
      <dgm:prSet presAssocID="{F09871F3-C567-43D7-A687-82626219A99E}" presName="child" presStyleLbl="alignAccFollowNode1" presStyleIdx="1" presStyleCnt="2" custScaleX="141293" custScaleY="137882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52E49702-A95A-4199-9D90-9A92F50D64BA}" srcId="{2DB1A580-CC54-4226-AC0C-5790E529986C}" destId="{4AD4693F-B375-4FCB-B2A0-F7385F17D431}" srcOrd="0" destOrd="0" parTransId="{497CBB42-AE10-4046-8ABE-40A29B7C2C09}" sibTransId="{BEE45127-4ADF-427F-B26D-5CFF920D3E1A}"/>
    <dgm:cxn modelId="{6FFD8CFB-9F02-4D38-BD67-88B307F4CBE0}" srcId="{4AD4693F-B375-4FCB-B2A0-F7385F17D431}" destId="{4AC56C99-BA5A-4853-97A6-6A530E81915C}" srcOrd="0" destOrd="0" parTransId="{DC8868F3-F79A-48A2-8F4D-CADEDE74A275}" sibTransId="{6DE51DDC-F84E-4157-B2E7-32F158EE91F4}"/>
    <dgm:cxn modelId="{169D3A6A-0D63-4222-8188-D46DAC222CBE}" type="presOf" srcId="{4AD4693F-B375-4FCB-B2A0-F7385F17D431}" destId="{72783D6F-4C44-4E34-AC0A-CFE627944DE0}" srcOrd="0" destOrd="0" presId="urn:microsoft.com/office/officeart/2005/8/layout/lProcess1"/>
    <dgm:cxn modelId="{C22FFB7B-1274-41FC-B8AA-33132A56B637}" type="presOf" srcId="{F09871F3-C567-43D7-A687-82626219A99E}" destId="{C86498F2-0E02-4EB6-B934-8133CF17271E}" srcOrd="0" destOrd="0" presId="urn:microsoft.com/office/officeart/2005/8/layout/lProcess1"/>
    <dgm:cxn modelId="{162254B8-7EAB-4EC1-B310-81966902AF25}" type="presOf" srcId="{DC8868F3-F79A-48A2-8F4D-CADEDE74A275}" destId="{7FE21448-C971-4C8C-A681-71DF6B78B3A6}" srcOrd="0" destOrd="0" presId="urn:microsoft.com/office/officeart/2005/8/layout/lProcess1"/>
    <dgm:cxn modelId="{0732DB44-EA7C-4224-A300-A14BFF41371A}" type="presOf" srcId="{2DB1A580-CC54-4226-AC0C-5790E529986C}" destId="{B264A04A-0BB1-4795-904E-825513E954CD}" srcOrd="0" destOrd="0" presId="urn:microsoft.com/office/officeart/2005/8/layout/lProcess1"/>
    <dgm:cxn modelId="{A390C05C-3E62-4A38-9210-5523E3638F56}" type="presOf" srcId="{6DE51DDC-F84E-4157-B2E7-32F158EE91F4}" destId="{709471EA-9C2E-417B-B56E-D3F3160CD9F7}" srcOrd="0" destOrd="0" presId="urn:microsoft.com/office/officeart/2005/8/layout/lProcess1"/>
    <dgm:cxn modelId="{B61C2992-9A93-43B3-8D93-57B3128BBC37}" srcId="{4AD4693F-B375-4FCB-B2A0-F7385F17D431}" destId="{F09871F3-C567-43D7-A687-82626219A99E}" srcOrd="1" destOrd="0" parTransId="{77DAA06F-61EA-4CB7-8442-389EB0254597}" sibTransId="{4FABE978-DB80-4392-BEFA-7B1CAFB89922}"/>
    <dgm:cxn modelId="{CED1941F-FEE6-40CB-B224-2C7D03FA0FAB}" type="presOf" srcId="{4AC56C99-BA5A-4853-97A6-6A530E81915C}" destId="{7412CA05-857D-4DC3-83F6-8B8227232F6F}" srcOrd="0" destOrd="0" presId="urn:microsoft.com/office/officeart/2005/8/layout/lProcess1"/>
    <dgm:cxn modelId="{DCE5EF6B-8FE6-4FB6-BBEA-3CC9A85A8B0F}" type="presParOf" srcId="{B264A04A-0BB1-4795-904E-825513E954CD}" destId="{150B9D05-0A64-4055-8422-CB10DBBED807}" srcOrd="0" destOrd="0" presId="urn:microsoft.com/office/officeart/2005/8/layout/lProcess1"/>
    <dgm:cxn modelId="{9087D3FE-320A-4255-953B-C2BD133735FD}" type="presParOf" srcId="{150B9D05-0A64-4055-8422-CB10DBBED807}" destId="{72783D6F-4C44-4E34-AC0A-CFE627944DE0}" srcOrd="0" destOrd="0" presId="urn:microsoft.com/office/officeart/2005/8/layout/lProcess1"/>
    <dgm:cxn modelId="{5BACE758-2457-4AD2-B7ED-66050569BB20}" type="presParOf" srcId="{150B9D05-0A64-4055-8422-CB10DBBED807}" destId="{7FE21448-C971-4C8C-A681-71DF6B78B3A6}" srcOrd="1" destOrd="0" presId="urn:microsoft.com/office/officeart/2005/8/layout/lProcess1"/>
    <dgm:cxn modelId="{0275CAFF-5E12-4BFE-8589-E6CC4490E40F}" type="presParOf" srcId="{150B9D05-0A64-4055-8422-CB10DBBED807}" destId="{7412CA05-857D-4DC3-83F6-8B8227232F6F}" srcOrd="2" destOrd="0" presId="urn:microsoft.com/office/officeart/2005/8/layout/lProcess1"/>
    <dgm:cxn modelId="{CD77BABE-3253-4ED6-BFD4-CB0E7B9F7DA5}" type="presParOf" srcId="{150B9D05-0A64-4055-8422-CB10DBBED807}" destId="{709471EA-9C2E-417B-B56E-D3F3160CD9F7}" srcOrd="3" destOrd="0" presId="urn:microsoft.com/office/officeart/2005/8/layout/lProcess1"/>
    <dgm:cxn modelId="{2616EFEA-4C01-4DF7-B7D2-04F9ACE273BC}" type="presParOf" srcId="{150B9D05-0A64-4055-8422-CB10DBBED807}" destId="{C86498F2-0E02-4EB6-B934-8133CF17271E}" srcOrd="4" destOrd="0" presId="urn:microsoft.com/office/officeart/2005/8/layout/lProcess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DB1A580-CC54-4226-AC0C-5790E529986C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4AD4693F-B375-4FCB-B2A0-F7385F17D431}">
      <dgm:prSet phldrT="[Texto]"/>
      <dgm:spPr>
        <a:solidFill>
          <a:schemeClr val="accent2"/>
        </a:solidFill>
      </dgm:spPr>
      <dgm:t>
        <a:bodyPr/>
        <a:lstStyle/>
        <a:p>
          <a:r>
            <a:rPr lang="es-SV" dirty="0" smtClean="0"/>
            <a:t>Parejas sexuales***</a:t>
          </a:r>
          <a:endParaRPr lang="es-SV" dirty="0"/>
        </a:p>
      </dgm:t>
    </dgm:pt>
    <dgm:pt modelId="{497CBB42-AE10-4046-8ABE-40A29B7C2C09}" type="parTrans" cxnId="{52E49702-A95A-4199-9D90-9A92F50D64BA}">
      <dgm:prSet/>
      <dgm:spPr/>
      <dgm:t>
        <a:bodyPr/>
        <a:lstStyle/>
        <a:p>
          <a:endParaRPr lang="es-SV"/>
        </a:p>
      </dgm:t>
    </dgm:pt>
    <dgm:pt modelId="{BEE45127-4ADF-427F-B26D-5CFF920D3E1A}" type="sibTrans" cxnId="{52E49702-A95A-4199-9D90-9A92F50D64BA}">
      <dgm:prSet/>
      <dgm:spPr/>
      <dgm:t>
        <a:bodyPr/>
        <a:lstStyle/>
        <a:p>
          <a:endParaRPr lang="es-SV"/>
        </a:p>
      </dgm:t>
    </dgm:pt>
    <dgm:pt modelId="{D5D7BAC0-AB19-4D9A-9E45-BD8CD7B5DB12}">
      <dgm:prSet phldrT="[Texto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SV" dirty="0" smtClean="0"/>
            <a:t>31 al mes  </a:t>
          </a:r>
        </a:p>
      </dgm:t>
    </dgm:pt>
    <dgm:pt modelId="{18E603C2-DC0C-457F-886A-CA36811CE1D8}" type="parTrans" cxnId="{A7CFC5EB-DB99-4472-986E-CFBB58051A17}">
      <dgm:prSet/>
      <dgm:spPr/>
      <dgm:t>
        <a:bodyPr/>
        <a:lstStyle/>
        <a:p>
          <a:endParaRPr lang="es-SV"/>
        </a:p>
      </dgm:t>
    </dgm:pt>
    <dgm:pt modelId="{01BEB2BC-0B16-4314-AED0-D10E27B93A74}" type="sibTrans" cxnId="{A7CFC5EB-DB99-4472-986E-CFBB58051A17}">
      <dgm:prSet/>
      <dgm:spPr/>
      <dgm:t>
        <a:bodyPr/>
        <a:lstStyle/>
        <a:p>
          <a:endParaRPr lang="es-SV"/>
        </a:p>
      </dgm:t>
    </dgm:pt>
    <dgm:pt modelId="{B264A04A-0BB1-4795-904E-825513E954CD}" type="pres">
      <dgm:prSet presAssocID="{2DB1A580-CC54-4226-AC0C-5790E52998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150B9D05-0A64-4055-8422-CB10DBBED807}" type="pres">
      <dgm:prSet presAssocID="{4AD4693F-B375-4FCB-B2A0-F7385F17D431}" presName="vertFlow" presStyleCnt="0"/>
      <dgm:spPr/>
    </dgm:pt>
    <dgm:pt modelId="{72783D6F-4C44-4E34-AC0A-CFE627944DE0}" type="pres">
      <dgm:prSet presAssocID="{4AD4693F-B375-4FCB-B2A0-F7385F17D431}" presName="header" presStyleLbl="node1" presStyleIdx="0" presStyleCnt="1"/>
      <dgm:spPr/>
      <dgm:t>
        <a:bodyPr/>
        <a:lstStyle/>
        <a:p>
          <a:endParaRPr lang="es-SV"/>
        </a:p>
      </dgm:t>
    </dgm:pt>
    <dgm:pt modelId="{E557BCF4-8E34-4310-9B3D-D970A762115A}" type="pres">
      <dgm:prSet presAssocID="{18E603C2-DC0C-457F-886A-CA36811CE1D8}" presName="parTrans" presStyleLbl="sibTrans2D1" presStyleIdx="0" presStyleCnt="1"/>
      <dgm:spPr/>
      <dgm:t>
        <a:bodyPr/>
        <a:lstStyle/>
        <a:p>
          <a:endParaRPr lang="es-SV"/>
        </a:p>
      </dgm:t>
    </dgm:pt>
    <dgm:pt modelId="{414A6267-B640-42DC-A4A4-1EB15E47D340}" type="pres">
      <dgm:prSet presAssocID="{D5D7BAC0-AB19-4D9A-9E45-BD8CD7B5DB12}" presName="child" presStyleLbl="alignAccFollow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7AA84A17-43ED-4613-A598-DD4E4B38B5D8}" type="presOf" srcId="{D5D7BAC0-AB19-4D9A-9E45-BD8CD7B5DB12}" destId="{414A6267-B640-42DC-A4A4-1EB15E47D340}" srcOrd="0" destOrd="0" presId="urn:microsoft.com/office/officeart/2005/8/layout/lProcess1"/>
    <dgm:cxn modelId="{A7CFC5EB-DB99-4472-986E-CFBB58051A17}" srcId="{4AD4693F-B375-4FCB-B2A0-F7385F17D431}" destId="{D5D7BAC0-AB19-4D9A-9E45-BD8CD7B5DB12}" srcOrd="0" destOrd="0" parTransId="{18E603C2-DC0C-457F-886A-CA36811CE1D8}" sibTransId="{01BEB2BC-0B16-4314-AED0-D10E27B93A74}"/>
    <dgm:cxn modelId="{D38DF43B-9CF5-4CFD-9B7F-37B1E86B64D5}" type="presOf" srcId="{4AD4693F-B375-4FCB-B2A0-F7385F17D431}" destId="{72783D6F-4C44-4E34-AC0A-CFE627944DE0}" srcOrd="0" destOrd="0" presId="urn:microsoft.com/office/officeart/2005/8/layout/lProcess1"/>
    <dgm:cxn modelId="{9CBA9FE7-932D-4754-BD69-753AAE10106A}" type="presOf" srcId="{18E603C2-DC0C-457F-886A-CA36811CE1D8}" destId="{E557BCF4-8E34-4310-9B3D-D970A762115A}" srcOrd="0" destOrd="0" presId="urn:microsoft.com/office/officeart/2005/8/layout/lProcess1"/>
    <dgm:cxn modelId="{52E49702-A95A-4199-9D90-9A92F50D64BA}" srcId="{2DB1A580-CC54-4226-AC0C-5790E529986C}" destId="{4AD4693F-B375-4FCB-B2A0-F7385F17D431}" srcOrd="0" destOrd="0" parTransId="{497CBB42-AE10-4046-8ABE-40A29B7C2C09}" sibTransId="{BEE45127-4ADF-427F-B26D-5CFF920D3E1A}"/>
    <dgm:cxn modelId="{4039C426-7C69-45C8-AE06-0FC0D7AAC3A8}" type="presOf" srcId="{2DB1A580-CC54-4226-AC0C-5790E529986C}" destId="{B264A04A-0BB1-4795-904E-825513E954CD}" srcOrd="0" destOrd="0" presId="urn:microsoft.com/office/officeart/2005/8/layout/lProcess1"/>
    <dgm:cxn modelId="{93833AD2-8472-4D02-A9DE-9A60C92BC2D1}" type="presParOf" srcId="{B264A04A-0BB1-4795-904E-825513E954CD}" destId="{150B9D05-0A64-4055-8422-CB10DBBED807}" srcOrd="0" destOrd="0" presId="urn:microsoft.com/office/officeart/2005/8/layout/lProcess1"/>
    <dgm:cxn modelId="{25497290-11B9-4ACE-AA73-5E48DC8C5F9B}" type="presParOf" srcId="{150B9D05-0A64-4055-8422-CB10DBBED807}" destId="{72783D6F-4C44-4E34-AC0A-CFE627944DE0}" srcOrd="0" destOrd="0" presId="urn:microsoft.com/office/officeart/2005/8/layout/lProcess1"/>
    <dgm:cxn modelId="{E4370138-FE0E-4FCC-97B3-BAB44D1FA127}" type="presParOf" srcId="{150B9D05-0A64-4055-8422-CB10DBBED807}" destId="{E557BCF4-8E34-4310-9B3D-D970A762115A}" srcOrd="1" destOrd="0" presId="urn:microsoft.com/office/officeart/2005/8/layout/lProcess1"/>
    <dgm:cxn modelId="{6A2E0EC3-83D4-47CC-B2EE-F3EABFD66877}" type="presParOf" srcId="{150B9D05-0A64-4055-8422-CB10DBBED807}" destId="{414A6267-B640-42DC-A4A4-1EB15E47D340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DB1A580-CC54-4226-AC0C-5790E529986C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4AD4693F-B375-4FCB-B2A0-F7385F17D431}">
      <dgm:prSet phldrT="[Texto]"/>
      <dgm:spPr>
        <a:solidFill>
          <a:schemeClr val="accent2"/>
        </a:solidFill>
      </dgm:spPr>
      <dgm:t>
        <a:bodyPr/>
        <a:lstStyle/>
        <a:p>
          <a:r>
            <a:rPr lang="es-SV" dirty="0" smtClean="0"/>
            <a:t>Actos por pareja***</a:t>
          </a:r>
          <a:endParaRPr lang="es-SV" dirty="0"/>
        </a:p>
      </dgm:t>
    </dgm:pt>
    <dgm:pt modelId="{497CBB42-AE10-4046-8ABE-40A29B7C2C09}" type="parTrans" cxnId="{52E49702-A95A-4199-9D90-9A92F50D64BA}">
      <dgm:prSet/>
      <dgm:spPr/>
      <dgm:t>
        <a:bodyPr/>
        <a:lstStyle/>
        <a:p>
          <a:endParaRPr lang="es-SV"/>
        </a:p>
      </dgm:t>
    </dgm:pt>
    <dgm:pt modelId="{BEE45127-4ADF-427F-B26D-5CFF920D3E1A}" type="sibTrans" cxnId="{52E49702-A95A-4199-9D90-9A92F50D64BA}">
      <dgm:prSet/>
      <dgm:spPr/>
      <dgm:t>
        <a:bodyPr/>
        <a:lstStyle/>
        <a:p>
          <a:endParaRPr lang="es-SV"/>
        </a:p>
      </dgm:t>
    </dgm:pt>
    <dgm:pt modelId="{D5D7BAC0-AB19-4D9A-9E45-BD8CD7B5DB12}">
      <dgm:prSet phldrT="[Texto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SV" dirty="0" smtClean="0"/>
            <a:t> 1.6 al mes</a:t>
          </a:r>
        </a:p>
      </dgm:t>
    </dgm:pt>
    <dgm:pt modelId="{18E603C2-DC0C-457F-886A-CA36811CE1D8}" type="parTrans" cxnId="{A7CFC5EB-DB99-4472-986E-CFBB58051A17}">
      <dgm:prSet/>
      <dgm:spPr/>
      <dgm:t>
        <a:bodyPr/>
        <a:lstStyle/>
        <a:p>
          <a:endParaRPr lang="es-SV"/>
        </a:p>
      </dgm:t>
    </dgm:pt>
    <dgm:pt modelId="{01BEB2BC-0B16-4314-AED0-D10E27B93A74}" type="sibTrans" cxnId="{A7CFC5EB-DB99-4472-986E-CFBB58051A17}">
      <dgm:prSet/>
      <dgm:spPr/>
      <dgm:t>
        <a:bodyPr/>
        <a:lstStyle/>
        <a:p>
          <a:endParaRPr lang="es-SV"/>
        </a:p>
      </dgm:t>
    </dgm:pt>
    <dgm:pt modelId="{B264A04A-0BB1-4795-904E-825513E954CD}" type="pres">
      <dgm:prSet presAssocID="{2DB1A580-CC54-4226-AC0C-5790E52998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150B9D05-0A64-4055-8422-CB10DBBED807}" type="pres">
      <dgm:prSet presAssocID="{4AD4693F-B375-4FCB-B2A0-F7385F17D431}" presName="vertFlow" presStyleCnt="0"/>
      <dgm:spPr/>
    </dgm:pt>
    <dgm:pt modelId="{72783D6F-4C44-4E34-AC0A-CFE627944DE0}" type="pres">
      <dgm:prSet presAssocID="{4AD4693F-B375-4FCB-B2A0-F7385F17D431}" presName="header" presStyleLbl="node1" presStyleIdx="0" presStyleCnt="1"/>
      <dgm:spPr/>
      <dgm:t>
        <a:bodyPr/>
        <a:lstStyle/>
        <a:p>
          <a:endParaRPr lang="es-SV"/>
        </a:p>
      </dgm:t>
    </dgm:pt>
    <dgm:pt modelId="{E557BCF4-8E34-4310-9B3D-D970A762115A}" type="pres">
      <dgm:prSet presAssocID="{18E603C2-DC0C-457F-886A-CA36811CE1D8}" presName="parTrans" presStyleLbl="sibTrans2D1" presStyleIdx="0" presStyleCnt="1"/>
      <dgm:spPr/>
      <dgm:t>
        <a:bodyPr/>
        <a:lstStyle/>
        <a:p>
          <a:endParaRPr lang="es-SV"/>
        </a:p>
      </dgm:t>
    </dgm:pt>
    <dgm:pt modelId="{414A6267-B640-42DC-A4A4-1EB15E47D340}" type="pres">
      <dgm:prSet presAssocID="{D5D7BAC0-AB19-4D9A-9E45-BD8CD7B5DB12}" presName="child" presStyleLbl="alignAccFollow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28A38575-C168-457C-9DD5-38F673862177}" type="presOf" srcId="{4AD4693F-B375-4FCB-B2A0-F7385F17D431}" destId="{72783D6F-4C44-4E34-AC0A-CFE627944DE0}" srcOrd="0" destOrd="0" presId="urn:microsoft.com/office/officeart/2005/8/layout/lProcess1"/>
    <dgm:cxn modelId="{A7CFC5EB-DB99-4472-986E-CFBB58051A17}" srcId="{4AD4693F-B375-4FCB-B2A0-F7385F17D431}" destId="{D5D7BAC0-AB19-4D9A-9E45-BD8CD7B5DB12}" srcOrd="0" destOrd="0" parTransId="{18E603C2-DC0C-457F-886A-CA36811CE1D8}" sibTransId="{01BEB2BC-0B16-4314-AED0-D10E27B93A74}"/>
    <dgm:cxn modelId="{1BC05028-CFBE-46D2-B003-5B81BBF2976F}" type="presOf" srcId="{18E603C2-DC0C-457F-886A-CA36811CE1D8}" destId="{E557BCF4-8E34-4310-9B3D-D970A762115A}" srcOrd="0" destOrd="0" presId="urn:microsoft.com/office/officeart/2005/8/layout/lProcess1"/>
    <dgm:cxn modelId="{C032359B-C495-4EF1-8F84-7154372F24D3}" type="presOf" srcId="{2DB1A580-CC54-4226-AC0C-5790E529986C}" destId="{B264A04A-0BB1-4795-904E-825513E954CD}" srcOrd="0" destOrd="0" presId="urn:microsoft.com/office/officeart/2005/8/layout/lProcess1"/>
    <dgm:cxn modelId="{52E49702-A95A-4199-9D90-9A92F50D64BA}" srcId="{2DB1A580-CC54-4226-AC0C-5790E529986C}" destId="{4AD4693F-B375-4FCB-B2A0-F7385F17D431}" srcOrd="0" destOrd="0" parTransId="{497CBB42-AE10-4046-8ABE-40A29B7C2C09}" sibTransId="{BEE45127-4ADF-427F-B26D-5CFF920D3E1A}"/>
    <dgm:cxn modelId="{03CDD817-F63C-43AF-92D8-1A42ADA63151}" type="presOf" srcId="{D5D7BAC0-AB19-4D9A-9E45-BD8CD7B5DB12}" destId="{414A6267-B640-42DC-A4A4-1EB15E47D340}" srcOrd="0" destOrd="0" presId="urn:microsoft.com/office/officeart/2005/8/layout/lProcess1"/>
    <dgm:cxn modelId="{8EF7DC46-5C3F-4A78-9B7B-58D1A97EB160}" type="presParOf" srcId="{B264A04A-0BB1-4795-904E-825513E954CD}" destId="{150B9D05-0A64-4055-8422-CB10DBBED807}" srcOrd="0" destOrd="0" presId="urn:microsoft.com/office/officeart/2005/8/layout/lProcess1"/>
    <dgm:cxn modelId="{95C54C24-6340-4A6E-BB09-56D5C12BB0A7}" type="presParOf" srcId="{150B9D05-0A64-4055-8422-CB10DBBED807}" destId="{72783D6F-4C44-4E34-AC0A-CFE627944DE0}" srcOrd="0" destOrd="0" presId="urn:microsoft.com/office/officeart/2005/8/layout/lProcess1"/>
    <dgm:cxn modelId="{F309D6FE-35A1-4541-8A54-5CD1F301A21C}" type="presParOf" srcId="{150B9D05-0A64-4055-8422-CB10DBBED807}" destId="{E557BCF4-8E34-4310-9B3D-D970A762115A}" srcOrd="1" destOrd="0" presId="urn:microsoft.com/office/officeart/2005/8/layout/lProcess1"/>
    <dgm:cxn modelId="{4638E5FF-419E-44A8-BA23-920883E959B3}" type="presParOf" srcId="{150B9D05-0A64-4055-8422-CB10DBBED807}" destId="{414A6267-B640-42DC-A4A4-1EB15E47D340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DB1A580-CC54-4226-AC0C-5790E529986C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4AD4693F-B375-4FCB-B2A0-F7385F17D431}">
      <dgm:prSet phldrT="[Texto]"/>
      <dgm:spPr>
        <a:solidFill>
          <a:schemeClr val="accent2"/>
        </a:solidFill>
      </dgm:spPr>
      <dgm:t>
        <a:bodyPr/>
        <a:lstStyle/>
        <a:p>
          <a:r>
            <a:rPr lang="es-SV" dirty="0" smtClean="0"/>
            <a:t>Prevalencia de Sífilis en la población TS**</a:t>
          </a:r>
          <a:endParaRPr lang="es-SV" dirty="0"/>
        </a:p>
      </dgm:t>
    </dgm:pt>
    <dgm:pt modelId="{497CBB42-AE10-4046-8ABE-40A29B7C2C09}" type="parTrans" cxnId="{52E49702-A95A-4199-9D90-9A92F50D64BA}">
      <dgm:prSet/>
      <dgm:spPr/>
      <dgm:t>
        <a:bodyPr/>
        <a:lstStyle/>
        <a:p>
          <a:endParaRPr lang="es-SV"/>
        </a:p>
      </dgm:t>
    </dgm:pt>
    <dgm:pt modelId="{BEE45127-4ADF-427F-B26D-5CFF920D3E1A}" type="sibTrans" cxnId="{52E49702-A95A-4199-9D90-9A92F50D64BA}">
      <dgm:prSet/>
      <dgm:spPr/>
      <dgm:t>
        <a:bodyPr/>
        <a:lstStyle/>
        <a:p>
          <a:endParaRPr lang="es-SV"/>
        </a:p>
      </dgm:t>
    </dgm:pt>
    <dgm:pt modelId="{D5D7BAC0-AB19-4D9A-9E45-BD8CD7B5DB12}">
      <dgm:prSet phldrT="[Texto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SV" dirty="0" smtClean="0"/>
            <a:t>5.2%</a:t>
          </a:r>
        </a:p>
      </dgm:t>
    </dgm:pt>
    <dgm:pt modelId="{18E603C2-DC0C-457F-886A-CA36811CE1D8}" type="parTrans" cxnId="{A7CFC5EB-DB99-4472-986E-CFBB58051A17}">
      <dgm:prSet/>
      <dgm:spPr/>
      <dgm:t>
        <a:bodyPr/>
        <a:lstStyle/>
        <a:p>
          <a:endParaRPr lang="es-SV"/>
        </a:p>
      </dgm:t>
    </dgm:pt>
    <dgm:pt modelId="{01BEB2BC-0B16-4314-AED0-D10E27B93A74}" type="sibTrans" cxnId="{A7CFC5EB-DB99-4472-986E-CFBB58051A17}">
      <dgm:prSet/>
      <dgm:spPr/>
      <dgm:t>
        <a:bodyPr/>
        <a:lstStyle/>
        <a:p>
          <a:endParaRPr lang="es-SV"/>
        </a:p>
      </dgm:t>
    </dgm:pt>
    <dgm:pt modelId="{B264A04A-0BB1-4795-904E-825513E954CD}" type="pres">
      <dgm:prSet presAssocID="{2DB1A580-CC54-4226-AC0C-5790E52998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150B9D05-0A64-4055-8422-CB10DBBED807}" type="pres">
      <dgm:prSet presAssocID="{4AD4693F-B375-4FCB-B2A0-F7385F17D431}" presName="vertFlow" presStyleCnt="0"/>
      <dgm:spPr/>
    </dgm:pt>
    <dgm:pt modelId="{72783D6F-4C44-4E34-AC0A-CFE627944DE0}" type="pres">
      <dgm:prSet presAssocID="{4AD4693F-B375-4FCB-B2A0-F7385F17D431}" presName="header" presStyleLbl="node1" presStyleIdx="0" presStyleCnt="1" custScaleX="140608"/>
      <dgm:spPr/>
      <dgm:t>
        <a:bodyPr/>
        <a:lstStyle/>
        <a:p>
          <a:endParaRPr lang="es-SV"/>
        </a:p>
      </dgm:t>
    </dgm:pt>
    <dgm:pt modelId="{E557BCF4-8E34-4310-9B3D-D970A762115A}" type="pres">
      <dgm:prSet presAssocID="{18E603C2-DC0C-457F-886A-CA36811CE1D8}" presName="parTrans" presStyleLbl="sibTrans2D1" presStyleIdx="0" presStyleCnt="1"/>
      <dgm:spPr/>
      <dgm:t>
        <a:bodyPr/>
        <a:lstStyle/>
        <a:p>
          <a:endParaRPr lang="es-SV"/>
        </a:p>
      </dgm:t>
    </dgm:pt>
    <dgm:pt modelId="{414A6267-B640-42DC-A4A4-1EB15E47D340}" type="pres">
      <dgm:prSet presAssocID="{D5D7BAC0-AB19-4D9A-9E45-BD8CD7B5DB12}" presName="child" presStyleLbl="alignAccFollow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A421943C-450C-4499-987B-B7FFDFAC7A3D}" type="presOf" srcId="{18E603C2-DC0C-457F-886A-CA36811CE1D8}" destId="{E557BCF4-8E34-4310-9B3D-D970A762115A}" srcOrd="0" destOrd="0" presId="urn:microsoft.com/office/officeart/2005/8/layout/lProcess1"/>
    <dgm:cxn modelId="{A7CFC5EB-DB99-4472-986E-CFBB58051A17}" srcId="{4AD4693F-B375-4FCB-B2A0-F7385F17D431}" destId="{D5D7BAC0-AB19-4D9A-9E45-BD8CD7B5DB12}" srcOrd="0" destOrd="0" parTransId="{18E603C2-DC0C-457F-886A-CA36811CE1D8}" sibTransId="{01BEB2BC-0B16-4314-AED0-D10E27B93A74}"/>
    <dgm:cxn modelId="{52E49702-A95A-4199-9D90-9A92F50D64BA}" srcId="{2DB1A580-CC54-4226-AC0C-5790E529986C}" destId="{4AD4693F-B375-4FCB-B2A0-F7385F17D431}" srcOrd="0" destOrd="0" parTransId="{497CBB42-AE10-4046-8ABE-40A29B7C2C09}" sibTransId="{BEE45127-4ADF-427F-B26D-5CFF920D3E1A}"/>
    <dgm:cxn modelId="{96EFFF9B-0611-4FD1-A788-5405C5E03700}" type="presOf" srcId="{2DB1A580-CC54-4226-AC0C-5790E529986C}" destId="{B264A04A-0BB1-4795-904E-825513E954CD}" srcOrd="0" destOrd="0" presId="urn:microsoft.com/office/officeart/2005/8/layout/lProcess1"/>
    <dgm:cxn modelId="{B30F3DD1-5821-4520-BA79-1064B57988E8}" type="presOf" srcId="{D5D7BAC0-AB19-4D9A-9E45-BD8CD7B5DB12}" destId="{414A6267-B640-42DC-A4A4-1EB15E47D340}" srcOrd="0" destOrd="0" presId="urn:microsoft.com/office/officeart/2005/8/layout/lProcess1"/>
    <dgm:cxn modelId="{AD0629D8-BB48-4907-A0DA-707CFAC1933C}" type="presOf" srcId="{4AD4693F-B375-4FCB-B2A0-F7385F17D431}" destId="{72783D6F-4C44-4E34-AC0A-CFE627944DE0}" srcOrd="0" destOrd="0" presId="urn:microsoft.com/office/officeart/2005/8/layout/lProcess1"/>
    <dgm:cxn modelId="{E0E2AC97-97D5-4645-B4CD-BFFB36EDFEDB}" type="presParOf" srcId="{B264A04A-0BB1-4795-904E-825513E954CD}" destId="{150B9D05-0A64-4055-8422-CB10DBBED807}" srcOrd="0" destOrd="0" presId="urn:microsoft.com/office/officeart/2005/8/layout/lProcess1"/>
    <dgm:cxn modelId="{DAEE565D-4E52-4925-A77A-525B964151BA}" type="presParOf" srcId="{150B9D05-0A64-4055-8422-CB10DBBED807}" destId="{72783D6F-4C44-4E34-AC0A-CFE627944DE0}" srcOrd="0" destOrd="0" presId="urn:microsoft.com/office/officeart/2005/8/layout/lProcess1"/>
    <dgm:cxn modelId="{1E5A39BB-EE3B-4696-A6C0-FD316E990AD4}" type="presParOf" srcId="{150B9D05-0A64-4055-8422-CB10DBBED807}" destId="{E557BCF4-8E34-4310-9B3D-D970A762115A}" srcOrd="1" destOrd="0" presId="urn:microsoft.com/office/officeart/2005/8/layout/lProcess1"/>
    <dgm:cxn modelId="{1F46F174-52D2-4B91-8816-EACC57DA3DA2}" type="presParOf" srcId="{150B9D05-0A64-4055-8422-CB10DBBED807}" destId="{414A6267-B640-42DC-A4A4-1EB15E47D340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DB1A580-CC54-4226-AC0C-5790E529986C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4AD4693F-B375-4FCB-B2A0-F7385F17D431}">
      <dgm:prSet phldrT="[Texto]"/>
      <dgm:spPr>
        <a:solidFill>
          <a:schemeClr val="accent2"/>
        </a:solidFill>
      </dgm:spPr>
      <dgm:t>
        <a:bodyPr/>
        <a:lstStyle/>
        <a:p>
          <a:r>
            <a:rPr lang="es-SV" dirty="0" smtClean="0"/>
            <a:t>Uso del condón *</a:t>
          </a:r>
          <a:endParaRPr lang="es-SV" dirty="0"/>
        </a:p>
      </dgm:t>
    </dgm:pt>
    <dgm:pt modelId="{497CBB42-AE10-4046-8ABE-40A29B7C2C09}" type="parTrans" cxnId="{52E49702-A95A-4199-9D90-9A92F50D64BA}">
      <dgm:prSet/>
      <dgm:spPr/>
      <dgm:t>
        <a:bodyPr/>
        <a:lstStyle/>
        <a:p>
          <a:endParaRPr lang="es-SV"/>
        </a:p>
      </dgm:t>
    </dgm:pt>
    <dgm:pt modelId="{BEE45127-4ADF-427F-B26D-5CFF920D3E1A}" type="sibTrans" cxnId="{52E49702-A95A-4199-9D90-9A92F50D64BA}">
      <dgm:prSet/>
      <dgm:spPr/>
      <dgm:t>
        <a:bodyPr/>
        <a:lstStyle/>
        <a:p>
          <a:endParaRPr lang="es-SV"/>
        </a:p>
      </dgm:t>
    </dgm:pt>
    <dgm:pt modelId="{F8C3E7EC-76AF-43B3-93D9-9DBAFBBC59D8}">
      <dgm:prSet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SV" dirty="0" smtClean="0"/>
            <a:t>83.6% </a:t>
          </a:r>
          <a:endParaRPr lang="es-SV" dirty="0"/>
        </a:p>
      </dgm:t>
    </dgm:pt>
    <dgm:pt modelId="{12BF21AD-73A2-48C5-BAC5-6DCAD8944F65}" type="parTrans" cxnId="{BBFDDF7F-C4C5-422D-AEBD-D3F7D7F900F8}">
      <dgm:prSet/>
      <dgm:spPr/>
      <dgm:t>
        <a:bodyPr/>
        <a:lstStyle/>
        <a:p>
          <a:endParaRPr lang="es-SV"/>
        </a:p>
      </dgm:t>
    </dgm:pt>
    <dgm:pt modelId="{40969A5D-4050-4EDB-B429-040BD9E92E07}" type="sibTrans" cxnId="{BBFDDF7F-C4C5-422D-AEBD-D3F7D7F900F8}">
      <dgm:prSet/>
      <dgm:spPr/>
      <dgm:t>
        <a:bodyPr/>
        <a:lstStyle/>
        <a:p>
          <a:endParaRPr lang="es-SV"/>
        </a:p>
      </dgm:t>
    </dgm:pt>
    <dgm:pt modelId="{B264A04A-0BB1-4795-904E-825513E954CD}" type="pres">
      <dgm:prSet presAssocID="{2DB1A580-CC54-4226-AC0C-5790E52998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150B9D05-0A64-4055-8422-CB10DBBED807}" type="pres">
      <dgm:prSet presAssocID="{4AD4693F-B375-4FCB-B2A0-F7385F17D431}" presName="vertFlow" presStyleCnt="0"/>
      <dgm:spPr/>
    </dgm:pt>
    <dgm:pt modelId="{72783D6F-4C44-4E34-AC0A-CFE627944DE0}" type="pres">
      <dgm:prSet presAssocID="{4AD4693F-B375-4FCB-B2A0-F7385F17D431}" presName="header" presStyleLbl="node1" presStyleIdx="0" presStyleCnt="1"/>
      <dgm:spPr/>
      <dgm:t>
        <a:bodyPr/>
        <a:lstStyle/>
        <a:p>
          <a:endParaRPr lang="es-SV"/>
        </a:p>
      </dgm:t>
    </dgm:pt>
    <dgm:pt modelId="{78E77692-4D85-423A-8C4B-0A810D7E5B0B}" type="pres">
      <dgm:prSet presAssocID="{12BF21AD-73A2-48C5-BAC5-6DCAD8944F65}" presName="parTrans" presStyleLbl="sibTrans2D1" presStyleIdx="0" presStyleCnt="1"/>
      <dgm:spPr/>
      <dgm:t>
        <a:bodyPr/>
        <a:lstStyle/>
        <a:p>
          <a:endParaRPr lang="es-SV"/>
        </a:p>
      </dgm:t>
    </dgm:pt>
    <dgm:pt modelId="{71AE8A04-AFD1-417E-A44F-A0C952635D6E}" type="pres">
      <dgm:prSet presAssocID="{F8C3E7EC-76AF-43B3-93D9-9DBAFBBC59D8}" presName="child" presStyleLbl="alignAccFollow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C304A39A-0E97-4C9F-AEB7-F6FC0160B15C}" type="presOf" srcId="{2DB1A580-CC54-4226-AC0C-5790E529986C}" destId="{B264A04A-0BB1-4795-904E-825513E954CD}" srcOrd="0" destOrd="0" presId="urn:microsoft.com/office/officeart/2005/8/layout/lProcess1"/>
    <dgm:cxn modelId="{DB671A3C-3648-4BAE-9FC1-33697DCD4D23}" type="presOf" srcId="{4AD4693F-B375-4FCB-B2A0-F7385F17D431}" destId="{72783D6F-4C44-4E34-AC0A-CFE627944DE0}" srcOrd="0" destOrd="0" presId="urn:microsoft.com/office/officeart/2005/8/layout/lProcess1"/>
    <dgm:cxn modelId="{52E49702-A95A-4199-9D90-9A92F50D64BA}" srcId="{2DB1A580-CC54-4226-AC0C-5790E529986C}" destId="{4AD4693F-B375-4FCB-B2A0-F7385F17D431}" srcOrd="0" destOrd="0" parTransId="{497CBB42-AE10-4046-8ABE-40A29B7C2C09}" sibTransId="{BEE45127-4ADF-427F-B26D-5CFF920D3E1A}"/>
    <dgm:cxn modelId="{0204AE58-CD6B-4E75-AF48-A2BF5318D581}" type="presOf" srcId="{F8C3E7EC-76AF-43B3-93D9-9DBAFBBC59D8}" destId="{71AE8A04-AFD1-417E-A44F-A0C952635D6E}" srcOrd="0" destOrd="0" presId="urn:microsoft.com/office/officeart/2005/8/layout/lProcess1"/>
    <dgm:cxn modelId="{BBFDDF7F-C4C5-422D-AEBD-D3F7D7F900F8}" srcId="{4AD4693F-B375-4FCB-B2A0-F7385F17D431}" destId="{F8C3E7EC-76AF-43B3-93D9-9DBAFBBC59D8}" srcOrd="0" destOrd="0" parTransId="{12BF21AD-73A2-48C5-BAC5-6DCAD8944F65}" sibTransId="{40969A5D-4050-4EDB-B429-040BD9E92E07}"/>
    <dgm:cxn modelId="{102A0C44-5AE2-4D1C-BFBE-343F58281A90}" type="presOf" srcId="{12BF21AD-73A2-48C5-BAC5-6DCAD8944F65}" destId="{78E77692-4D85-423A-8C4B-0A810D7E5B0B}" srcOrd="0" destOrd="0" presId="urn:microsoft.com/office/officeart/2005/8/layout/lProcess1"/>
    <dgm:cxn modelId="{EAF9079D-5FE5-497A-9CDC-0E0C26E149F5}" type="presParOf" srcId="{B264A04A-0BB1-4795-904E-825513E954CD}" destId="{150B9D05-0A64-4055-8422-CB10DBBED807}" srcOrd="0" destOrd="0" presId="urn:microsoft.com/office/officeart/2005/8/layout/lProcess1"/>
    <dgm:cxn modelId="{890E7EFA-92E7-4A79-A081-7BC2550CF899}" type="presParOf" srcId="{150B9D05-0A64-4055-8422-CB10DBBED807}" destId="{72783D6F-4C44-4E34-AC0A-CFE627944DE0}" srcOrd="0" destOrd="0" presId="urn:microsoft.com/office/officeart/2005/8/layout/lProcess1"/>
    <dgm:cxn modelId="{A32A7426-3731-4981-BCA8-DF985FC1EBBD}" type="presParOf" srcId="{150B9D05-0A64-4055-8422-CB10DBBED807}" destId="{78E77692-4D85-423A-8C4B-0A810D7E5B0B}" srcOrd="1" destOrd="0" presId="urn:microsoft.com/office/officeart/2005/8/layout/lProcess1"/>
    <dgm:cxn modelId="{B765191A-4BED-4E7F-B450-6F40BC9D69B2}" type="presParOf" srcId="{150B9D05-0A64-4055-8422-CB10DBBED807}" destId="{71AE8A04-AFD1-417E-A44F-A0C952635D6E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DB1A580-CC54-4226-AC0C-5790E529986C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4AD4693F-B375-4FCB-B2A0-F7385F17D431}">
      <dgm:prSet phldrT="[Texto]"/>
      <dgm:spPr>
        <a:solidFill>
          <a:schemeClr val="accent2"/>
        </a:solidFill>
      </dgm:spPr>
      <dgm:t>
        <a:bodyPr/>
        <a:lstStyle/>
        <a:p>
          <a:r>
            <a:rPr lang="es-SV" dirty="0" smtClean="0"/>
            <a:t>Prueba de VIH*</a:t>
          </a:r>
          <a:endParaRPr lang="es-SV" dirty="0"/>
        </a:p>
      </dgm:t>
    </dgm:pt>
    <dgm:pt modelId="{497CBB42-AE10-4046-8ABE-40A29B7C2C09}" type="parTrans" cxnId="{52E49702-A95A-4199-9D90-9A92F50D64BA}">
      <dgm:prSet/>
      <dgm:spPr/>
      <dgm:t>
        <a:bodyPr/>
        <a:lstStyle/>
        <a:p>
          <a:endParaRPr lang="es-SV"/>
        </a:p>
      </dgm:t>
    </dgm:pt>
    <dgm:pt modelId="{BEE45127-4ADF-427F-B26D-5CFF920D3E1A}" type="sibTrans" cxnId="{52E49702-A95A-4199-9D90-9A92F50D64BA}">
      <dgm:prSet/>
      <dgm:spPr/>
      <dgm:t>
        <a:bodyPr/>
        <a:lstStyle/>
        <a:p>
          <a:endParaRPr lang="es-SV"/>
        </a:p>
      </dgm:t>
    </dgm:pt>
    <dgm:pt modelId="{D5D7BAC0-AB19-4D9A-9E45-BD8CD7B5DB12}">
      <dgm:prSet phldrT="[Texto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SV" dirty="0" smtClean="0"/>
            <a:t>76.3%</a:t>
          </a:r>
        </a:p>
      </dgm:t>
    </dgm:pt>
    <dgm:pt modelId="{18E603C2-DC0C-457F-886A-CA36811CE1D8}" type="parTrans" cxnId="{A7CFC5EB-DB99-4472-986E-CFBB58051A17}">
      <dgm:prSet/>
      <dgm:spPr/>
      <dgm:t>
        <a:bodyPr/>
        <a:lstStyle/>
        <a:p>
          <a:endParaRPr lang="es-SV"/>
        </a:p>
      </dgm:t>
    </dgm:pt>
    <dgm:pt modelId="{01BEB2BC-0B16-4314-AED0-D10E27B93A74}" type="sibTrans" cxnId="{A7CFC5EB-DB99-4472-986E-CFBB58051A17}">
      <dgm:prSet/>
      <dgm:spPr/>
      <dgm:t>
        <a:bodyPr/>
        <a:lstStyle/>
        <a:p>
          <a:endParaRPr lang="es-SV"/>
        </a:p>
      </dgm:t>
    </dgm:pt>
    <dgm:pt modelId="{B264A04A-0BB1-4795-904E-825513E954CD}" type="pres">
      <dgm:prSet presAssocID="{2DB1A580-CC54-4226-AC0C-5790E52998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150B9D05-0A64-4055-8422-CB10DBBED807}" type="pres">
      <dgm:prSet presAssocID="{4AD4693F-B375-4FCB-B2A0-F7385F17D431}" presName="vertFlow" presStyleCnt="0"/>
      <dgm:spPr/>
    </dgm:pt>
    <dgm:pt modelId="{72783D6F-4C44-4E34-AC0A-CFE627944DE0}" type="pres">
      <dgm:prSet presAssocID="{4AD4693F-B375-4FCB-B2A0-F7385F17D431}" presName="header" presStyleLbl="node1" presStyleIdx="0" presStyleCnt="1"/>
      <dgm:spPr/>
      <dgm:t>
        <a:bodyPr/>
        <a:lstStyle/>
        <a:p>
          <a:endParaRPr lang="es-SV"/>
        </a:p>
      </dgm:t>
    </dgm:pt>
    <dgm:pt modelId="{E557BCF4-8E34-4310-9B3D-D970A762115A}" type="pres">
      <dgm:prSet presAssocID="{18E603C2-DC0C-457F-886A-CA36811CE1D8}" presName="parTrans" presStyleLbl="sibTrans2D1" presStyleIdx="0" presStyleCnt="1"/>
      <dgm:spPr/>
      <dgm:t>
        <a:bodyPr/>
        <a:lstStyle/>
        <a:p>
          <a:endParaRPr lang="es-SV"/>
        </a:p>
      </dgm:t>
    </dgm:pt>
    <dgm:pt modelId="{414A6267-B640-42DC-A4A4-1EB15E47D340}" type="pres">
      <dgm:prSet presAssocID="{D5D7BAC0-AB19-4D9A-9E45-BD8CD7B5DB12}" presName="child" presStyleLbl="alignAccFollow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A7CFC5EB-DB99-4472-986E-CFBB58051A17}" srcId="{4AD4693F-B375-4FCB-B2A0-F7385F17D431}" destId="{D5D7BAC0-AB19-4D9A-9E45-BD8CD7B5DB12}" srcOrd="0" destOrd="0" parTransId="{18E603C2-DC0C-457F-886A-CA36811CE1D8}" sibTransId="{01BEB2BC-0B16-4314-AED0-D10E27B93A74}"/>
    <dgm:cxn modelId="{52E49702-A95A-4199-9D90-9A92F50D64BA}" srcId="{2DB1A580-CC54-4226-AC0C-5790E529986C}" destId="{4AD4693F-B375-4FCB-B2A0-F7385F17D431}" srcOrd="0" destOrd="0" parTransId="{497CBB42-AE10-4046-8ABE-40A29B7C2C09}" sibTransId="{BEE45127-4ADF-427F-B26D-5CFF920D3E1A}"/>
    <dgm:cxn modelId="{48476CB8-BD49-4E68-B573-8F212B968996}" type="presOf" srcId="{2DB1A580-CC54-4226-AC0C-5790E529986C}" destId="{B264A04A-0BB1-4795-904E-825513E954CD}" srcOrd="0" destOrd="0" presId="urn:microsoft.com/office/officeart/2005/8/layout/lProcess1"/>
    <dgm:cxn modelId="{6D83ADD0-6C13-410C-BCFB-072D7F0A4160}" type="presOf" srcId="{18E603C2-DC0C-457F-886A-CA36811CE1D8}" destId="{E557BCF4-8E34-4310-9B3D-D970A762115A}" srcOrd="0" destOrd="0" presId="urn:microsoft.com/office/officeart/2005/8/layout/lProcess1"/>
    <dgm:cxn modelId="{ACDAE1A9-DAAD-4DA1-A6ED-18A9B87F85E6}" type="presOf" srcId="{D5D7BAC0-AB19-4D9A-9E45-BD8CD7B5DB12}" destId="{414A6267-B640-42DC-A4A4-1EB15E47D340}" srcOrd="0" destOrd="0" presId="urn:microsoft.com/office/officeart/2005/8/layout/lProcess1"/>
    <dgm:cxn modelId="{CE353340-3BCC-40C2-A08A-C19BEE82C3DB}" type="presOf" srcId="{4AD4693F-B375-4FCB-B2A0-F7385F17D431}" destId="{72783D6F-4C44-4E34-AC0A-CFE627944DE0}" srcOrd="0" destOrd="0" presId="urn:microsoft.com/office/officeart/2005/8/layout/lProcess1"/>
    <dgm:cxn modelId="{257982AC-CC46-4316-948D-68F780F78B82}" type="presParOf" srcId="{B264A04A-0BB1-4795-904E-825513E954CD}" destId="{150B9D05-0A64-4055-8422-CB10DBBED807}" srcOrd="0" destOrd="0" presId="urn:microsoft.com/office/officeart/2005/8/layout/lProcess1"/>
    <dgm:cxn modelId="{9002BEFA-74E1-4DB0-BD81-C465186FDAE4}" type="presParOf" srcId="{150B9D05-0A64-4055-8422-CB10DBBED807}" destId="{72783D6F-4C44-4E34-AC0A-CFE627944DE0}" srcOrd="0" destOrd="0" presId="urn:microsoft.com/office/officeart/2005/8/layout/lProcess1"/>
    <dgm:cxn modelId="{FE3FB8BE-E837-4E29-A8F8-4C10F9C216DB}" type="presParOf" srcId="{150B9D05-0A64-4055-8422-CB10DBBED807}" destId="{E557BCF4-8E34-4310-9B3D-D970A762115A}" srcOrd="1" destOrd="0" presId="urn:microsoft.com/office/officeart/2005/8/layout/lProcess1"/>
    <dgm:cxn modelId="{BE530393-EA65-40D9-93EC-2744D6D46F03}" type="presParOf" srcId="{150B9D05-0A64-4055-8422-CB10DBBED807}" destId="{414A6267-B640-42DC-A4A4-1EB15E47D340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3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DB1A580-CC54-4226-AC0C-5790E529986C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4AD4693F-B375-4FCB-B2A0-F7385F17D431}">
      <dgm:prSet phldrT="[Texto]"/>
      <dgm:spPr>
        <a:solidFill>
          <a:schemeClr val="accent2"/>
        </a:solidFill>
      </dgm:spPr>
      <dgm:t>
        <a:bodyPr/>
        <a:lstStyle/>
        <a:p>
          <a:r>
            <a:rPr lang="es-SV" dirty="0" smtClean="0"/>
            <a:t>Prevalencia de VIH</a:t>
          </a:r>
          <a:endParaRPr lang="es-SV" dirty="0"/>
        </a:p>
      </dgm:t>
    </dgm:pt>
    <dgm:pt modelId="{497CBB42-AE10-4046-8ABE-40A29B7C2C09}" type="parTrans" cxnId="{52E49702-A95A-4199-9D90-9A92F50D64BA}">
      <dgm:prSet/>
      <dgm:spPr/>
      <dgm:t>
        <a:bodyPr/>
        <a:lstStyle/>
        <a:p>
          <a:endParaRPr lang="es-SV"/>
        </a:p>
      </dgm:t>
    </dgm:pt>
    <dgm:pt modelId="{BEE45127-4ADF-427F-B26D-5CFF920D3E1A}" type="sibTrans" cxnId="{52E49702-A95A-4199-9D90-9A92F50D64BA}">
      <dgm:prSet/>
      <dgm:spPr/>
      <dgm:t>
        <a:bodyPr/>
        <a:lstStyle/>
        <a:p>
          <a:endParaRPr lang="es-SV"/>
        </a:p>
      </dgm:t>
    </dgm:pt>
    <dgm:pt modelId="{01F1A7A6-96C2-4EF6-A1EE-E8C59B3D10CA}">
      <dgm:prSet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SV" dirty="0" smtClean="0"/>
            <a:t>VICITS 10% </a:t>
          </a:r>
          <a:endParaRPr lang="es-SV" dirty="0"/>
        </a:p>
      </dgm:t>
    </dgm:pt>
    <dgm:pt modelId="{6BCB5E8B-65AD-4274-9840-388C464EEAE1}" type="parTrans" cxnId="{DF627AB3-0713-4112-9AEA-686DDAF8F8A8}">
      <dgm:prSet/>
      <dgm:spPr/>
      <dgm:t>
        <a:bodyPr/>
        <a:lstStyle/>
        <a:p>
          <a:endParaRPr lang="es-SV"/>
        </a:p>
      </dgm:t>
    </dgm:pt>
    <dgm:pt modelId="{6E72EA38-9977-4DF3-8A63-67F00C3A8E08}" type="sibTrans" cxnId="{DF627AB3-0713-4112-9AEA-686DDAF8F8A8}">
      <dgm:prSet/>
      <dgm:spPr/>
      <dgm:t>
        <a:bodyPr/>
        <a:lstStyle/>
        <a:p>
          <a:endParaRPr lang="es-SV"/>
        </a:p>
      </dgm:t>
    </dgm:pt>
    <dgm:pt modelId="{91FAFA52-AD70-4857-953B-4F02CD765D68}">
      <dgm:prSet/>
      <dgm:spPr/>
      <dgm:t>
        <a:bodyPr/>
        <a:lstStyle/>
        <a:p>
          <a:r>
            <a:rPr lang="es-SV" dirty="0" smtClean="0"/>
            <a:t>16.2% San Salvador</a:t>
          </a:r>
          <a:endParaRPr lang="es-SV" dirty="0"/>
        </a:p>
      </dgm:t>
    </dgm:pt>
    <dgm:pt modelId="{D5E23658-0BC3-4EDE-9CA4-4BFACD1766C4}" type="parTrans" cxnId="{B3BDCAB7-6D49-4586-B2E0-205CD4A4E0E9}">
      <dgm:prSet/>
      <dgm:spPr/>
      <dgm:t>
        <a:bodyPr/>
        <a:lstStyle/>
        <a:p>
          <a:endParaRPr lang="es-SV"/>
        </a:p>
      </dgm:t>
    </dgm:pt>
    <dgm:pt modelId="{2EF74419-6BF9-4B5F-A7F8-FD5278AB3EC1}" type="sibTrans" cxnId="{B3BDCAB7-6D49-4586-B2E0-205CD4A4E0E9}">
      <dgm:prSet/>
      <dgm:spPr/>
      <dgm:t>
        <a:bodyPr/>
        <a:lstStyle/>
        <a:p>
          <a:endParaRPr lang="es-SV"/>
        </a:p>
      </dgm:t>
    </dgm:pt>
    <dgm:pt modelId="{B264A04A-0BB1-4795-904E-825513E954CD}" type="pres">
      <dgm:prSet presAssocID="{2DB1A580-CC54-4226-AC0C-5790E52998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150B9D05-0A64-4055-8422-CB10DBBED807}" type="pres">
      <dgm:prSet presAssocID="{4AD4693F-B375-4FCB-B2A0-F7385F17D431}" presName="vertFlow" presStyleCnt="0"/>
      <dgm:spPr/>
    </dgm:pt>
    <dgm:pt modelId="{72783D6F-4C44-4E34-AC0A-CFE627944DE0}" type="pres">
      <dgm:prSet presAssocID="{4AD4693F-B375-4FCB-B2A0-F7385F17D431}" presName="header" presStyleLbl="node1" presStyleIdx="0" presStyleCnt="1" custScaleX="231208" custScaleY="136716"/>
      <dgm:spPr/>
      <dgm:t>
        <a:bodyPr/>
        <a:lstStyle/>
        <a:p>
          <a:endParaRPr lang="es-SV"/>
        </a:p>
      </dgm:t>
    </dgm:pt>
    <dgm:pt modelId="{70AB6678-B8BA-47C7-95FA-9D4B1FD34D70}" type="pres">
      <dgm:prSet presAssocID="{D5E23658-0BC3-4EDE-9CA4-4BFACD1766C4}" presName="parTrans" presStyleLbl="sibTrans2D1" presStyleIdx="0" presStyleCnt="2"/>
      <dgm:spPr/>
      <dgm:t>
        <a:bodyPr/>
        <a:lstStyle/>
        <a:p>
          <a:endParaRPr lang="es-SV"/>
        </a:p>
      </dgm:t>
    </dgm:pt>
    <dgm:pt modelId="{D2157F24-EFA2-4387-9506-CA49275B7E90}" type="pres">
      <dgm:prSet presAssocID="{91FAFA52-AD70-4857-953B-4F02CD765D68}" presName="child" presStyleLbl="alignAccFollowNode1" presStyleIdx="0" presStyleCnt="2" custScaleX="227334" custScaleY="180292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EDC49B64-065B-4373-8122-750949CFDD01}" type="pres">
      <dgm:prSet presAssocID="{2EF74419-6BF9-4B5F-A7F8-FD5278AB3EC1}" presName="sibTrans" presStyleLbl="sibTrans2D1" presStyleIdx="1" presStyleCnt="2"/>
      <dgm:spPr/>
      <dgm:t>
        <a:bodyPr/>
        <a:lstStyle/>
        <a:p>
          <a:endParaRPr lang="es-SV"/>
        </a:p>
      </dgm:t>
    </dgm:pt>
    <dgm:pt modelId="{314F3826-5FE0-4FDF-B124-CBF874881CCF}" type="pres">
      <dgm:prSet presAssocID="{01F1A7A6-96C2-4EF6-A1EE-E8C59B3D10CA}" presName="child" presStyleLbl="alignAccFollowNode1" presStyleIdx="1" presStyleCnt="2" custScaleX="224095" custScaleY="167090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CF2A67E4-346E-4203-8D68-1EB95470241D}" type="presOf" srcId="{4AD4693F-B375-4FCB-B2A0-F7385F17D431}" destId="{72783D6F-4C44-4E34-AC0A-CFE627944DE0}" srcOrd="0" destOrd="0" presId="urn:microsoft.com/office/officeart/2005/8/layout/lProcess1"/>
    <dgm:cxn modelId="{51AECEA7-DCDA-4577-888A-C8D19CF5A1CE}" type="presOf" srcId="{D5E23658-0BC3-4EDE-9CA4-4BFACD1766C4}" destId="{70AB6678-B8BA-47C7-95FA-9D4B1FD34D70}" srcOrd="0" destOrd="0" presId="urn:microsoft.com/office/officeart/2005/8/layout/lProcess1"/>
    <dgm:cxn modelId="{52E49702-A95A-4199-9D90-9A92F50D64BA}" srcId="{2DB1A580-CC54-4226-AC0C-5790E529986C}" destId="{4AD4693F-B375-4FCB-B2A0-F7385F17D431}" srcOrd="0" destOrd="0" parTransId="{497CBB42-AE10-4046-8ABE-40A29B7C2C09}" sibTransId="{BEE45127-4ADF-427F-B26D-5CFF920D3E1A}"/>
    <dgm:cxn modelId="{FB259E0E-48EB-4584-A301-AD72DB030486}" type="presOf" srcId="{2DB1A580-CC54-4226-AC0C-5790E529986C}" destId="{B264A04A-0BB1-4795-904E-825513E954CD}" srcOrd="0" destOrd="0" presId="urn:microsoft.com/office/officeart/2005/8/layout/lProcess1"/>
    <dgm:cxn modelId="{DF627AB3-0713-4112-9AEA-686DDAF8F8A8}" srcId="{4AD4693F-B375-4FCB-B2A0-F7385F17D431}" destId="{01F1A7A6-96C2-4EF6-A1EE-E8C59B3D10CA}" srcOrd="1" destOrd="0" parTransId="{6BCB5E8B-65AD-4274-9840-388C464EEAE1}" sibTransId="{6E72EA38-9977-4DF3-8A63-67F00C3A8E08}"/>
    <dgm:cxn modelId="{2B7B4294-D621-4DD1-8570-4246053A035B}" type="presOf" srcId="{2EF74419-6BF9-4B5F-A7F8-FD5278AB3EC1}" destId="{EDC49B64-065B-4373-8122-750949CFDD01}" srcOrd="0" destOrd="0" presId="urn:microsoft.com/office/officeart/2005/8/layout/lProcess1"/>
    <dgm:cxn modelId="{891D6A62-C062-45C6-AE3A-EFF11499816D}" type="presOf" srcId="{91FAFA52-AD70-4857-953B-4F02CD765D68}" destId="{D2157F24-EFA2-4387-9506-CA49275B7E90}" srcOrd="0" destOrd="0" presId="urn:microsoft.com/office/officeart/2005/8/layout/lProcess1"/>
    <dgm:cxn modelId="{B3BDCAB7-6D49-4586-B2E0-205CD4A4E0E9}" srcId="{4AD4693F-B375-4FCB-B2A0-F7385F17D431}" destId="{91FAFA52-AD70-4857-953B-4F02CD765D68}" srcOrd="0" destOrd="0" parTransId="{D5E23658-0BC3-4EDE-9CA4-4BFACD1766C4}" sibTransId="{2EF74419-6BF9-4B5F-A7F8-FD5278AB3EC1}"/>
    <dgm:cxn modelId="{829F9B1C-F841-4C11-958B-007A1F29BDC5}" type="presOf" srcId="{01F1A7A6-96C2-4EF6-A1EE-E8C59B3D10CA}" destId="{314F3826-5FE0-4FDF-B124-CBF874881CCF}" srcOrd="0" destOrd="0" presId="urn:microsoft.com/office/officeart/2005/8/layout/lProcess1"/>
    <dgm:cxn modelId="{3ED17B13-2CF9-4484-906C-E6C46CAAE9CC}" type="presParOf" srcId="{B264A04A-0BB1-4795-904E-825513E954CD}" destId="{150B9D05-0A64-4055-8422-CB10DBBED807}" srcOrd="0" destOrd="0" presId="urn:microsoft.com/office/officeart/2005/8/layout/lProcess1"/>
    <dgm:cxn modelId="{D77A2E49-B089-498A-B591-4F24FEB42BAD}" type="presParOf" srcId="{150B9D05-0A64-4055-8422-CB10DBBED807}" destId="{72783D6F-4C44-4E34-AC0A-CFE627944DE0}" srcOrd="0" destOrd="0" presId="urn:microsoft.com/office/officeart/2005/8/layout/lProcess1"/>
    <dgm:cxn modelId="{A415970D-A08C-45D1-9532-43B05EF3C04C}" type="presParOf" srcId="{150B9D05-0A64-4055-8422-CB10DBBED807}" destId="{70AB6678-B8BA-47C7-95FA-9D4B1FD34D70}" srcOrd="1" destOrd="0" presId="urn:microsoft.com/office/officeart/2005/8/layout/lProcess1"/>
    <dgm:cxn modelId="{F82E999B-A731-4027-82D8-50FDBBCE9FFB}" type="presParOf" srcId="{150B9D05-0A64-4055-8422-CB10DBBED807}" destId="{D2157F24-EFA2-4387-9506-CA49275B7E90}" srcOrd="2" destOrd="0" presId="urn:microsoft.com/office/officeart/2005/8/layout/lProcess1"/>
    <dgm:cxn modelId="{185C5373-A93D-4735-AD3B-970E5932F391}" type="presParOf" srcId="{150B9D05-0A64-4055-8422-CB10DBBED807}" destId="{EDC49B64-065B-4373-8122-750949CFDD01}" srcOrd="3" destOrd="0" presId="urn:microsoft.com/office/officeart/2005/8/layout/lProcess1"/>
    <dgm:cxn modelId="{28DDF718-B1EE-4024-A39D-E13CB9BE0C24}" type="presParOf" srcId="{150B9D05-0A64-4055-8422-CB10DBBED807}" destId="{314F3826-5FE0-4FDF-B124-CBF874881CCF}" srcOrd="4" destOrd="0" presId="urn:microsoft.com/office/officeart/2005/8/layout/lProcess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DB1A580-CC54-4226-AC0C-5790E529986C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4AD4693F-B375-4FCB-B2A0-F7385F17D431}">
      <dgm:prSet phldrT="[Texto]"/>
      <dgm:spPr>
        <a:solidFill>
          <a:schemeClr val="accent2"/>
        </a:solidFill>
      </dgm:spPr>
      <dgm:t>
        <a:bodyPr/>
        <a:lstStyle/>
        <a:p>
          <a:r>
            <a:rPr lang="es-SV" dirty="0" smtClean="0"/>
            <a:t>Tamaño de la población </a:t>
          </a:r>
          <a:r>
            <a:rPr lang="es-SV" dirty="0" err="1" smtClean="0"/>
            <a:t>Trans</a:t>
          </a:r>
          <a:r>
            <a:rPr lang="es-SV" dirty="0" smtClean="0"/>
            <a:t>*</a:t>
          </a:r>
          <a:endParaRPr lang="es-SV" dirty="0"/>
        </a:p>
      </dgm:t>
    </dgm:pt>
    <dgm:pt modelId="{497CBB42-AE10-4046-8ABE-40A29B7C2C09}" type="parTrans" cxnId="{52E49702-A95A-4199-9D90-9A92F50D64BA}">
      <dgm:prSet/>
      <dgm:spPr/>
      <dgm:t>
        <a:bodyPr/>
        <a:lstStyle/>
        <a:p>
          <a:endParaRPr lang="es-SV"/>
        </a:p>
      </dgm:t>
    </dgm:pt>
    <dgm:pt modelId="{BEE45127-4ADF-427F-B26D-5CFF920D3E1A}" type="sibTrans" cxnId="{52E49702-A95A-4199-9D90-9A92F50D64BA}">
      <dgm:prSet/>
      <dgm:spPr/>
      <dgm:t>
        <a:bodyPr/>
        <a:lstStyle/>
        <a:p>
          <a:endParaRPr lang="es-SV"/>
        </a:p>
      </dgm:t>
    </dgm:pt>
    <dgm:pt modelId="{D5D7BAC0-AB19-4D9A-9E45-BD8CD7B5DB12}">
      <dgm:prSet phldrT="[Texto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SV" dirty="0" smtClean="0"/>
            <a:t>2,011 personas  </a:t>
          </a:r>
        </a:p>
      </dgm:t>
    </dgm:pt>
    <dgm:pt modelId="{18E603C2-DC0C-457F-886A-CA36811CE1D8}" type="parTrans" cxnId="{A7CFC5EB-DB99-4472-986E-CFBB58051A17}">
      <dgm:prSet/>
      <dgm:spPr/>
      <dgm:t>
        <a:bodyPr/>
        <a:lstStyle/>
        <a:p>
          <a:endParaRPr lang="es-SV"/>
        </a:p>
      </dgm:t>
    </dgm:pt>
    <dgm:pt modelId="{01BEB2BC-0B16-4314-AED0-D10E27B93A74}" type="sibTrans" cxnId="{A7CFC5EB-DB99-4472-986E-CFBB58051A17}">
      <dgm:prSet/>
      <dgm:spPr/>
      <dgm:t>
        <a:bodyPr/>
        <a:lstStyle/>
        <a:p>
          <a:endParaRPr lang="es-SV"/>
        </a:p>
      </dgm:t>
    </dgm:pt>
    <dgm:pt modelId="{B264A04A-0BB1-4795-904E-825513E954CD}" type="pres">
      <dgm:prSet presAssocID="{2DB1A580-CC54-4226-AC0C-5790E52998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150B9D05-0A64-4055-8422-CB10DBBED807}" type="pres">
      <dgm:prSet presAssocID="{4AD4693F-B375-4FCB-B2A0-F7385F17D431}" presName="vertFlow" presStyleCnt="0"/>
      <dgm:spPr/>
    </dgm:pt>
    <dgm:pt modelId="{72783D6F-4C44-4E34-AC0A-CFE627944DE0}" type="pres">
      <dgm:prSet presAssocID="{4AD4693F-B375-4FCB-B2A0-F7385F17D431}" presName="header" presStyleLbl="node1" presStyleIdx="0" presStyleCnt="1"/>
      <dgm:spPr/>
      <dgm:t>
        <a:bodyPr/>
        <a:lstStyle/>
        <a:p>
          <a:endParaRPr lang="es-SV"/>
        </a:p>
      </dgm:t>
    </dgm:pt>
    <dgm:pt modelId="{E557BCF4-8E34-4310-9B3D-D970A762115A}" type="pres">
      <dgm:prSet presAssocID="{18E603C2-DC0C-457F-886A-CA36811CE1D8}" presName="parTrans" presStyleLbl="sibTrans2D1" presStyleIdx="0" presStyleCnt="1"/>
      <dgm:spPr/>
      <dgm:t>
        <a:bodyPr/>
        <a:lstStyle/>
        <a:p>
          <a:endParaRPr lang="es-SV"/>
        </a:p>
      </dgm:t>
    </dgm:pt>
    <dgm:pt modelId="{414A6267-B640-42DC-A4A4-1EB15E47D340}" type="pres">
      <dgm:prSet presAssocID="{D5D7BAC0-AB19-4D9A-9E45-BD8CD7B5DB12}" presName="child" presStyleLbl="alignAccFollow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A7CFC5EB-DB99-4472-986E-CFBB58051A17}" srcId="{4AD4693F-B375-4FCB-B2A0-F7385F17D431}" destId="{D5D7BAC0-AB19-4D9A-9E45-BD8CD7B5DB12}" srcOrd="0" destOrd="0" parTransId="{18E603C2-DC0C-457F-886A-CA36811CE1D8}" sibTransId="{01BEB2BC-0B16-4314-AED0-D10E27B93A74}"/>
    <dgm:cxn modelId="{9B95ECA6-A24C-437E-A273-262DF4617F19}" type="presOf" srcId="{2DB1A580-CC54-4226-AC0C-5790E529986C}" destId="{B264A04A-0BB1-4795-904E-825513E954CD}" srcOrd="0" destOrd="0" presId="urn:microsoft.com/office/officeart/2005/8/layout/lProcess1"/>
    <dgm:cxn modelId="{621FF2A9-DB20-4C3A-B4C9-ECDFC78BCF24}" type="presOf" srcId="{4AD4693F-B375-4FCB-B2A0-F7385F17D431}" destId="{72783D6F-4C44-4E34-AC0A-CFE627944DE0}" srcOrd="0" destOrd="0" presId="urn:microsoft.com/office/officeart/2005/8/layout/lProcess1"/>
    <dgm:cxn modelId="{52E49702-A95A-4199-9D90-9A92F50D64BA}" srcId="{2DB1A580-CC54-4226-AC0C-5790E529986C}" destId="{4AD4693F-B375-4FCB-B2A0-F7385F17D431}" srcOrd="0" destOrd="0" parTransId="{497CBB42-AE10-4046-8ABE-40A29B7C2C09}" sibTransId="{BEE45127-4ADF-427F-B26D-5CFF920D3E1A}"/>
    <dgm:cxn modelId="{450C3354-A369-4FDA-B83B-AB41230F07DA}" type="presOf" srcId="{18E603C2-DC0C-457F-886A-CA36811CE1D8}" destId="{E557BCF4-8E34-4310-9B3D-D970A762115A}" srcOrd="0" destOrd="0" presId="urn:microsoft.com/office/officeart/2005/8/layout/lProcess1"/>
    <dgm:cxn modelId="{9D1B0A3D-0DC6-43ED-97CA-103432CEBEB5}" type="presOf" srcId="{D5D7BAC0-AB19-4D9A-9E45-BD8CD7B5DB12}" destId="{414A6267-B640-42DC-A4A4-1EB15E47D340}" srcOrd="0" destOrd="0" presId="urn:microsoft.com/office/officeart/2005/8/layout/lProcess1"/>
    <dgm:cxn modelId="{9878048E-9C58-43B8-A1A0-ABE32E285C9C}" type="presParOf" srcId="{B264A04A-0BB1-4795-904E-825513E954CD}" destId="{150B9D05-0A64-4055-8422-CB10DBBED807}" srcOrd="0" destOrd="0" presId="urn:microsoft.com/office/officeart/2005/8/layout/lProcess1"/>
    <dgm:cxn modelId="{43C1C5E7-54DA-4248-A189-737417AC81D0}" type="presParOf" srcId="{150B9D05-0A64-4055-8422-CB10DBBED807}" destId="{72783D6F-4C44-4E34-AC0A-CFE627944DE0}" srcOrd="0" destOrd="0" presId="urn:microsoft.com/office/officeart/2005/8/layout/lProcess1"/>
    <dgm:cxn modelId="{9AF96793-3607-4668-898E-E5B09A8D5F79}" type="presParOf" srcId="{150B9D05-0A64-4055-8422-CB10DBBED807}" destId="{E557BCF4-8E34-4310-9B3D-D970A762115A}" srcOrd="1" destOrd="0" presId="urn:microsoft.com/office/officeart/2005/8/layout/lProcess1"/>
    <dgm:cxn modelId="{590A83BE-91DF-42F0-8084-08AF2C86B28D}" type="presParOf" srcId="{150B9D05-0A64-4055-8422-CB10DBBED807}" destId="{414A6267-B640-42DC-A4A4-1EB15E47D340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2DB1A580-CC54-4226-AC0C-5790E529986C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4AD4693F-B375-4FCB-B2A0-F7385F17D431}">
      <dgm:prSet phldrT="[Texto]"/>
      <dgm:spPr>
        <a:solidFill>
          <a:schemeClr val="accent2"/>
        </a:solidFill>
      </dgm:spPr>
      <dgm:t>
        <a:bodyPr/>
        <a:lstStyle/>
        <a:p>
          <a:r>
            <a:rPr lang="es-SV" dirty="0" smtClean="0"/>
            <a:t>Parejas sexuales***</a:t>
          </a:r>
          <a:endParaRPr lang="es-SV" dirty="0"/>
        </a:p>
      </dgm:t>
    </dgm:pt>
    <dgm:pt modelId="{497CBB42-AE10-4046-8ABE-40A29B7C2C09}" type="parTrans" cxnId="{52E49702-A95A-4199-9D90-9A92F50D64BA}">
      <dgm:prSet/>
      <dgm:spPr/>
      <dgm:t>
        <a:bodyPr/>
        <a:lstStyle/>
        <a:p>
          <a:endParaRPr lang="es-SV"/>
        </a:p>
      </dgm:t>
    </dgm:pt>
    <dgm:pt modelId="{BEE45127-4ADF-427F-B26D-5CFF920D3E1A}" type="sibTrans" cxnId="{52E49702-A95A-4199-9D90-9A92F50D64BA}">
      <dgm:prSet/>
      <dgm:spPr/>
      <dgm:t>
        <a:bodyPr/>
        <a:lstStyle/>
        <a:p>
          <a:endParaRPr lang="es-SV"/>
        </a:p>
      </dgm:t>
    </dgm:pt>
    <dgm:pt modelId="{D5D7BAC0-AB19-4D9A-9E45-BD8CD7B5DB12}">
      <dgm:prSet phldrT="[Texto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SV" dirty="0" smtClean="0"/>
            <a:t>23 al mes  </a:t>
          </a:r>
        </a:p>
      </dgm:t>
    </dgm:pt>
    <dgm:pt modelId="{18E603C2-DC0C-457F-886A-CA36811CE1D8}" type="parTrans" cxnId="{A7CFC5EB-DB99-4472-986E-CFBB58051A17}">
      <dgm:prSet/>
      <dgm:spPr/>
      <dgm:t>
        <a:bodyPr/>
        <a:lstStyle/>
        <a:p>
          <a:endParaRPr lang="es-SV"/>
        </a:p>
      </dgm:t>
    </dgm:pt>
    <dgm:pt modelId="{01BEB2BC-0B16-4314-AED0-D10E27B93A74}" type="sibTrans" cxnId="{A7CFC5EB-DB99-4472-986E-CFBB58051A17}">
      <dgm:prSet/>
      <dgm:spPr/>
      <dgm:t>
        <a:bodyPr/>
        <a:lstStyle/>
        <a:p>
          <a:endParaRPr lang="es-SV"/>
        </a:p>
      </dgm:t>
    </dgm:pt>
    <dgm:pt modelId="{B264A04A-0BB1-4795-904E-825513E954CD}" type="pres">
      <dgm:prSet presAssocID="{2DB1A580-CC54-4226-AC0C-5790E52998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150B9D05-0A64-4055-8422-CB10DBBED807}" type="pres">
      <dgm:prSet presAssocID="{4AD4693F-B375-4FCB-B2A0-F7385F17D431}" presName="vertFlow" presStyleCnt="0"/>
      <dgm:spPr/>
    </dgm:pt>
    <dgm:pt modelId="{72783D6F-4C44-4E34-AC0A-CFE627944DE0}" type="pres">
      <dgm:prSet presAssocID="{4AD4693F-B375-4FCB-B2A0-F7385F17D431}" presName="header" presStyleLbl="node1" presStyleIdx="0" presStyleCnt="1"/>
      <dgm:spPr/>
      <dgm:t>
        <a:bodyPr/>
        <a:lstStyle/>
        <a:p>
          <a:endParaRPr lang="es-SV"/>
        </a:p>
      </dgm:t>
    </dgm:pt>
    <dgm:pt modelId="{E557BCF4-8E34-4310-9B3D-D970A762115A}" type="pres">
      <dgm:prSet presAssocID="{18E603C2-DC0C-457F-886A-CA36811CE1D8}" presName="parTrans" presStyleLbl="sibTrans2D1" presStyleIdx="0" presStyleCnt="1"/>
      <dgm:spPr/>
      <dgm:t>
        <a:bodyPr/>
        <a:lstStyle/>
        <a:p>
          <a:endParaRPr lang="es-SV"/>
        </a:p>
      </dgm:t>
    </dgm:pt>
    <dgm:pt modelId="{414A6267-B640-42DC-A4A4-1EB15E47D340}" type="pres">
      <dgm:prSet presAssocID="{D5D7BAC0-AB19-4D9A-9E45-BD8CD7B5DB12}" presName="child" presStyleLbl="alignAccFollow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A1364A48-CB29-4C21-B2D1-A1CBE3322706}" type="presOf" srcId="{4AD4693F-B375-4FCB-B2A0-F7385F17D431}" destId="{72783D6F-4C44-4E34-AC0A-CFE627944DE0}" srcOrd="0" destOrd="0" presId="urn:microsoft.com/office/officeart/2005/8/layout/lProcess1"/>
    <dgm:cxn modelId="{A7CFC5EB-DB99-4472-986E-CFBB58051A17}" srcId="{4AD4693F-B375-4FCB-B2A0-F7385F17D431}" destId="{D5D7BAC0-AB19-4D9A-9E45-BD8CD7B5DB12}" srcOrd="0" destOrd="0" parTransId="{18E603C2-DC0C-457F-886A-CA36811CE1D8}" sibTransId="{01BEB2BC-0B16-4314-AED0-D10E27B93A74}"/>
    <dgm:cxn modelId="{65D8525C-5066-4E08-BA37-F7B2959D978C}" type="presOf" srcId="{18E603C2-DC0C-457F-886A-CA36811CE1D8}" destId="{E557BCF4-8E34-4310-9B3D-D970A762115A}" srcOrd="0" destOrd="0" presId="urn:microsoft.com/office/officeart/2005/8/layout/lProcess1"/>
    <dgm:cxn modelId="{CAC2E378-3773-4E2F-AF53-038F355AA6E7}" type="presOf" srcId="{2DB1A580-CC54-4226-AC0C-5790E529986C}" destId="{B264A04A-0BB1-4795-904E-825513E954CD}" srcOrd="0" destOrd="0" presId="urn:microsoft.com/office/officeart/2005/8/layout/lProcess1"/>
    <dgm:cxn modelId="{52E49702-A95A-4199-9D90-9A92F50D64BA}" srcId="{2DB1A580-CC54-4226-AC0C-5790E529986C}" destId="{4AD4693F-B375-4FCB-B2A0-F7385F17D431}" srcOrd="0" destOrd="0" parTransId="{497CBB42-AE10-4046-8ABE-40A29B7C2C09}" sibTransId="{BEE45127-4ADF-427F-B26D-5CFF920D3E1A}"/>
    <dgm:cxn modelId="{BCF4F230-245A-47FF-A573-BEE266CA9F53}" type="presOf" srcId="{D5D7BAC0-AB19-4D9A-9E45-BD8CD7B5DB12}" destId="{414A6267-B640-42DC-A4A4-1EB15E47D340}" srcOrd="0" destOrd="0" presId="urn:microsoft.com/office/officeart/2005/8/layout/lProcess1"/>
    <dgm:cxn modelId="{A20B6971-320F-457F-B568-A99468E14CA2}" type="presParOf" srcId="{B264A04A-0BB1-4795-904E-825513E954CD}" destId="{150B9D05-0A64-4055-8422-CB10DBBED807}" srcOrd="0" destOrd="0" presId="urn:microsoft.com/office/officeart/2005/8/layout/lProcess1"/>
    <dgm:cxn modelId="{6C802C44-FF90-451F-BAEC-FD0F21136E53}" type="presParOf" srcId="{150B9D05-0A64-4055-8422-CB10DBBED807}" destId="{72783D6F-4C44-4E34-AC0A-CFE627944DE0}" srcOrd="0" destOrd="0" presId="urn:microsoft.com/office/officeart/2005/8/layout/lProcess1"/>
    <dgm:cxn modelId="{684936ED-1CF4-4A0E-B705-95E1B91E0EE7}" type="presParOf" srcId="{150B9D05-0A64-4055-8422-CB10DBBED807}" destId="{E557BCF4-8E34-4310-9B3D-D970A762115A}" srcOrd="1" destOrd="0" presId="urn:microsoft.com/office/officeart/2005/8/layout/lProcess1"/>
    <dgm:cxn modelId="{2254E191-F8DF-4333-A563-ADD0B57D815E}" type="presParOf" srcId="{150B9D05-0A64-4055-8422-CB10DBBED807}" destId="{414A6267-B640-42DC-A4A4-1EB15E47D340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DB1A580-CC54-4226-AC0C-5790E529986C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4AD4693F-B375-4FCB-B2A0-F7385F17D431}">
      <dgm:prSet phldrT="[Texto]"/>
      <dgm:spPr>
        <a:solidFill>
          <a:schemeClr val="accent2"/>
        </a:solidFill>
      </dgm:spPr>
      <dgm:t>
        <a:bodyPr/>
        <a:lstStyle/>
        <a:p>
          <a:r>
            <a:rPr lang="es-SV" dirty="0" smtClean="0"/>
            <a:t>Actos por pareja***</a:t>
          </a:r>
          <a:endParaRPr lang="es-SV" dirty="0"/>
        </a:p>
      </dgm:t>
    </dgm:pt>
    <dgm:pt modelId="{497CBB42-AE10-4046-8ABE-40A29B7C2C09}" type="parTrans" cxnId="{52E49702-A95A-4199-9D90-9A92F50D64BA}">
      <dgm:prSet/>
      <dgm:spPr/>
      <dgm:t>
        <a:bodyPr/>
        <a:lstStyle/>
        <a:p>
          <a:endParaRPr lang="es-SV"/>
        </a:p>
      </dgm:t>
    </dgm:pt>
    <dgm:pt modelId="{BEE45127-4ADF-427F-B26D-5CFF920D3E1A}" type="sibTrans" cxnId="{52E49702-A95A-4199-9D90-9A92F50D64BA}">
      <dgm:prSet/>
      <dgm:spPr/>
      <dgm:t>
        <a:bodyPr/>
        <a:lstStyle/>
        <a:p>
          <a:endParaRPr lang="es-SV"/>
        </a:p>
      </dgm:t>
    </dgm:pt>
    <dgm:pt modelId="{D5D7BAC0-AB19-4D9A-9E45-BD8CD7B5DB12}">
      <dgm:prSet phldrT="[Texto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SV" dirty="0" smtClean="0"/>
            <a:t> 1.3 al mes</a:t>
          </a:r>
        </a:p>
      </dgm:t>
    </dgm:pt>
    <dgm:pt modelId="{18E603C2-DC0C-457F-886A-CA36811CE1D8}" type="parTrans" cxnId="{A7CFC5EB-DB99-4472-986E-CFBB58051A17}">
      <dgm:prSet/>
      <dgm:spPr/>
      <dgm:t>
        <a:bodyPr/>
        <a:lstStyle/>
        <a:p>
          <a:endParaRPr lang="es-SV"/>
        </a:p>
      </dgm:t>
    </dgm:pt>
    <dgm:pt modelId="{01BEB2BC-0B16-4314-AED0-D10E27B93A74}" type="sibTrans" cxnId="{A7CFC5EB-DB99-4472-986E-CFBB58051A17}">
      <dgm:prSet/>
      <dgm:spPr/>
      <dgm:t>
        <a:bodyPr/>
        <a:lstStyle/>
        <a:p>
          <a:endParaRPr lang="es-SV"/>
        </a:p>
      </dgm:t>
    </dgm:pt>
    <dgm:pt modelId="{B264A04A-0BB1-4795-904E-825513E954CD}" type="pres">
      <dgm:prSet presAssocID="{2DB1A580-CC54-4226-AC0C-5790E52998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150B9D05-0A64-4055-8422-CB10DBBED807}" type="pres">
      <dgm:prSet presAssocID="{4AD4693F-B375-4FCB-B2A0-F7385F17D431}" presName="vertFlow" presStyleCnt="0"/>
      <dgm:spPr/>
    </dgm:pt>
    <dgm:pt modelId="{72783D6F-4C44-4E34-AC0A-CFE627944DE0}" type="pres">
      <dgm:prSet presAssocID="{4AD4693F-B375-4FCB-B2A0-F7385F17D431}" presName="header" presStyleLbl="node1" presStyleIdx="0" presStyleCnt="1"/>
      <dgm:spPr/>
      <dgm:t>
        <a:bodyPr/>
        <a:lstStyle/>
        <a:p>
          <a:endParaRPr lang="es-SV"/>
        </a:p>
      </dgm:t>
    </dgm:pt>
    <dgm:pt modelId="{E557BCF4-8E34-4310-9B3D-D970A762115A}" type="pres">
      <dgm:prSet presAssocID="{18E603C2-DC0C-457F-886A-CA36811CE1D8}" presName="parTrans" presStyleLbl="sibTrans2D1" presStyleIdx="0" presStyleCnt="1"/>
      <dgm:spPr/>
      <dgm:t>
        <a:bodyPr/>
        <a:lstStyle/>
        <a:p>
          <a:endParaRPr lang="es-SV"/>
        </a:p>
      </dgm:t>
    </dgm:pt>
    <dgm:pt modelId="{414A6267-B640-42DC-A4A4-1EB15E47D340}" type="pres">
      <dgm:prSet presAssocID="{D5D7BAC0-AB19-4D9A-9E45-BD8CD7B5DB12}" presName="child" presStyleLbl="alignAccFollow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A7CFC5EB-DB99-4472-986E-CFBB58051A17}" srcId="{4AD4693F-B375-4FCB-B2A0-F7385F17D431}" destId="{D5D7BAC0-AB19-4D9A-9E45-BD8CD7B5DB12}" srcOrd="0" destOrd="0" parTransId="{18E603C2-DC0C-457F-886A-CA36811CE1D8}" sibTransId="{01BEB2BC-0B16-4314-AED0-D10E27B93A74}"/>
    <dgm:cxn modelId="{9424F377-E2C7-463F-B87C-14BE9F6DC707}" type="presOf" srcId="{4AD4693F-B375-4FCB-B2A0-F7385F17D431}" destId="{72783D6F-4C44-4E34-AC0A-CFE627944DE0}" srcOrd="0" destOrd="0" presId="urn:microsoft.com/office/officeart/2005/8/layout/lProcess1"/>
    <dgm:cxn modelId="{52E49702-A95A-4199-9D90-9A92F50D64BA}" srcId="{2DB1A580-CC54-4226-AC0C-5790E529986C}" destId="{4AD4693F-B375-4FCB-B2A0-F7385F17D431}" srcOrd="0" destOrd="0" parTransId="{497CBB42-AE10-4046-8ABE-40A29B7C2C09}" sibTransId="{BEE45127-4ADF-427F-B26D-5CFF920D3E1A}"/>
    <dgm:cxn modelId="{D29A6C68-252A-4E68-8C09-ADEB4524FC0F}" type="presOf" srcId="{D5D7BAC0-AB19-4D9A-9E45-BD8CD7B5DB12}" destId="{414A6267-B640-42DC-A4A4-1EB15E47D340}" srcOrd="0" destOrd="0" presId="urn:microsoft.com/office/officeart/2005/8/layout/lProcess1"/>
    <dgm:cxn modelId="{CF512371-B4F7-4D90-8FCE-91A5732813F5}" type="presOf" srcId="{18E603C2-DC0C-457F-886A-CA36811CE1D8}" destId="{E557BCF4-8E34-4310-9B3D-D970A762115A}" srcOrd="0" destOrd="0" presId="urn:microsoft.com/office/officeart/2005/8/layout/lProcess1"/>
    <dgm:cxn modelId="{E27776D3-F6A2-46F2-ACD3-22C9274F35A2}" type="presOf" srcId="{2DB1A580-CC54-4226-AC0C-5790E529986C}" destId="{B264A04A-0BB1-4795-904E-825513E954CD}" srcOrd="0" destOrd="0" presId="urn:microsoft.com/office/officeart/2005/8/layout/lProcess1"/>
    <dgm:cxn modelId="{A11CBD35-8F86-4530-A4DE-93F0B7B2DF23}" type="presParOf" srcId="{B264A04A-0BB1-4795-904E-825513E954CD}" destId="{150B9D05-0A64-4055-8422-CB10DBBED807}" srcOrd="0" destOrd="0" presId="urn:microsoft.com/office/officeart/2005/8/layout/lProcess1"/>
    <dgm:cxn modelId="{69B49A24-3795-4570-B4F5-292B24DDA337}" type="presParOf" srcId="{150B9D05-0A64-4055-8422-CB10DBBED807}" destId="{72783D6F-4C44-4E34-AC0A-CFE627944DE0}" srcOrd="0" destOrd="0" presId="urn:microsoft.com/office/officeart/2005/8/layout/lProcess1"/>
    <dgm:cxn modelId="{CDE51866-B115-45C2-8BE5-5BBF729AA196}" type="presParOf" srcId="{150B9D05-0A64-4055-8422-CB10DBBED807}" destId="{E557BCF4-8E34-4310-9B3D-D970A762115A}" srcOrd="1" destOrd="0" presId="urn:microsoft.com/office/officeart/2005/8/layout/lProcess1"/>
    <dgm:cxn modelId="{B3BC8463-D7D5-49F3-9F01-461F6E9E6C71}" type="presParOf" srcId="{150B9D05-0A64-4055-8422-CB10DBBED807}" destId="{414A6267-B640-42DC-A4A4-1EB15E47D340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2DB1A580-CC54-4226-AC0C-5790E529986C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4AD4693F-B375-4FCB-B2A0-F7385F17D431}">
      <dgm:prSet phldrT="[Texto]"/>
      <dgm:spPr>
        <a:solidFill>
          <a:schemeClr val="accent2"/>
        </a:solidFill>
      </dgm:spPr>
      <dgm:t>
        <a:bodyPr/>
        <a:lstStyle/>
        <a:p>
          <a:r>
            <a:rPr lang="es-SV" dirty="0" smtClean="0"/>
            <a:t>Prevalencia de Sífilis en la población </a:t>
          </a:r>
          <a:r>
            <a:rPr lang="es-SV" dirty="0" err="1" smtClean="0"/>
            <a:t>Trans</a:t>
          </a:r>
          <a:r>
            <a:rPr lang="es-SV" dirty="0" smtClean="0"/>
            <a:t>**</a:t>
          </a:r>
          <a:endParaRPr lang="es-SV" dirty="0"/>
        </a:p>
      </dgm:t>
    </dgm:pt>
    <dgm:pt modelId="{497CBB42-AE10-4046-8ABE-40A29B7C2C09}" type="parTrans" cxnId="{52E49702-A95A-4199-9D90-9A92F50D64BA}">
      <dgm:prSet/>
      <dgm:spPr/>
      <dgm:t>
        <a:bodyPr/>
        <a:lstStyle/>
        <a:p>
          <a:endParaRPr lang="es-SV"/>
        </a:p>
      </dgm:t>
    </dgm:pt>
    <dgm:pt modelId="{BEE45127-4ADF-427F-B26D-5CFF920D3E1A}" type="sibTrans" cxnId="{52E49702-A95A-4199-9D90-9A92F50D64BA}">
      <dgm:prSet/>
      <dgm:spPr/>
      <dgm:t>
        <a:bodyPr/>
        <a:lstStyle/>
        <a:p>
          <a:endParaRPr lang="es-SV"/>
        </a:p>
      </dgm:t>
    </dgm:pt>
    <dgm:pt modelId="{D5D7BAC0-AB19-4D9A-9E45-BD8CD7B5DB12}">
      <dgm:prSet phldrT="[Texto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SV" dirty="0" smtClean="0"/>
            <a:t>21.6%</a:t>
          </a:r>
        </a:p>
      </dgm:t>
    </dgm:pt>
    <dgm:pt modelId="{18E603C2-DC0C-457F-886A-CA36811CE1D8}" type="parTrans" cxnId="{A7CFC5EB-DB99-4472-986E-CFBB58051A17}">
      <dgm:prSet/>
      <dgm:spPr/>
      <dgm:t>
        <a:bodyPr/>
        <a:lstStyle/>
        <a:p>
          <a:endParaRPr lang="es-SV"/>
        </a:p>
      </dgm:t>
    </dgm:pt>
    <dgm:pt modelId="{01BEB2BC-0B16-4314-AED0-D10E27B93A74}" type="sibTrans" cxnId="{A7CFC5EB-DB99-4472-986E-CFBB58051A17}">
      <dgm:prSet/>
      <dgm:spPr/>
      <dgm:t>
        <a:bodyPr/>
        <a:lstStyle/>
        <a:p>
          <a:endParaRPr lang="es-SV"/>
        </a:p>
      </dgm:t>
    </dgm:pt>
    <dgm:pt modelId="{B264A04A-0BB1-4795-904E-825513E954CD}" type="pres">
      <dgm:prSet presAssocID="{2DB1A580-CC54-4226-AC0C-5790E52998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150B9D05-0A64-4055-8422-CB10DBBED807}" type="pres">
      <dgm:prSet presAssocID="{4AD4693F-B375-4FCB-B2A0-F7385F17D431}" presName="vertFlow" presStyleCnt="0"/>
      <dgm:spPr/>
    </dgm:pt>
    <dgm:pt modelId="{72783D6F-4C44-4E34-AC0A-CFE627944DE0}" type="pres">
      <dgm:prSet presAssocID="{4AD4693F-B375-4FCB-B2A0-F7385F17D431}" presName="header" presStyleLbl="node1" presStyleIdx="0" presStyleCnt="1"/>
      <dgm:spPr/>
      <dgm:t>
        <a:bodyPr/>
        <a:lstStyle/>
        <a:p>
          <a:endParaRPr lang="es-SV"/>
        </a:p>
      </dgm:t>
    </dgm:pt>
    <dgm:pt modelId="{E557BCF4-8E34-4310-9B3D-D970A762115A}" type="pres">
      <dgm:prSet presAssocID="{18E603C2-DC0C-457F-886A-CA36811CE1D8}" presName="parTrans" presStyleLbl="sibTrans2D1" presStyleIdx="0" presStyleCnt="1"/>
      <dgm:spPr/>
      <dgm:t>
        <a:bodyPr/>
        <a:lstStyle/>
        <a:p>
          <a:endParaRPr lang="es-SV"/>
        </a:p>
      </dgm:t>
    </dgm:pt>
    <dgm:pt modelId="{414A6267-B640-42DC-A4A4-1EB15E47D340}" type="pres">
      <dgm:prSet presAssocID="{D5D7BAC0-AB19-4D9A-9E45-BD8CD7B5DB12}" presName="child" presStyleLbl="alignAccFollow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A7CFC5EB-DB99-4472-986E-CFBB58051A17}" srcId="{4AD4693F-B375-4FCB-B2A0-F7385F17D431}" destId="{D5D7BAC0-AB19-4D9A-9E45-BD8CD7B5DB12}" srcOrd="0" destOrd="0" parTransId="{18E603C2-DC0C-457F-886A-CA36811CE1D8}" sibTransId="{01BEB2BC-0B16-4314-AED0-D10E27B93A74}"/>
    <dgm:cxn modelId="{C366517D-64D9-4288-8D1F-06D3CDCD94DA}" type="presOf" srcId="{18E603C2-DC0C-457F-886A-CA36811CE1D8}" destId="{E557BCF4-8E34-4310-9B3D-D970A762115A}" srcOrd="0" destOrd="0" presId="urn:microsoft.com/office/officeart/2005/8/layout/lProcess1"/>
    <dgm:cxn modelId="{B114806A-E2D0-4011-9BCF-84F6F8E52C66}" type="presOf" srcId="{2DB1A580-CC54-4226-AC0C-5790E529986C}" destId="{B264A04A-0BB1-4795-904E-825513E954CD}" srcOrd="0" destOrd="0" presId="urn:microsoft.com/office/officeart/2005/8/layout/lProcess1"/>
    <dgm:cxn modelId="{52E49702-A95A-4199-9D90-9A92F50D64BA}" srcId="{2DB1A580-CC54-4226-AC0C-5790E529986C}" destId="{4AD4693F-B375-4FCB-B2A0-F7385F17D431}" srcOrd="0" destOrd="0" parTransId="{497CBB42-AE10-4046-8ABE-40A29B7C2C09}" sibTransId="{BEE45127-4ADF-427F-B26D-5CFF920D3E1A}"/>
    <dgm:cxn modelId="{93911843-89ED-475E-AD32-C4840C600642}" type="presOf" srcId="{4AD4693F-B375-4FCB-B2A0-F7385F17D431}" destId="{72783D6F-4C44-4E34-AC0A-CFE627944DE0}" srcOrd="0" destOrd="0" presId="urn:microsoft.com/office/officeart/2005/8/layout/lProcess1"/>
    <dgm:cxn modelId="{FF2A0D85-3090-4839-9D93-61DC7B926F1F}" type="presOf" srcId="{D5D7BAC0-AB19-4D9A-9E45-BD8CD7B5DB12}" destId="{414A6267-B640-42DC-A4A4-1EB15E47D340}" srcOrd="0" destOrd="0" presId="urn:microsoft.com/office/officeart/2005/8/layout/lProcess1"/>
    <dgm:cxn modelId="{25016AEA-5BF7-4DA0-8597-9B79D249B6AD}" type="presParOf" srcId="{B264A04A-0BB1-4795-904E-825513E954CD}" destId="{150B9D05-0A64-4055-8422-CB10DBBED807}" srcOrd="0" destOrd="0" presId="urn:microsoft.com/office/officeart/2005/8/layout/lProcess1"/>
    <dgm:cxn modelId="{5FD32C5F-7500-489A-90B6-92A26BC88F0C}" type="presParOf" srcId="{150B9D05-0A64-4055-8422-CB10DBBED807}" destId="{72783D6F-4C44-4E34-AC0A-CFE627944DE0}" srcOrd="0" destOrd="0" presId="urn:microsoft.com/office/officeart/2005/8/layout/lProcess1"/>
    <dgm:cxn modelId="{827DA9CE-2A78-4CD0-9590-0E746D3D6E4B}" type="presParOf" srcId="{150B9D05-0A64-4055-8422-CB10DBBED807}" destId="{E557BCF4-8E34-4310-9B3D-D970A762115A}" srcOrd="1" destOrd="0" presId="urn:microsoft.com/office/officeart/2005/8/layout/lProcess1"/>
    <dgm:cxn modelId="{83A5280D-0BEF-4CCB-AFD5-45388A6EE40B}" type="presParOf" srcId="{150B9D05-0A64-4055-8422-CB10DBBED807}" destId="{414A6267-B640-42DC-A4A4-1EB15E47D340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B1A580-CC54-4226-AC0C-5790E529986C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4AD4693F-B375-4FCB-B2A0-F7385F17D431}">
      <dgm:prSet phldrT="[Texto]"/>
      <dgm:spPr>
        <a:solidFill>
          <a:schemeClr val="accent2"/>
        </a:solidFill>
      </dgm:spPr>
      <dgm:t>
        <a:bodyPr/>
        <a:lstStyle/>
        <a:p>
          <a:r>
            <a:rPr lang="es-SV" dirty="0" smtClean="0"/>
            <a:t>Tamaño de la población HSH*</a:t>
          </a:r>
          <a:endParaRPr lang="es-SV" dirty="0"/>
        </a:p>
      </dgm:t>
    </dgm:pt>
    <dgm:pt modelId="{497CBB42-AE10-4046-8ABE-40A29B7C2C09}" type="parTrans" cxnId="{52E49702-A95A-4199-9D90-9A92F50D64BA}">
      <dgm:prSet/>
      <dgm:spPr/>
      <dgm:t>
        <a:bodyPr/>
        <a:lstStyle/>
        <a:p>
          <a:endParaRPr lang="es-SV"/>
        </a:p>
      </dgm:t>
    </dgm:pt>
    <dgm:pt modelId="{BEE45127-4ADF-427F-B26D-5CFF920D3E1A}" type="sibTrans" cxnId="{52E49702-A95A-4199-9D90-9A92F50D64BA}">
      <dgm:prSet/>
      <dgm:spPr/>
      <dgm:t>
        <a:bodyPr/>
        <a:lstStyle/>
        <a:p>
          <a:endParaRPr lang="es-SV"/>
        </a:p>
      </dgm:t>
    </dgm:pt>
    <dgm:pt modelId="{D5D7BAC0-AB19-4D9A-9E45-BD8CD7B5DB12}">
      <dgm:prSet phldrT="[Texto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SV" dirty="0" smtClean="0"/>
            <a:t>54,140 personas </a:t>
          </a:r>
        </a:p>
        <a:p>
          <a:r>
            <a:rPr lang="es-SV" dirty="0" smtClean="0"/>
            <a:t> 1.7% de la población general</a:t>
          </a:r>
        </a:p>
      </dgm:t>
    </dgm:pt>
    <dgm:pt modelId="{18E603C2-DC0C-457F-886A-CA36811CE1D8}" type="parTrans" cxnId="{A7CFC5EB-DB99-4472-986E-CFBB58051A17}">
      <dgm:prSet/>
      <dgm:spPr/>
      <dgm:t>
        <a:bodyPr/>
        <a:lstStyle/>
        <a:p>
          <a:endParaRPr lang="es-SV"/>
        </a:p>
      </dgm:t>
    </dgm:pt>
    <dgm:pt modelId="{01BEB2BC-0B16-4314-AED0-D10E27B93A74}" type="sibTrans" cxnId="{A7CFC5EB-DB99-4472-986E-CFBB58051A17}">
      <dgm:prSet/>
      <dgm:spPr/>
      <dgm:t>
        <a:bodyPr/>
        <a:lstStyle/>
        <a:p>
          <a:endParaRPr lang="es-SV"/>
        </a:p>
      </dgm:t>
    </dgm:pt>
    <dgm:pt modelId="{B264A04A-0BB1-4795-904E-825513E954CD}" type="pres">
      <dgm:prSet presAssocID="{2DB1A580-CC54-4226-AC0C-5790E52998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150B9D05-0A64-4055-8422-CB10DBBED807}" type="pres">
      <dgm:prSet presAssocID="{4AD4693F-B375-4FCB-B2A0-F7385F17D431}" presName="vertFlow" presStyleCnt="0"/>
      <dgm:spPr/>
    </dgm:pt>
    <dgm:pt modelId="{72783D6F-4C44-4E34-AC0A-CFE627944DE0}" type="pres">
      <dgm:prSet presAssocID="{4AD4693F-B375-4FCB-B2A0-F7385F17D431}" presName="header" presStyleLbl="node1" presStyleIdx="0" presStyleCnt="1"/>
      <dgm:spPr/>
      <dgm:t>
        <a:bodyPr/>
        <a:lstStyle/>
        <a:p>
          <a:endParaRPr lang="es-SV"/>
        </a:p>
      </dgm:t>
    </dgm:pt>
    <dgm:pt modelId="{E557BCF4-8E34-4310-9B3D-D970A762115A}" type="pres">
      <dgm:prSet presAssocID="{18E603C2-DC0C-457F-886A-CA36811CE1D8}" presName="parTrans" presStyleLbl="sibTrans2D1" presStyleIdx="0" presStyleCnt="1"/>
      <dgm:spPr/>
      <dgm:t>
        <a:bodyPr/>
        <a:lstStyle/>
        <a:p>
          <a:endParaRPr lang="es-SV"/>
        </a:p>
      </dgm:t>
    </dgm:pt>
    <dgm:pt modelId="{414A6267-B640-42DC-A4A4-1EB15E47D340}" type="pres">
      <dgm:prSet presAssocID="{D5D7BAC0-AB19-4D9A-9E45-BD8CD7B5DB12}" presName="child" presStyleLbl="alignAccFollow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52E49702-A95A-4199-9D90-9A92F50D64BA}" srcId="{2DB1A580-CC54-4226-AC0C-5790E529986C}" destId="{4AD4693F-B375-4FCB-B2A0-F7385F17D431}" srcOrd="0" destOrd="0" parTransId="{497CBB42-AE10-4046-8ABE-40A29B7C2C09}" sibTransId="{BEE45127-4ADF-427F-B26D-5CFF920D3E1A}"/>
    <dgm:cxn modelId="{DF1AF028-3D13-4EF0-B0F1-F1E54E6DF953}" type="presOf" srcId="{D5D7BAC0-AB19-4D9A-9E45-BD8CD7B5DB12}" destId="{414A6267-B640-42DC-A4A4-1EB15E47D340}" srcOrd="0" destOrd="0" presId="urn:microsoft.com/office/officeart/2005/8/layout/lProcess1"/>
    <dgm:cxn modelId="{800E578F-D6FA-4844-BBFF-5962FEBE68DA}" type="presOf" srcId="{18E603C2-DC0C-457F-886A-CA36811CE1D8}" destId="{E557BCF4-8E34-4310-9B3D-D970A762115A}" srcOrd="0" destOrd="0" presId="urn:microsoft.com/office/officeart/2005/8/layout/lProcess1"/>
    <dgm:cxn modelId="{9621DCB8-DFE3-48A6-892F-B5FAA35CB335}" type="presOf" srcId="{2DB1A580-CC54-4226-AC0C-5790E529986C}" destId="{B264A04A-0BB1-4795-904E-825513E954CD}" srcOrd="0" destOrd="0" presId="urn:microsoft.com/office/officeart/2005/8/layout/lProcess1"/>
    <dgm:cxn modelId="{FF1E669A-7887-4DFC-B0FE-84E0E3B7EB77}" type="presOf" srcId="{4AD4693F-B375-4FCB-B2A0-F7385F17D431}" destId="{72783D6F-4C44-4E34-AC0A-CFE627944DE0}" srcOrd="0" destOrd="0" presId="urn:microsoft.com/office/officeart/2005/8/layout/lProcess1"/>
    <dgm:cxn modelId="{A7CFC5EB-DB99-4472-986E-CFBB58051A17}" srcId="{4AD4693F-B375-4FCB-B2A0-F7385F17D431}" destId="{D5D7BAC0-AB19-4D9A-9E45-BD8CD7B5DB12}" srcOrd="0" destOrd="0" parTransId="{18E603C2-DC0C-457F-886A-CA36811CE1D8}" sibTransId="{01BEB2BC-0B16-4314-AED0-D10E27B93A74}"/>
    <dgm:cxn modelId="{1136ECF2-BF01-4019-8809-845162BEDB0E}" type="presParOf" srcId="{B264A04A-0BB1-4795-904E-825513E954CD}" destId="{150B9D05-0A64-4055-8422-CB10DBBED807}" srcOrd="0" destOrd="0" presId="urn:microsoft.com/office/officeart/2005/8/layout/lProcess1"/>
    <dgm:cxn modelId="{17E18917-7EA0-4D42-A299-116AE9A954C5}" type="presParOf" srcId="{150B9D05-0A64-4055-8422-CB10DBBED807}" destId="{72783D6F-4C44-4E34-AC0A-CFE627944DE0}" srcOrd="0" destOrd="0" presId="urn:microsoft.com/office/officeart/2005/8/layout/lProcess1"/>
    <dgm:cxn modelId="{BC30B826-1FFC-46DC-82C1-82371D0FD50E}" type="presParOf" srcId="{150B9D05-0A64-4055-8422-CB10DBBED807}" destId="{E557BCF4-8E34-4310-9B3D-D970A762115A}" srcOrd="1" destOrd="0" presId="urn:microsoft.com/office/officeart/2005/8/layout/lProcess1"/>
    <dgm:cxn modelId="{6AAECEA3-FD3E-4756-A07E-4486EF3B7C29}" type="presParOf" srcId="{150B9D05-0A64-4055-8422-CB10DBBED807}" destId="{414A6267-B640-42DC-A4A4-1EB15E47D340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2DB1A580-CC54-4226-AC0C-5790E529986C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4AD4693F-B375-4FCB-B2A0-F7385F17D431}">
      <dgm:prSet phldrT="[Texto]"/>
      <dgm:spPr>
        <a:solidFill>
          <a:schemeClr val="accent2"/>
        </a:solidFill>
      </dgm:spPr>
      <dgm:t>
        <a:bodyPr/>
        <a:lstStyle/>
        <a:p>
          <a:r>
            <a:rPr lang="es-SV" dirty="0" smtClean="0"/>
            <a:t>Uso del condón *</a:t>
          </a:r>
          <a:endParaRPr lang="es-SV" dirty="0"/>
        </a:p>
      </dgm:t>
    </dgm:pt>
    <dgm:pt modelId="{497CBB42-AE10-4046-8ABE-40A29B7C2C09}" type="parTrans" cxnId="{52E49702-A95A-4199-9D90-9A92F50D64BA}">
      <dgm:prSet/>
      <dgm:spPr/>
      <dgm:t>
        <a:bodyPr/>
        <a:lstStyle/>
        <a:p>
          <a:endParaRPr lang="es-SV"/>
        </a:p>
      </dgm:t>
    </dgm:pt>
    <dgm:pt modelId="{BEE45127-4ADF-427F-B26D-5CFF920D3E1A}" type="sibTrans" cxnId="{52E49702-A95A-4199-9D90-9A92F50D64BA}">
      <dgm:prSet/>
      <dgm:spPr/>
      <dgm:t>
        <a:bodyPr/>
        <a:lstStyle/>
        <a:p>
          <a:endParaRPr lang="es-SV"/>
        </a:p>
      </dgm:t>
    </dgm:pt>
    <dgm:pt modelId="{5F92E864-9E2C-4602-BBB2-3F8B3F3D0844}">
      <dgm:prSet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SV" dirty="0" smtClean="0"/>
            <a:t>87%  (San Salvador y 96%  (Santa Ana)  </a:t>
          </a:r>
        </a:p>
      </dgm:t>
    </dgm:pt>
    <dgm:pt modelId="{DA9266DD-0C4F-49E6-B810-61B37857BEC6}" type="parTrans" cxnId="{D8D5702E-3B7A-40DA-B52C-3D5F91A7236C}">
      <dgm:prSet/>
      <dgm:spPr/>
      <dgm:t>
        <a:bodyPr/>
        <a:lstStyle/>
        <a:p>
          <a:endParaRPr lang="es-SV"/>
        </a:p>
      </dgm:t>
    </dgm:pt>
    <dgm:pt modelId="{B2A50D0F-100C-4263-9124-609433C77799}" type="sibTrans" cxnId="{D8D5702E-3B7A-40DA-B52C-3D5F91A7236C}">
      <dgm:prSet/>
      <dgm:spPr/>
      <dgm:t>
        <a:bodyPr/>
        <a:lstStyle/>
        <a:p>
          <a:endParaRPr lang="es-SV"/>
        </a:p>
      </dgm:t>
    </dgm:pt>
    <dgm:pt modelId="{B264A04A-0BB1-4795-904E-825513E954CD}" type="pres">
      <dgm:prSet presAssocID="{2DB1A580-CC54-4226-AC0C-5790E52998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150B9D05-0A64-4055-8422-CB10DBBED807}" type="pres">
      <dgm:prSet presAssocID="{4AD4693F-B375-4FCB-B2A0-F7385F17D431}" presName="vertFlow" presStyleCnt="0"/>
      <dgm:spPr/>
    </dgm:pt>
    <dgm:pt modelId="{72783D6F-4C44-4E34-AC0A-CFE627944DE0}" type="pres">
      <dgm:prSet presAssocID="{4AD4693F-B375-4FCB-B2A0-F7385F17D431}" presName="header" presStyleLbl="node1" presStyleIdx="0" presStyleCnt="1" custScaleX="131156"/>
      <dgm:spPr/>
      <dgm:t>
        <a:bodyPr/>
        <a:lstStyle/>
        <a:p>
          <a:endParaRPr lang="es-SV"/>
        </a:p>
      </dgm:t>
    </dgm:pt>
    <dgm:pt modelId="{D2D6893E-555C-416C-A428-4417C52DA56F}" type="pres">
      <dgm:prSet presAssocID="{DA9266DD-0C4F-49E6-B810-61B37857BEC6}" presName="parTrans" presStyleLbl="sibTrans2D1" presStyleIdx="0" presStyleCnt="1"/>
      <dgm:spPr/>
      <dgm:t>
        <a:bodyPr/>
        <a:lstStyle/>
        <a:p>
          <a:endParaRPr lang="es-SV"/>
        </a:p>
      </dgm:t>
    </dgm:pt>
    <dgm:pt modelId="{71E49D59-BDC5-4C98-921E-40FCBD2E0BA5}" type="pres">
      <dgm:prSet presAssocID="{5F92E864-9E2C-4602-BBB2-3F8B3F3D0844}" presName="child" presStyleLbl="alignAccFollowNode1" presStyleIdx="0" presStyleCnt="1" custScaleX="183053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D8D5702E-3B7A-40DA-B52C-3D5F91A7236C}" srcId="{4AD4693F-B375-4FCB-B2A0-F7385F17D431}" destId="{5F92E864-9E2C-4602-BBB2-3F8B3F3D0844}" srcOrd="0" destOrd="0" parTransId="{DA9266DD-0C4F-49E6-B810-61B37857BEC6}" sibTransId="{B2A50D0F-100C-4263-9124-609433C77799}"/>
    <dgm:cxn modelId="{52E49702-A95A-4199-9D90-9A92F50D64BA}" srcId="{2DB1A580-CC54-4226-AC0C-5790E529986C}" destId="{4AD4693F-B375-4FCB-B2A0-F7385F17D431}" srcOrd="0" destOrd="0" parTransId="{497CBB42-AE10-4046-8ABE-40A29B7C2C09}" sibTransId="{BEE45127-4ADF-427F-B26D-5CFF920D3E1A}"/>
    <dgm:cxn modelId="{49CF6EF7-B886-47B4-A752-887470B26674}" type="presOf" srcId="{5F92E864-9E2C-4602-BBB2-3F8B3F3D0844}" destId="{71E49D59-BDC5-4C98-921E-40FCBD2E0BA5}" srcOrd="0" destOrd="0" presId="urn:microsoft.com/office/officeart/2005/8/layout/lProcess1"/>
    <dgm:cxn modelId="{A68D37E9-B2BF-4226-A673-2C8734BD3BA9}" type="presOf" srcId="{4AD4693F-B375-4FCB-B2A0-F7385F17D431}" destId="{72783D6F-4C44-4E34-AC0A-CFE627944DE0}" srcOrd="0" destOrd="0" presId="urn:microsoft.com/office/officeart/2005/8/layout/lProcess1"/>
    <dgm:cxn modelId="{1E423A12-8795-4472-9C09-C514A40393D4}" type="presOf" srcId="{DA9266DD-0C4F-49E6-B810-61B37857BEC6}" destId="{D2D6893E-555C-416C-A428-4417C52DA56F}" srcOrd="0" destOrd="0" presId="urn:microsoft.com/office/officeart/2005/8/layout/lProcess1"/>
    <dgm:cxn modelId="{B753B184-02C6-448D-80E6-E8FC7BF32A96}" type="presOf" srcId="{2DB1A580-CC54-4226-AC0C-5790E529986C}" destId="{B264A04A-0BB1-4795-904E-825513E954CD}" srcOrd="0" destOrd="0" presId="urn:microsoft.com/office/officeart/2005/8/layout/lProcess1"/>
    <dgm:cxn modelId="{629FF208-1C61-4098-A0FA-30D59565B074}" type="presParOf" srcId="{B264A04A-0BB1-4795-904E-825513E954CD}" destId="{150B9D05-0A64-4055-8422-CB10DBBED807}" srcOrd="0" destOrd="0" presId="urn:microsoft.com/office/officeart/2005/8/layout/lProcess1"/>
    <dgm:cxn modelId="{0FE633CF-5CB9-4982-BC1D-3BCAD8FF80E1}" type="presParOf" srcId="{150B9D05-0A64-4055-8422-CB10DBBED807}" destId="{72783D6F-4C44-4E34-AC0A-CFE627944DE0}" srcOrd="0" destOrd="0" presId="urn:microsoft.com/office/officeart/2005/8/layout/lProcess1"/>
    <dgm:cxn modelId="{4CA9D42B-F3B4-453E-A773-AEB8DE79B132}" type="presParOf" srcId="{150B9D05-0A64-4055-8422-CB10DBBED807}" destId="{D2D6893E-555C-416C-A428-4417C52DA56F}" srcOrd="1" destOrd="0" presId="urn:microsoft.com/office/officeart/2005/8/layout/lProcess1"/>
    <dgm:cxn modelId="{01DA924D-B451-44F8-9C6E-CEB7D3E4D819}" type="presParOf" srcId="{150B9D05-0A64-4055-8422-CB10DBBED807}" destId="{71E49D59-BDC5-4C98-921E-40FCBD2E0BA5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2DB1A580-CC54-4226-AC0C-5790E529986C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4AD4693F-B375-4FCB-B2A0-F7385F17D431}">
      <dgm:prSet phldrT="[Texto]"/>
      <dgm:spPr>
        <a:solidFill>
          <a:schemeClr val="accent2"/>
        </a:solidFill>
      </dgm:spPr>
      <dgm:t>
        <a:bodyPr/>
        <a:lstStyle/>
        <a:p>
          <a:r>
            <a:rPr lang="es-SV" dirty="0" smtClean="0"/>
            <a:t>Prueba de VIH*</a:t>
          </a:r>
          <a:endParaRPr lang="es-SV" dirty="0"/>
        </a:p>
      </dgm:t>
    </dgm:pt>
    <dgm:pt modelId="{497CBB42-AE10-4046-8ABE-40A29B7C2C09}" type="parTrans" cxnId="{52E49702-A95A-4199-9D90-9A92F50D64BA}">
      <dgm:prSet/>
      <dgm:spPr/>
      <dgm:t>
        <a:bodyPr/>
        <a:lstStyle/>
        <a:p>
          <a:endParaRPr lang="es-SV"/>
        </a:p>
      </dgm:t>
    </dgm:pt>
    <dgm:pt modelId="{BEE45127-4ADF-427F-B26D-5CFF920D3E1A}" type="sibTrans" cxnId="{52E49702-A95A-4199-9D90-9A92F50D64BA}">
      <dgm:prSet/>
      <dgm:spPr/>
      <dgm:t>
        <a:bodyPr/>
        <a:lstStyle/>
        <a:p>
          <a:endParaRPr lang="es-SV"/>
        </a:p>
      </dgm:t>
    </dgm:pt>
    <dgm:pt modelId="{D5D7BAC0-AB19-4D9A-9E45-BD8CD7B5DB12}">
      <dgm:prSet phldrT="[Texto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SV" dirty="0" smtClean="0"/>
            <a:t>78.7% San Salvador</a:t>
          </a:r>
        </a:p>
        <a:p>
          <a:r>
            <a:rPr lang="es-SV" dirty="0" smtClean="0"/>
            <a:t>84.3% San Miguel</a:t>
          </a:r>
        </a:p>
      </dgm:t>
    </dgm:pt>
    <dgm:pt modelId="{18E603C2-DC0C-457F-886A-CA36811CE1D8}" type="parTrans" cxnId="{A7CFC5EB-DB99-4472-986E-CFBB58051A17}">
      <dgm:prSet/>
      <dgm:spPr/>
      <dgm:t>
        <a:bodyPr/>
        <a:lstStyle/>
        <a:p>
          <a:endParaRPr lang="es-SV"/>
        </a:p>
      </dgm:t>
    </dgm:pt>
    <dgm:pt modelId="{01BEB2BC-0B16-4314-AED0-D10E27B93A74}" type="sibTrans" cxnId="{A7CFC5EB-DB99-4472-986E-CFBB58051A17}">
      <dgm:prSet/>
      <dgm:spPr/>
      <dgm:t>
        <a:bodyPr/>
        <a:lstStyle/>
        <a:p>
          <a:endParaRPr lang="es-SV"/>
        </a:p>
      </dgm:t>
    </dgm:pt>
    <dgm:pt modelId="{B264A04A-0BB1-4795-904E-825513E954CD}" type="pres">
      <dgm:prSet presAssocID="{2DB1A580-CC54-4226-AC0C-5790E52998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150B9D05-0A64-4055-8422-CB10DBBED807}" type="pres">
      <dgm:prSet presAssocID="{4AD4693F-B375-4FCB-B2A0-F7385F17D431}" presName="vertFlow" presStyleCnt="0"/>
      <dgm:spPr/>
    </dgm:pt>
    <dgm:pt modelId="{72783D6F-4C44-4E34-AC0A-CFE627944DE0}" type="pres">
      <dgm:prSet presAssocID="{4AD4693F-B375-4FCB-B2A0-F7385F17D431}" presName="header" presStyleLbl="node1" presStyleIdx="0" presStyleCnt="1"/>
      <dgm:spPr/>
      <dgm:t>
        <a:bodyPr/>
        <a:lstStyle/>
        <a:p>
          <a:endParaRPr lang="es-SV"/>
        </a:p>
      </dgm:t>
    </dgm:pt>
    <dgm:pt modelId="{E557BCF4-8E34-4310-9B3D-D970A762115A}" type="pres">
      <dgm:prSet presAssocID="{18E603C2-DC0C-457F-886A-CA36811CE1D8}" presName="parTrans" presStyleLbl="sibTrans2D1" presStyleIdx="0" presStyleCnt="1"/>
      <dgm:spPr/>
      <dgm:t>
        <a:bodyPr/>
        <a:lstStyle/>
        <a:p>
          <a:endParaRPr lang="es-SV"/>
        </a:p>
      </dgm:t>
    </dgm:pt>
    <dgm:pt modelId="{414A6267-B640-42DC-A4A4-1EB15E47D340}" type="pres">
      <dgm:prSet presAssocID="{D5D7BAC0-AB19-4D9A-9E45-BD8CD7B5DB12}" presName="child" presStyleLbl="alignAccFollow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A7CFC5EB-DB99-4472-986E-CFBB58051A17}" srcId="{4AD4693F-B375-4FCB-B2A0-F7385F17D431}" destId="{D5D7BAC0-AB19-4D9A-9E45-BD8CD7B5DB12}" srcOrd="0" destOrd="0" parTransId="{18E603C2-DC0C-457F-886A-CA36811CE1D8}" sibTransId="{01BEB2BC-0B16-4314-AED0-D10E27B93A74}"/>
    <dgm:cxn modelId="{9666D5E6-70EA-4127-BF79-5CE854DF7C16}" type="presOf" srcId="{4AD4693F-B375-4FCB-B2A0-F7385F17D431}" destId="{72783D6F-4C44-4E34-AC0A-CFE627944DE0}" srcOrd="0" destOrd="0" presId="urn:microsoft.com/office/officeart/2005/8/layout/lProcess1"/>
    <dgm:cxn modelId="{52E49702-A95A-4199-9D90-9A92F50D64BA}" srcId="{2DB1A580-CC54-4226-AC0C-5790E529986C}" destId="{4AD4693F-B375-4FCB-B2A0-F7385F17D431}" srcOrd="0" destOrd="0" parTransId="{497CBB42-AE10-4046-8ABE-40A29B7C2C09}" sibTransId="{BEE45127-4ADF-427F-B26D-5CFF920D3E1A}"/>
    <dgm:cxn modelId="{F2D0734B-AD2D-40F5-A897-5F714A21D6CB}" type="presOf" srcId="{2DB1A580-CC54-4226-AC0C-5790E529986C}" destId="{B264A04A-0BB1-4795-904E-825513E954CD}" srcOrd="0" destOrd="0" presId="urn:microsoft.com/office/officeart/2005/8/layout/lProcess1"/>
    <dgm:cxn modelId="{465537C4-D750-494E-B3AD-9A0D88EEF32E}" type="presOf" srcId="{18E603C2-DC0C-457F-886A-CA36811CE1D8}" destId="{E557BCF4-8E34-4310-9B3D-D970A762115A}" srcOrd="0" destOrd="0" presId="urn:microsoft.com/office/officeart/2005/8/layout/lProcess1"/>
    <dgm:cxn modelId="{17A98A03-56F9-4710-9E88-5C50591E994C}" type="presOf" srcId="{D5D7BAC0-AB19-4D9A-9E45-BD8CD7B5DB12}" destId="{414A6267-B640-42DC-A4A4-1EB15E47D340}" srcOrd="0" destOrd="0" presId="urn:microsoft.com/office/officeart/2005/8/layout/lProcess1"/>
    <dgm:cxn modelId="{B2FFEAB6-EFFE-4EF8-8D5D-9EE8A5CF751F}" type="presParOf" srcId="{B264A04A-0BB1-4795-904E-825513E954CD}" destId="{150B9D05-0A64-4055-8422-CB10DBBED807}" srcOrd="0" destOrd="0" presId="urn:microsoft.com/office/officeart/2005/8/layout/lProcess1"/>
    <dgm:cxn modelId="{6A3D0C97-2D66-4883-9313-C5B417C4A423}" type="presParOf" srcId="{150B9D05-0A64-4055-8422-CB10DBBED807}" destId="{72783D6F-4C44-4E34-AC0A-CFE627944DE0}" srcOrd="0" destOrd="0" presId="urn:microsoft.com/office/officeart/2005/8/layout/lProcess1"/>
    <dgm:cxn modelId="{80D59B1E-D833-40A9-9C43-C71BFFA99122}" type="presParOf" srcId="{150B9D05-0A64-4055-8422-CB10DBBED807}" destId="{E557BCF4-8E34-4310-9B3D-D970A762115A}" srcOrd="1" destOrd="0" presId="urn:microsoft.com/office/officeart/2005/8/layout/lProcess1"/>
    <dgm:cxn modelId="{798D246F-B1D7-4A89-A354-7EB1D1AFA91D}" type="presParOf" srcId="{150B9D05-0A64-4055-8422-CB10DBBED807}" destId="{414A6267-B640-42DC-A4A4-1EB15E47D340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3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B1A580-CC54-4226-AC0C-5790E529986C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4AD4693F-B375-4FCB-B2A0-F7385F17D431}">
      <dgm:prSet phldrT="[Texto]"/>
      <dgm:spPr>
        <a:solidFill>
          <a:schemeClr val="accent2"/>
        </a:solidFill>
      </dgm:spPr>
      <dgm:t>
        <a:bodyPr/>
        <a:lstStyle/>
        <a:p>
          <a:r>
            <a:rPr lang="es-SV" dirty="0" smtClean="0"/>
            <a:t>Parejas sexuales***</a:t>
          </a:r>
          <a:endParaRPr lang="es-SV" dirty="0"/>
        </a:p>
      </dgm:t>
    </dgm:pt>
    <dgm:pt modelId="{497CBB42-AE10-4046-8ABE-40A29B7C2C09}" type="parTrans" cxnId="{52E49702-A95A-4199-9D90-9A92F50D64BA}">
      <dgm:prSet/>
      <dgm:spPr/>
      <dgm:t>
        <a:bodyPr/>
        <a:lstStyle/>
        <a:p>
          <a:endParaRPr lang="es-SV"/>
        </a:p>
      </dgm:t>
    </dgm:pt>
    <dgm:pt modelId="{BEE45127-4ADF-427F-B26D-5CFF920D3E1A}" type="sibTrans" cxnId="{52E49702-A95A-4199-9D90-9A92F50D64BA}">
      <dgm:prSet/>
      <dgm:spPr/>
      <dgm:t>
        <a:bodyPr/>
        <a:lstStyle/>
        <a:p>
          <a:endParaRPr lang="es-SV"/>
        </a:p>
      </dgm:t>
    </dgm:pt>
    <dgm:pt modelId="{D5D7BAC0-AB19-4D9A-9E45-BD8CD7B5DB12}">
      <dgm:prSet phldrT="[Texto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SV" dirty="0" smtClean="0"/>
            <a:t>8 al mes  </a:t>
          </a:r>
        </a:p>
      </dgm:t>
    </dgm:pt>
    <dgm:pt modelId="{18E603C2-DC0C-457F-886A-CA36811CE1D8}" type="parTrans" cxnId="{A7CFC5EB-DB99-4472-986E-CFBB58051A17}">
      <dgm:prSet/>
      <dgm:spPr/>
      <dgm:t>
        <a:bodyPr/>
        <a:lstStyle/>
        <a:p>
          <a:endParaRPr lang="es-SV"/>
        </a:p>
      </dgm:t>
    </dgm:pt>
    <dgm:pt modelId="{01BEB2BC-0B16-4314-AED0-D10E27B93A74}" type="sibTrans" cxnId="{A7CFC5EB-DB99-4472-986E-CFBB58051A17}">
      <dgm:prSet/>
      <dgm:spPr/>
      <dgm:t>
        <a:bodyPr/>
        <a:lstStyle/>
        <a:p>
          <a:endParaRPr lang="es-SV"/>
        </a:p>
      </dgm:t>
    </dgm:pt>
    <dgm:pt modelId="{B264A04A-0BB1-4795-904E-825513E954CD}" type="pres">
      <dgm:prSet presAssocID="{2DB1A580-CC54-4226-AC0C-5790E52998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150B9D05-0A64-4055-8422-CB10DBBED807}" type="pres">
      <dgm:prSet presAssocID="{4AD4693F-B375-4FCB-B2A0-F7385F17D431}" presName="vertFlow" presStyleCnt="0"/>
      <dgm:spPr/>
    </dgm:pt>
    <dgm:pt modelId="{72783D6F-4C44-4E34-AC0A-CFE627944DE0}" type="pres">
      <dgm:prSet presAssocID="{4AD4693F-B375-4FCB-B2A0-F7385F17D431}" presName="header" presStyleLbl="node1" presStyleIdx="0" presStyleCnt="1"/>
      <dgm:spPr/>
      <dgm:t>
        <a:bodyPr/>
        <a:lstStyle/>
        <a:p>
          <a:endParaRPr lang="es-SV"/>
        </a:p>
      </dgm:t>
    </dgm:pt>
    <dgm:pt modelId="{E557BCF4-8E34-4310-9B3D-D970A762115A}" type="pres">
      <dgm:prSet presAssocID="{18E603C2-DC0C-457F-886A-CA36811CE1D8}" presName="parTrans" presStyleLbl="sibTrans2D1" presStyleIdx="0" presStyleCnt="1"/>
      <dgm:spPr/>
      <dgm:t>
        <a:bodyPr/>
        <a:lstStyle/>
        <a:p>
          <a:endParaRPr lang="es-SV"/>
        </a:p>
      </dgm:t>
    </dgm:pt>
    <dgm:pt modelId="{414A6267-B640-42DC-A4A4-1EB15E47D340}" type="pres">
      <dgm:prSet presAssocID="{D5D7BAC0-AB19-4D9A-9E45-BD8CD7B5DB12}" presName="child" presStyleLbl="alignAccFollow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A7CFC5EB-DB99-4472-986E-CFBB58051A17}" srcId="{4AD4693F-B375-4FCB-B2A0-F7385F17D431}" destId="{D5D7BAC0-AB19-4D9A-9E45-BD8CD7B5DB12}" srcOrd="0" destOrd="0" parTransId="{18E603C2-DC0C-457F-886A-CA36811CE1D8}" sibTransId="{01BEB2BC-0B16-4314-AED0-D10E27B93A74}"/>
    <dgm:cxn modelId="{A562AC96-591E-482F-AD75-29004F505AC3}" type="presOf" srcId="{4AD4693F-B375-4FCB-B2A0-F7385F17D431}" destId="{72783D6F-4C44-4E34-AC0A-CFE627944DE0}" srcOrd="0" destOrd="0" presId="urn:microsoft.com/office/officeart/2005/8/layout/lProcess1"/>
    <dgm:cxn modelId="{8B243E28-2E3E-45F2-8510-CA93B4EBF531}" type="presOf" srcId="{18E603C2-DC0C-457F-886A-CA36811CE1D8}" destId="{E557BCF4-8E34-4310-9B3D-D970A762115A}" srcOrd="0" destOrd="0" presId="urn:microsoft.com/office/officeart/2005/8/layout/lProcess1"/>
    <dgm:cxn modelId="{52E49702-A95A-4199-9D90-9A92F50D64BA}" srcId="{2DB1A580-CC54-4226-AC0C-5790E529986C}" destId="{4AD4693F-B375-4FCB-B2A0-F7385F17D431}" srcOrd="0" destOrd="0" parTransId="{497CBB42-AE10-4046-8ABE-40A29B7C2C09}" sibTransId="{BEE45127-4ADF-427F-B26D-5CFF920D3E1A}"/>
    <dgm:cxn modelId="{50184B87-731D-4313-AE78-FAAE9E9D88FB}" type="presOf" srcId="{D5D7BAC0-AB19-4D9A-9E45-BD8CD7B5DB12}" destId="{414A6267-B640-42DC-A4A4-1EB15E47D340}" srcOrd="0" destOrd="0" presId="urn:microsoft.com/office/officeart/2005/8/layout/lProcess1"/>
    <dgm:cxn modelId="{9CD21200-7CF3-4958-B01B-BE1D34D2DD97}" type="presOf" srcId="{2DB1A580-CC54-4226-AC0C-5790E529986C}" destId="{B264A04A-0BB1-4795-904E-825513E954CD}" srcOrd="0" destOrd="0" presId="urn:microsoft.com/office/officeart/2005/8/layout/lProcess1"/>
    <dgm:cxn modelId="{E8BA19E4-91D6-420F-8AE4-9E0BE7190B2C}" type="presParOf" srcId="{B264A04A-0BB1-4795-904E-825513E954CD}" destId="{150B9D05-0A64-4055-8422-CB10DBBED807}" srcOrd="0" destOrd="0" presId="urn:microsoft.com/office/officeart/2005/8/layout/lProcess1"/>
    <dgm:cxn modelId="{71A2CFEE-27E8-4123-BA4D-111A015A7894}" type="presParOf" srcId="{150B9D05-0A64-4055-8422-CB10DBBED807}" destId="{72783D6F-4C44-4E34-AC0A-CFE627944DE0}" srcOrd="0" destOrd="0" presId="urn:microsoft.com/office/officeart/2005/8/layout/lProcess1"/>
    <dgm:cxn modelId="{DF2867CC-7F30-40AE-9B7B-82D84936710A}" type="presParOf" srcId="{150B9D05-0A64-4055-8422-CB10DBBED807}" destId="{E557BCF4-8E34-4310-9B3D-D970A762115A}" srcOrd="1" destOrd="0" presId="urn:microsoft.com/office/officeart/2005/8/layout/lProcess1"/>
    <dgm:cxn modelId="{C8D20568-1612-42B9-9E1A-7D66CC27453A}" type="presParOf" srcId="{150B9D05-0A64-4055-8422-CB10DBBED807}" destId="{414A6267-B640-42DC-A4A4-1EB15E47D340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B1A580-CC54-4226-AC0C-5790E529986C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4AD4693F-B375-4FCB-B2A0-F7385F17D431}">
      <dgm:prSet phldrT="[Texto]"/>
      <dgm:spPr>
        <a:solidFill>
          <a:schemeClr val="accent2"/>
        </a:solidFill>
      </dgm:spPr>
      <dgm:t>
        <a:bodyPr/>
        <a:lstStyle/>
        <a:p>
          <a:r>
            <a:rPr lang="es-SV" dirty="0" smtClean="0"/>
            <a:t>Actos por pareja***</a:t>
          </a:r>
          <a:endParaRPr lang="es-SV" dirty="0"/>
        </a:p>
      </dgm:t>
    </dgm:pt>
    <dgm:pt modelId="{497CBB42-AE10-4046-8ABE-40A29B7C2C09}" type="parTrans" cxnId="{52E49702-A95A-4199-9D90-9A92F50D64BA}">
      <dgm:prSet/>
      <dgm:spPr/>
      <dgm:t>
        <a:bodyPr/>
        <a:lstStyle/>
        <a:p>
          <a:endParaRPr lang="es-SV"/>
        </a:p>
      </dgm:t>
    </dgm:pt>
    <dgm:pt modelId="{BEE45127-4ADF-427F-B26D-5CFF920D3E1A}" type="sibTrans" cxnId="{52E49702-A95A-4199-9D90-9A92F50D64BA}">
      <dgm:prSet/>
      <dgm:spPr/>
      <dgm:t>
        <a:bodyPr/>
        <a:lstStyle/>
        <a:p>
          <a:endParaRPr lang="es-SV"/>
        </a:p>
      </dgm:t>
    </dgm:pt>
    <dgm:pt modelId="{D5D7BAC0-AB19-4D9A-9E45-BD8CD7B5DB12}">
      <dgm:prSet phldrT="[Texto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SV" dirty="0" smtClean="0"/>
            <a:t> 1.72 al mes</a:t>
          </a:r>
        </a:p>
      </dgm:t>
    </dgm:pt>
    <dgm:pt modelId="{18E603C2-DC0C-457F-886A-CA36811CE1D8}" type="parTrans" cxnId="{A7CFC5EB-DB99-4472-986E-CFBB58051A17}">
      <dgm:prSet/>
      <dgm:spPr/>
      <dgm:t>
        <a:bodyPr/>
        <a:lstStyle/>
        <a:p>
          <a:endParaRPr lang="es-SV"/>
        </a:p>
      </dgm:t>
    </dgm:pt>
    <dgm:pt modelId="{01BEB2BC-0B16-4314-AED0-D10E27B93A74}" type="sibTrans" cxnId="{A7CFC5EB-DB99-4472-986E-CFBB58051A17}">
      <dgm:prSet/>
      <dgm:spPr/>
      <dgm:t>
        <a:bodyPr/>
        <a:lstStyle/>
        <a:p>
          <a:endParaRPr lang="es-SV"/>
        </a:p>
      </dgm:t>
    </dgm:pt>
    <dgm:pt modelId="{B264A04A-0BB1-4795-904E-825513E954CD}" type="pres">
      <dgm:prSet presAssocID="{2DB1A580-CC54-4226-AC0C-5790E52998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150B9D05-0A64-4055-8422-CB10DBBED807}" type="pres">
      <dgm:prSet presAssocID="{4AD4693F-B375-4FCB-B2A0-F7385F17D431}" presName="vertFlow" presStyleCnt="0"/>
      <dgm:spPr/>
    </dgm:pt>
    <dgm:pt modelId="{72783D6F-4C44-4E34-AC0A-CFE627944DE0}" type="pres">
      <dgm:prSet presAssocID="{4AD4693F-B375-4FCB-B2A0-F7385F17D431}" presName="header" presStyleLbl="node1" presStyleIdx="0" presStyleCnt="1"/>
      <dgm:spPr/>
      <dgm:t>
        <a:bodyPr/>
        <a:lstStyle/>
        <a:p>
          <a:endParaRPr lang="es-SV"/>
        </a:p>
      </dgm:t>
    </dgm:pt>
    <dgm:pt modelId="{E557BCF4-8E34-4310-9B3D-D970A762115A}" type="pres">
      <dgm:prSet presAssocID="{18E603C2-DC0C-457F-886A-CA36811CE1D8}" presName="parTrans" presStyleLbl="sibTrans2D1" presStyleIdx="0" presStyleCnt="1"/>
      <dgm:spPr/>
      <dgm:t>
        <a:bodyPr/>
        <a:lstStyle/>
        <a:p>
          <a:endParaRPr lang="es-SV"/>
        </a:p>
      </dgm:t>
    </dgm:pt>
    <dgm:pt modelId="{414A6267-B640-42DC-A4A4-1EB15E47D340}" type="pres">
      <dgm:prSet presAssocID="{D5D7BAC0-AB19-4D9A-9E45-BD8CD7B5DB12}" presName="child" presStyleLbl="alignAccFollow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62D81A34-98A2-4ED9-B4D5-EC1CF1C0AB4E}" type="presOf" srcId="{18E603C2-DC0C-457F-886A-CA36811CE1D8}" destId="{E557BCF4-8E34-4310-9B3D-D970A762115A}" srcOrd="0" destOrd="0" presId="urn:microsoft.com/office/officeart/2005/8/layout/lProcess1"/>
    <dgm:cxn modelId="{A7CFC5EB-DB99-4472-986E-CFBB58051A17}" srcId="{4AD4693F-B375-4FCB-B2A0-F7385F17D431}" destId="{D5D7BAC0-AB19-4D9A-9E45-BD8CD7B5DB12}" srcOrd="0" destOrd="0" parTransId="{18E603C2-DC0C-457F-886A-CA36811CE1D8}" sibTransId="{01BEB2BC-0B16-4314-AED0-D10E27B93A74}"/>
    <dgm:cxn modelId="{52E49702-A95A-4199-9D90-9A92F50D64BA}" srcId="{2DB1A580-CC54-4226-AC0C-5790E529986C}" destId="{4AD4693F-B375-4FCB-B2A0-F7385F17D431}" srcOrd="0" destOrd="0" parTransId="{497CBB42-AE10-4046-8ABE-40A29B7C2C09}" sibTransId="{BEE45127-4ADF-427F-B26D-5CFF920D3E1A}"/>
    <dgm:cxn modelId="{A9B367C7-566B-470A-B7A5-BF8B31C4F810}" type="presOf" srcId="{D5D7BAC0-AB19-4D9A-9E45-BD8CD7B5DB12}" destId="{414A6267-B640-42DC-A4A4-1EB15E47D340}" srcOrd="0" destOrd="0" presId="urn:microsoft.com/office/officeart/2005/8/layout/lProcess1"/>
    <dgm:cxn modelId="{A4B72601-DCBA-4771-9392-BAF34ED9FF8D}" type="presOf" srcId="{4AD4693F-B375-4FCB-B2A0-F7385F17D431}" destId="{72783D6F-4C44-4E34-AC0A-CFE627944DE0}" srcOrd="0" destOrd="0" presId="urn:microsoft.com/office/officeart/2005/8/layout/lProcess1"/>
    <dgm:cxn modelId="{78E8BBCF-B3D0-452A-A13C-D8EEB8F76192}" type="presOf" srcId="{2DB1A580-CC54-4226-AC0C-5790E529986C}" destId="{B264A04A-0BB1-4795-904E-825513E954CD}" srcOrd="0" destOrd="0" presId="urn:microsoft.com/office/officeart/2005/8/layout/lProcess1"/>
    <dgm:cxn modelId="{769E9CFF-4902-4C1C-94E7-861BD1150AC5}" type="presParOf" srcId="{B264A04A-0BB1-4795-904E-825513E954CD}" destId="{150B9D05-0A64-4055-8422-CB10DBBED807}" srcOrd="0" destOrd="0" presId="urn:microsoft.com/office/officeart/2005/8/layout/lProcess1"/>
    <dgm:cxn modelId="{DAF0C5E7-B71D-400B-BFF4-0280723D9080}" type="presParOf" srcId="{150B9D05-0A64-4055-8422-CB10DBBED807}" destId="{72783D6F-4C44-4E34-AC0A-CFE627944DE0}" srcOrd="0" destOrd="0" presId="urn:microsoft.com/office/officeart/2005/8/layout/lProcess1"/>
    <dgm:cxn modelId="{1A0163B3-FF1C-4653-BCE8-49AD1DDA8646}" type="presParOf" srcId="{150B9D05-0A64-4055-8422-CB10DBBED807}" destId="{E557BCF4-8E34-4310-9B3D-D970A762115A}" srcOrd="1" destOrd="0" presId="urn:microsoft.com/office/officeart/2005/8/layout/lProcess1"/>
    <dgm:cxn modelId="{142F8E8B-864A-454B-9C5D-ED40A4DDB304}" type="presParOf" srcId="{150B9D05-0A64-4055-8422-CB10DBBED807}" destId="{414A6267-B640-42DC-A4A4-1EB15E47D340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DB1A580-CC54-4226-AC0C-5790E529986C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4AD4693F-B375-4FCB-B2A0-F7385F17D431}">
      <dgm:prSet phldrT="[Texto]"/>
      <dgm:spPr>
        <a:solidFill>
          <a:schemeClr val="accent2"/>
        </a:solidFill>
      </dgm:spPr>
      <dgm:t>
        <a:bodyPr/>
        <a:lstStyle/>
        <a:p>
          <a:r>
            <a:rPr lang="es-SV" dirty="0" smtClean="0"/>
            <a:t>Prevalencia de Sífilis en la población HSH**</a:t>
          </a:r>
          <a:endParaRPr lang="es-SV" dirty="0"/>
        </a:p>
      </dgm:t>
    </dgm:pt>
    <dgm:pt modelId="{497CBB42-AE10-4046-8ABE-40A29B7C2C09}" type="parTrans" cxnId="{52E49702-A95A-4199-9D90-9A92F50D64BA}">
      <dgm:prSet/>
      <dgm:spPr/>
      <dgm:t>
        <a:bodyPr/>
        <a:lstStyle/>
        <a:p>
          <a:endParaRPr lang="es-SV"/>
        </a:p>
      </dgm:t>
    </dgm:pt>
    <dgm:pt modelId="{BEE45127-4ADF-427F-B26D-5CFF920D3E1A}" type="sibTrans" cxnId="{52E49702-A95A-4199-9D90-9A92F50D64BA}">
      <dgm:prSet/>
      <dgm:spPr/>
      <dgm:t>
        <a:bodyPr/>
        <a:lstStyle/>
        <a:p>
          <a:endParaRPr lang="es-SV"/>
        </a:p>
      </dgm:t>
    </dgm:pt>
    <dgm:pt modelId="{D5D7BAC0-AB19-4D9A-9E45-BD8CD7B5DB12}">
      <dgm:prSet phldrT="[Texto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SV" dirty="0" smtClean="0"/>
            <a:t>14.4%</a:t>
          </a:r>
        </a:p>
      </dgm:t>
    </dgm:pt>
    <dgm:pt modelId="{18E603C2-DC0C-457F-886A-CA36811CE1D8}" type="parTrans" cxnId="{A7CFC5EB-DB99-4472-986E-CFBB58051A17}">
      <dgm:prSet/>
      <dgm:spPr/>
      <dgm:t>
        <a:bodyPr/>
        <a:lstStyle/>
        <a:p>
          <a:endParaRPr lang="es-SV"/>
        </a:p>
      </dgm:t>
    </dgm:pt>
    <dgm:pt modelId="{01BEB2BC-0B16-4314-AED0-D10E27B93A74}" type="sibTrans" cxnId="{A7CFC5EB-DB99-4472-986E-CFBB58051A17}">
      <dgm:prSet/>
      <dgm:spPr/>
      <dgm:t>
        <a:bodyPr/>
        <a:lstStyle/>
        <a:p>
          <a:endParaRPr lang="es-SV"/>
        </a:p>
      </dgm:t>
    </dgm:pt>
    <dgm:pt modelId="{B264A04A-0BB1-4795-904E-825513E954CD}" type="pres">
      <dgm:prSet presAssocID="{2DB1A580-CC54-4226-AC0C-5790E52998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150B9D05-0A64-4055-8422-CB10DBBED807}" type="pres">
      <dgm:prSet presAssocID="{4AD4693F-B375-4FCB-B2A0-F7385F17D431}" presName="vertFlow" presStyleCnt="0"/>
      <dgm:spPr/>
    </dgm:pt>
    <dgm:pt modelId="{72783D6F-4C44-4E34-AC0A-CFE627944DE0}" type="pres">
      <dgm:prSet presAssocID="{4AD4693F-B375-4FCB-B2A0-F7385F17D431}" presName="header" presStyleLbl="node1" presStyleIdx="0" presStyleCnt="1"/>
      <dgm:spPr/>
      <dgm:t>
        <a:bodyPr/>
        <a:lstStyle/>
        <a:p>
          <a:endParaRPr lang="es-SV"/>
        </a:p>
      </dgm:t>
    </dgm:pt>
    <dgm:pt modelId="{E557BCF4-8E34-4310-9B3D-D970A762115A}" type="pres">
      <dgm:prSet presAssocID="{18E603C2-DC0C-457F-886A-CA36811CE1D8}" presName="parTrans" presStyleLbl="sibTrans2D1" presStyleIdx="0" presStyleCnt="1"/>
      <dgm:spPr/>
      <dgm:t>
        <a:bodyPr/>
        <a:lstStyle/>
        <a:p>
          <a:endParaRPr lang="es-SV"/>
        </a:p>
      </dgm:t>
    </dgm:pt>
    <dgm:pt modelId="{414A6267-B640-42DC-A4A4-1EB15E47D340}" type="pres">
      <dgm:prSet presAssocID="{D5D7BAC0-AB19-4D9A-9E45-BD8CD7B5DB12}" presName="child" presStyleLbl="alignAccFollow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0FB90ECB-34AE-4C5D-B246-656AD79E0EFA}" type="presOf" srcId="{4AD4693F-B375-4FCB-B2A0-F7385F17D431}" destId="{72783D6F-4C44-4E34-AC0A-CFE627944DE0}" srcOrd="0" destOrd="0" presId="urn:microsoft.com/office/officeart/2005/8/layout/lProcess1"/>
    <dgm:cxn modelId="{A7CFC5EB-DB99-4472-986E-CFBB58051A17}" srcId="{4AD4693F-B375-4FCB-B2A0-F7385F17D431}" destId="{D5D7BAC0-AB19-4D9A-9E45-BD8CD7B5DB12}" srcOrd="0" destOrd="0" parTransId="{18E603C2-DC0C-457F-886A-CA36811CE1D8}" sibTransId="{01BEB2BC-0B16-4314-AED0-D10E27B93A74}"/>
    <dgm:cxn modelId="{52E49702-A95A-4199-9D90-9A92F50D64BA}" srcId="{2DB1A580-CC54-4226-AC0C-5790E529986C}" destId="{4AD4693F-B375-4FCB-B2A0-F7385F17D431}" srcOrd="0" destOrd="0" parTransId="{497CBB42-AE10-4046-8ABE-40A29B7C2C09}" sibTransId="{BEE45127-4ADF-427F-B26D-5CFF920D3E1A}"/>
    <dgm:cxn modelId="{741DFF46-C43D-41E8-ADAA-C59C370C43F8}" type="presOf" srcId="{2DB1A580-CC54-4226-AC0C-5790E529986C}" destId="{B264A04A-0BB1-4795-904E-825513E954CD}" srcOrd="0" destOrd="0" presId="urn:microsoft.com/office/officeart/2005/8/layout/lProcess1"/>
    <dgm:cxn modelId="{08FA0580-5270-4D4A-8ED9-D2C39F98A205}" type="presOf" srcId="{18E603C2-DC0C-457F-886A-CA36811CE1D8}" destId="{E557BCF4-8E34-4310-9B3D-D970A762115A}" srcOrd="0" destOrd="0" presId="urn:microsoft.com/office/officeart/2005/8/layout/lProcess1"/>
    <dgm:cxn modelId="{40A913D5-DAEF-4D53-BEE0-C0C0B6706308}" type="presOf" srcId="{D5D7BAC0-AB19-4D9A-9E45-BD8CD7B5DB12}" destId="{414A6267-B640-42DC-A4A4-1EB15E47D340}" srcOrd="0" destOrd="0" presId="urn:microsoft.com/office/officeart/2005/8/layout/lProcess1"/>
    <dgm:cxn modelId="{780266AF-064A-4EDF-BDA1-2354C006F259}" type="presParOf" srcId="{B264A04A-0BB1-4795-904E-825513E954CD}" destId="{150B9D05-0A64-4055-8422-CB10DBBED807}" srcOrd="0" destOrd="0" presId="urn:microsoft.com/office/officeart/2005/8/layout/lProcess1"/>
    <dgm:cxn modelId="{E618807C-4584-4BFD-989B-19D822CA4E8D}" type="presParOf" srcId="{150B9D05-0A64-4055-8422-CB10DBBED807}" destId="{72783D6F-4C44-4E34-AC0A-CFE627944DE0}" srcOrd="0" destOrd="0" presId="urn:microsoft.com/office/officeart/2005/8/layout/lProcess1"/>
    <dgm:cxn modelId="{A7577197-D026-4F7B-8E26-B66D93DDE922}" type="presParOf" srcId="{150B9D05-0A64-4055-8422-CB10DBBED807}" destId="{E557BCF4-8E34-4310-9B3D-D970A762115A}" srcOrd="1" destOrd="0" presId="urn:microsoft.com/office/officeart/2005/8/layout/lProcess1"/>
    <dgm:cxn modelId="{559332BA-0A6D-42A4-9A43-635394375DE5}" type="presParOf" srcId="{150B9D05-0A64-4055-8422-CB10DBBED807}" destId="{414A6267-B640-42DC-A4A4-1EB15E47D340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DB1A580-CC54-4226-AC0C-5790E529986C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4AD4693F-B375-4FCB-B2A0-F7385F17D431}">
      <dgm:prSet phldrT="[Texto]"/>
      <dgm:spPr>
        <a:solidFill>
          <a:schemeClr val="accent2"/>
        </a:solidFill>
      </dgm:spPr>
      <dgm:t>
        <a:bodyPr/>
        <a:lstStyle/>
        <a:p>
          <a:r>
            <a:rPr lang="es-SV" dirty="0" smtClean="0"/>
            <a:t>Uso del condón *</a:t>
          </a:r>
          <a:endParaRPr lang="es-SV" dirty="0"/>
        </a:p>
      </dgm:t>
    </dgm:pt>
    <dgm:pt modelId="{497CBB42-AE10-4046-8ABE-40A29B7C2C09}" type="parTrans" cxnId="{52E49702-A95A-4199-9D90-9A92F50D64BA}">
      <dgm:prSet/>
      <dgm:spPr/>
      <dgm:t>
        <a:bodyPr/>
        <a:lstStyle/>
        <a:p>
          <a:endParaRPr lang="es-SV"/>
        </a:p>
      </dgm:t>
    </dgm:pt>
    <dgm:pt modelId="{BEE45127-4ADF-427F-B26D-5CFF920D3E1A}" type="sibTrans" cxnId="{52E49702-A95A-4199-9D90-9A92F50D64BA}">
      <dgm:prSet/>
      <dgm:spPr/>
      <dgm:t>
        <a:bodyPr/>
        <a:lstStyle/>
        <a:p>
          <a:endParaRPr lang="es-SV"/>
        </a:p>
      </dgm:t>
    </dgm:pt>
    <dgm:pt modelId="{06E7F494-CDF4-4ADE-B440-010B1A66DD0D}">
      <dgm:prSet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SV" dirty="0" smtClean="0"/>
            <a:t>59.2% </a:t>
          </a:r>
          <a:endParaRPr lang="es-SV" dirty="0"/>
        </a:p>
      </dgm:t>
    </dgm:pt>
    <dgm:pt modelId="{2F3B610D-4978-42C4-9540-373218B534EA}" type="parTrans" cxnId="{BE1DB0E8-F7D0-463E-AB2A-FE1394C694C5}">
      <dgm:prSet/>
      <dgm:spPr/>
      <dgm:t>
        <a:bodyPr/>
        <a:lstStyle/>
        <a:p>
          <a:endParaRPr lang="es-SV"/>
        </a:p>
      </dgm:t>
    </dgm:pt>
    <dgm:pt modelId="{19962E99-9909-405C-9A37-93416B1B2FD1}" type="sibTrans" cxnId="{BE1DB0E8-F7D0-463E-AB2A-FE1394C694C5}">
      <dgm:prSet/>
      <dgm:spPr/>
      <dgm:t>
        <a:bodyPr/>
        <a:lstStyle/>
        <a:p>
          <a:endParaRPr lang="es-SV"/>
        </a:p>
      </dgm:t>
    </dgm:pt>
    <dgm:pt modelId="{B264A04A-0BB1-4795-904E-825513E954CD}" type="pres">
      <dgm:prSet presAssocID="{2DB1A580-CC54-4226-AC0C-5790E52998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150B9D05-0A64-4055-8422-CB10DBBED807}" type="pres">
      <dgm:prSet presAssocID="{4AD4693F-B375-4FCB-B2A0-F7385F17D431}" presName="vertFlow" presStyleCnt="0"/>
      <dgm:spPr/>
    </dgm:pt>
    <dgm:pt modelId="{72783D6F-4C44-4E34-AC0A-CFE627944DE0}" type="pres">
      <dgm:prSet presAssocID="{4AD4693F-B375-4FCB-B2A0-F7385F17D431}" presName="header" presStyleLbl="node1" presStyleIdx="0" presStyleCnt="1" custScaleX="159793" custScaleY="137315"/>
      <dgm:spPr/>
      <dgm:t>
        <a:bodyPr/>
        <a:lstStyle/>
        <a:p>
          <a:endParaRPr lang="es-SV"/>
        </a:p>
      </dgm:t>
    </dgm:pt>
    <dgm:pt modelId="{DC4BBEF0-B504-43AC-85EA-FB5B4F2CE5C7}" type="pres">
      <dgm:prSet presAssocID="{2F3B610D-4978-42C4-9540-373218B534EA}" presName="parTrans" presStyleLbl="sibTrans2D1" presStyleIdx="0" presStyleCnt="1"/>
      <dgm:spPr/>
      <dgm:t>
        <a:bodyPr/>
        <a:lstStyle/>
        <a:p>
          <a:endParaRPr lang="es-SV"/>
        </a:p>
      </dgm:t>
    </dgm:pt>
    <dgm:pt modelId="{9818AF3B-73EE-4137-AC55-CE5FE152DB9C}" type="pres">
      <dgm:prSet presAssocID="{06E7F494-CDF4-4ADE-B440-010B1A66DD0D}" presName="child" presStyleLbl="alignAccFollowNode1" presStyleIdx="0" presStyleCnt="1" custScaleX="151020" custScaleY="112290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BE1DB0E8-F7D0-463E-AB2A-FE1394C694C5}" srcId="{4AD4693F-B375-4FCB-B2A0-F7385F17D431}" destId="{06E7F494-CDF4-4ADE-B440-010B1A66DD0D}" srcOrd="0" destOrd="0" parTransId="{2F3B610D-4978-42C4-9540-373218B534EA}" sibTransId="{19962E99-9909-405C-9A37-93416B1B2FD1}"/>
    <dgm:cxn modelId="{DB04BBC3-62D6-4FCC-8BFB-88390CBFB2CE}" type="presOf" srcId="{4AD4693F-B375-4FCB-B2A0-F7385F17D431}" destId="{72783D6F-4C44-4E34-AC0A-CFE627944DE0}" srcOrd="0" destOrd="0" presId="urn:microsoft.com/office/officeart/2005/8/layout/lProcess1"/>
    <dgm:cxn modelId="{539C9EF2-44A0-4053-A74A-E37096A467F3}" type="presOf" srcId="{2DB1A580-CC54-4226-AC0C-5790E529986C}" destId="{B264A04A-0BB1-4795-904E-825513E954CD}" srcOrd="0" destOrd="0" presId="urn:microsoft.com/office/officeart/2005/8/layout/lProcess1"/>
    <dgm:cxn modelId="{52E49702-A95A-4199-9D90-9A92F50D64BA}" srcId="{2DB1A580-CC54-4226-AC0C-5790E529986C}" destId="{4AD4693F-B375-4FCB-B2A0-F7385F17D431}" srcOrd="0" destOrd="0" parTransId="{497CBB42-AE10-4046-8ABE-40A29B7C2C09}" sibTransId="{BEE45127-4ADF-427F-B26D-5CFF920D3E1A}"/>
    <dgm:cxn modelId="{7F2CF79F-2C0C-4502-ADFB-6BE7E64B07CA}" type="presOf" srcId="{2F3B610D-4978-42C4-9540-373218B534EA}" destId="{DC4BBEF0-B504-43AC-85EA-FB5B4F2CE5C7}" srcOrd="0" destOrd="0" presId="urn:microsoft.com/office/officeart/2005/8/layout/lProcess1"/>
    <dgm:cxn modelId="{C95E3C8A-5134-4B94-95C7-DDA46028BEA7}" type="presOf" srcId="{06E7F494-CDF4-4ADE-B440-010B1A66DD0D}" destId="{9818AF3B-73EE-4137-AC55-CE5FE152DB9C}" srcOrd="0" destOrd="0" presId="urn:microsoft.com/office/officeart/2005/8/layout/lProcess1"/>
    <dgm:cxn modelId="{E8719379-552A-4D0A-834E-7B2155196C28}" type="presParOf" srcId="{B264A04A-0BB1-4795-904E-825513E954CD}" destId="{150B9D05-0A64-4055-8422-CB10DBBED807}" srcOrd="0" destOrd="0" presId="urn:microsoft.com/office/officeart/2005/8/layout/lProcess1"/>
    <dgm:cxn modelId="{22A6CC70-7F97-41AE-B4F4-C4077ACC90C3}" type="presParOf" srcId="{150B9D05-0A64-4055-8422-CB10DBBED807}" destId="{72783D6F-4C44-4E34-AC0A-CFE627944DE0}" srcOrd="0" destOrd="0" presId="urn:microsoft.com/office/officeart/2005/8/layout/lProcess1"/>
    <dgm:cxn modelId="{976ED085-1E09-4885-B6D2-500C6FAC36B2}" type="presParOf" srcId="{150B9D05-0A64-4055-8422-CB10DBBED807}" destId="{DC4BBEF0-B504-43AC-85EA-FB5B4F2CE5C7}" srcOrd="1" destOrd="0" presId="urn:microsoft.com/office/officeart/2005/8/layout/lProcess1"/>
    <dgm:cxn modelId="{6ED5CEAF-58A5-4A89-AD0C-181D2371B3FD}" type="presParOf" srcId="{150B9D05-0A64-4055-8422-CB10DBBED807}" destId="{9818AF3B-73EE-4137-AC55-CE5FE152DB9C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DB1A580-CC54-4226-AC0C-5790E529986C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4AD4693F-B375-4FCB-B2A0-F7385F17D431}">
      <dgm:prSet phldrT="[Texto]"/>
      <dgm:spPr>
        <a:solidFill>
          <a:schemeClr val="accent2"/>
        </a:solidFill>
      </dgm:spPr>
      <dgm:t>
        <a:bodyPr/>
        <a:lstStyle/>
        <a:p>
          <a:r>
            <a:rPr lang="es-SV" dirty="0" smtClean="0"/>
            <a:t>Prueba de VIH * </a:t>
          </a:r>
          <a:endParaRPr lang="es-SV" dirty="0"/>
        </a:p>
      </dgm:t>
    </dgm:pt>
    <dgm:pt modelId="{497CBB42-AE10-4046-8ABE-40A29B7C2C09}" type="parTrans" cxnId="{52E49702-A95A-4199-9D90-9A92F50D64BA}">
      <dgm:prSet/>
      <dgm:spPr/>
      <dgm:t>
        <a:bodyPr/>
        <a:lstStyle/>
        <a:p>
          <a:endParaRPr lang="es-SV"/>
        </a:p>
      </dgm:t>
    </dgm:pt>
    <dgm:pt modelId="{BEE45127-4ADF-427F-B26D-5CFF920D3E1A}" type="sibTrans" cxnId="{52E49702-A95A-4199-9D90-9A92F50D64BA}">
      <dgm:prSet/>
      <dgm:spPr/>
      <dgm:t>
        <a:bodyPr/>
        <a:lstStyle/>
        <a:p>
          <a:endParaRPr lang="es-SV"/>
        </a:p>
      </dgm:t>
    </dgm:pt>
    <dgm:pt modelId="{D5D7BAC0-AB19-4D9A-9E45-BD8CD7B5DB12}">
      <dgm:prSet phldrT="[Texto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SV" dirty="0" smtClean="0"/>
            <a:t> 57%</a:t>
          </a:r>
        </a:p>
      </dgm:t>
    </dgm:pt>
    <dgm:pt modelId="{18E603C2-DC0C-457F-886A-CA36811CE1D8}" type="parTrans" cxnId="{A7CFC5EB-DB99-4472-986E-CFBB58051A17}">
      <dgm:prSet/>
      <dgm:spPr/>
      <dgm:t>
        <a:bodyPr/>
        <a:lstStyle/>
        <a:p>
          <a:endParaRPr lang="es-SV"/>
        </a:p>
      </dgm:t>
    </dgm:pt>
    <dgm:pt modelId="{01BEB2BC-0B16-4314-AED0-D10E27B93A74}" type="sibTrans" cxnId="{A7CFC5EB-DB99-4472-986E-CFBB58051A17}">
      <dgm:prSet/>
      <dgm:spPr/>
      <dgm:t>
        <a:bodyPr/>
        <a:lstStyle/>
        <a:p>
          <a:endParaRPr lang="es-SV"/>
        </a:p>
      </dgm:t>
    </dgm:pt>
    <dgm:pt modelId="{B264A04A-0BB1-4795-904E-825513E954CD}" type="pres">
      <dgm:prSet presAssocID="{2DB1A580-CC54-4226-AC0C-5790E52998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150B9D05-0A64-4055-8422-CB10DBBED807}" type="pres">
      <dgm:prSet presAssocID="{4AD4693F-B375-4FCB-B2A0-F7385F17D431}" presName="vertFlow" presStyleCnt="0"/>
      <dgm:spPr/>
    </dgm:pt>
    <dgm:pt modelId="{72783D6F-4C44-4E34-AC0A-CFE627944DE0}" type="pres">
      <dgm:prSet presAssocID="{4AD4693F-B375-4FCB-B2A0-F7385F17D431}" presName="header" presStyleLbl="node1" presStyleIdx="0" presStyleCnt="1"/>
      <dgm:spPr/>
      <dgm:t>
        <a:bodyPr/>
        <a:lstStyle/>
        <a:p>
          <a:endParaRPr lang="es-SV"/>
        </a:p>
      </dgm:t>
    </dgm:pt>
    <dgm:pt modelId="{E557BCF4-8E34-4310-9B3D-D970A762115A}" type="pres">
      <dgm:prSet presAssocID="{18E603C2-DC0C-457F-886A-CA36811CE1D8}" presName="parTrans" presStyleLbl="sibTrans2D1" presStyleIdx="0" presStyleCnt="1"/>
      <dgm:spPr/>
      <dgm:t>
        <a:bodyPr/>
        <a:lstStyle/>
        <a:p>
          <a:endParaRPr lang="es-SV"/>
        </a:p>
      </dgm:t>
    </dgm:pt>
    <dgm:pt modelId="{414A6267-B640-42DC-A4A4-1EB15E47D340}" type="pres">
      <dgm:prSet presAssocID="{D5D7BAC0-AB19-4D9A-9E45-BD8CD7B5DB12}" presName="child" presStyleLbl="alignAccFollow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C36A884E-6B36-43BA-8E69-44F30813BD38}" type="presOf" srcId="{2DB1A580-CC54-4226-AC0C-5790E529986C}" destId="{B264A04A-0BB1-4795-904E-825513E954CD}" srcOrd="0" destOrd="0" presId="urn:microsoft.com/office/officeart/2005/8/layout/lProcess1"/>
    <dgm:cxn modelId="{A7CFC5EB-DB99-4472-986E-CFBB58051A17}" srcId="{4AD4693F-B375-4FCB-B2A0-F7385F17D431}" destId="{D5D7BAC0-AB19-4D9A-9E45-BD8CD7B5DB12}" srcOrd="0" destOrd="0" parTransId="{18E603C2-DC0C-457F-886A-CA36811CE1D8}" sibTransId="{01BEB2BC-0B16-4314-AED0-D10E27B93A74}"/>
    <dgm:cxn modelId="{BE5AA2CA-7890-4562-BDDF-F20BEFB9E00E}" type="presOf" srcId="{4AD4693F-B375-4FCB-B2A0-F7385F17D431}" destId="{72783D6F-4C44-4E34-AC0A-CFE627944DE0}" srcOrd="0" destOrd="0" presId="urn:microsoft.com/office/officeart/2005/8/layout/lProcess1"/>
    <dgm:cxn modelId="{52E49702-A95A-4199-9D90-9A92F50D64BA}" srcId="{2DB1A580-CC54-4226-AC0C-5790E529986C}" destId="{4AD4693F-B375-4FCB-B2A0-F7385F17D431}" srcOrd="0" destOrd="0" parTransId="{497CBB42-AE10-4046-8ABE-40A29B7C2C09}" sibTransId="{BEE45127-4ADF-427F-B26D-5CFF920D3E1A}"/>
    <dgm:cxn modelId="{9FE8CE91-B1AA-4D02-8889-CD9C3BF3E745}" type="presOf" srcId="{18E603C2-DC0C-457F-886A-CA36811CE1D8}" destId="{E557BCF4-8E34-4310-9B3D-D970A762115A}" srcOrd="0" destOrd="0" presId="urn:microsoft.com/office/officeart/2005/8/layout/lProcess1"/>
    <dgm:cxn modelId="{79EC82D0-4BA9-4C9D-94BE-D53C75A52B28}" type="presOf" srcId="{D5D7BAC0-AB19-4D9A-9E45-BD8CD7B5DB12}" destId="{414A6267-B640-42DC-A4A4-1EB15E47D340}" srcOrd="0" destOrd="0" presId="urn:microsoft.com/office/officeart/2005/8/layout/lProcess1"/>
    <dgm:cxn modelId="{85C9120D-1BAC-4AB6-BDF7-AAA024860829}" type="presParOf" srcId="{B264A04A-0BB1-4795-904E-825513E954CD}" destId="{150B9D05-0A64-4055-8422-CB10DBBED807}" srcOrd="0" destOrd="0" presId="urn:microsoft.com/office/officeart/2005/8/layout/lProcess1"/>
    <dgm:cxn modelId="{C8F5DE21-7593-4D34-A367-FE56E68A18B7}" type="presParOf" srcId="{150B9D05-0A64-4055-8422-CB10DBBED807}" destId="{72783D6F-4C44-4E34-AC0A-CFE627944DE0}" srcOrd="0" destOrd="0" presId="urn:microsoft.com/office/officeart/2005/8/layout/lProcess1"/>
    <dgm:cxn modelId="{8CC298DE-26B7-42BD-AB05-D31908231ADE}" type="presParOf" srcId="{150B9D05-0A64-4055-8422-CB10DBBED807}" destId="{E557BCF4-8E34-4310-9B3D-D970A762115A}" srcOrd="1" destOrd="0" presId="urn:microsoft.com/office/officeart/2005/8/layout/lProcess1"/>
    <dgm:cxn modelId="{C0ECBB51-4DC3-4D29-AAD0-0D012292E418}" type="presParOf" srcId="{150B9D05-0A64-4055-8422-CB10DBBED807}" destId="{414A6267-B640-42DC-A4A4-1EB15E47D340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3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DB1A580-CC54-4226-AC0C-5790E529986C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4AD4693F-B375-4FCB-B2A0-F7385F17D431}">
      <dgm:prSet phldrT="[Texto]"/>
      <dgm:spPr>
        <a:solidFill>
          <a:schemeClr val="accent2"/>
        </a:solidFill>
      </dgm:spPr>
      <dgm:t>
        <a:bodyPr/>
        <a:lstStyle/>
        <a:p>
          <a:r>
            <a:rPr lang="es-SV" dirty="0" smtClean="0"/>
            <a:t>Prevalencia de VIH*</a:t>
          </a:r>
          <a:endParaRPr lang="es-SV" dirty="0"/>
        </a:p>
      </dgm:t>
    </dgm:pt>
    <dgm:pt modelId="{497CBB42-AE10-4046-8ABE-40A29B7C2C09}" type="parTrans" cxnId="{52E49702-A95A-4199-9D90-9A92F50D64BA}">
      <dgm:prSet/>
      <dgm:spPr/>
      <dgm:t>
        <a:bodyPr/>
        <a:lstStyle/>
        <a:p>
          <a:endParaRPr lang="es-SV"/>
        </a:p>
      </dgm:t>
    </dgm:pt>
    <dgm:pt modelId="{BEE45127-4ADF-427F-B26D-5CFF920D3E1A}" type="sibTrans" cxnId="{52E49702-A95A-4199-9D90-9A92F50D64BA}">
      <dgm:prSet/>
      <dgm:spPr/>
      <dgm:t>
        <a:bodyPr/>
        <a:lstStyle/>
        <a:p>
          <a:endParaRPr lang="es-SV"/>
        </a:p>
      </dgm:t>
    </dgm:pt>
    <dgm:pt modelId="{32DA171A-1A8C-47BE-B5C2-5AE3D4637D12}">
      <dgm:prSet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SV" dirty="0" smtClean="0"/>
            <a:t>VICITS 2.8%  </a:t>
          </a:r>
          <a:endParaRPr lang="es-SV" dirty="0"/>
        </a:p>
      </dgm:t>
    </dgm:pt>
    <dgm:pt modelId="{959A2700-0147-49DD-8BF8-15359F21D328}" type="parTrans" cxnId="{4127489B-EE1B-4866-8D75-F409B59076C8}">
      <dgm:prSet/>
      <dgm:spPr/>
      <dgm:t>
        <a:bodyPr/>
        <a:lstStyle/>
        <a:p>
          <a:endParaRPr lang="es-SV"/>
        </a:p>
      </dgm:t>
    </dgm:pt>
    <dgm:pt modelId="{0E042541-C96C-489E-BA89-935EACB4D1F2}" type="sibTrans" cxnId="{4127489B-EE1B-4866-8D75-F409B59076C8}">
      <dgm:prSet/>
      <dgm:spPr/>
      <dgm:t>
        <a:bodyPr/>
        <a:lstStyle/>
        <a:p>
          <a:endParaRPr lang="es-SV"/>
        </a:p>
      </dgm:t>
    </dgm:pt>
    <dgm:pt modelId="{B82D5A4C-1386-4721-A593-8C542D296D36}">
      <dgm:prSet/>
      <dgm:spPr/>
      <dgm:t>
        <a:bodyPr/>
        <a:lstStyle/>
        <a:p>
          <a:r>
            <a:rPr lang="es-SV" dirty="0" smtClean="0"/>
            <a:t>8.1% </a:t>
          </a:r>
          <a:endParaRPr lang="es-SV" dirty="0"/>
        </a:p>
      </dgm:t>
    </dgm:pt>
    <dgm:pt modelId="{AAFD0716-A6B4-41D7-BCE8-4E165F4E1A59}" type="parTrans" cxnId="{48506D24-0507-49F3-94A8-09353F07990F}">
      <dgm:prSet/>
      <dgm:spPr/>
      <dgm:t>
        <a:bodyPr/>
        <a:lstStyle/>
        <a:p>
          <a:endParaRPr lang="es-SV"/>
        </a:p>
      </dgm:t>
    </dgm:pt>
    <dgm:pt modelId="{8F26BFDA-9093-430E-90E9-FB09D434D772}" type="sibTrans" cxnId="{48506D24-0507-49F3-94A8-09353F07990F}">
      <dgm:prSet/>
      <dgm:spPr/>
      <dgm:t>
        <a:bodyPr/>
        <a:lstStyle/>
        <a:p>
          <a:endParaRPr lang="es-SV"/>
        </a:p>
      </dgm:t>
    </dgm:pt>
    <dgm:pt modelId="{B264A04A-0BB1-4795-904E-825513E954CD}" type="pres">
      <dgm:prSet presAssocID="{2DB1A580-CC54-4226-AC0C-5790E52998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150B9D05-0A64-4055-8422-CB10DBBED807}" type="pres">
      <dgm:prSet presAssocID="{4AD4693F-B375-4FCB-B2A0-F7385F17D431}" presName="vertFlow" presStyleCnt="0"/>
      <dgm:spPr/>
    </dgm:pt>
    <dgm:pt modelId="{72783D6F-4C44-4E34-AC0A-CFE627944DE0}" type="pres">
      <dgm:prSet presAssocID="{4AD4693F-B375-4FCB-B2A0-F7385F17D431}" presName="header" presStyleLbl="node1" presStyleIdx="0" presStyleCnt="1" custScaleX="200341" custScaleY="206888"/>
      <dgm:spPr/>
      <dgm:t>
        <a:bodyPr/>
        <a:lstStyle/>
        <a:p>
          <a:endParaRPr lang="es-SV"/>
        </a:p>
      </dgm:t>
    </dgm:pt>
    <dgm:pt modelId="{E967453D-0420-4538-B355-E9B19953697E}" type="pres">
      <dgm:prSet presAssocID="{AAFD0716-A6B4-41D7-BCE8-4E165F4E1A59}" presName="parTrans" presStyleLbl="sibTrans2D1" presStyleIdx="0" presStyleCnt="2"/>
      <dgm:spPr/>
      <dgm:t>
        <a:bodyPr/>
        <a:lstStyle/>
        <a:p>
          <a:endParaRPr lang="es-SV"/>
        </a:p>
      </dgm:t>
    </dgm:pt>
    <dgm:pt modelId="{84D05230-BA24-4D2B-A662-03CCD7D9B1FF}" type="pres">
      <dgm:prSet presAssocID="{B82D5A4C-1386-4721-A593-8C542D296D36}" presName="child" presStyleLbl="alignAccFollowNode1" presStyleIdx="0" presStyleCnt="2" custScaleX="207765" custScaleY="140856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D27C9BFE-1498-4ED7-91CC-D6F8021E7712}" type="pres">
      <dgm:prSet presAssocID="{8F26BFDA-9093-430E-90E9-FB09D434D772}" presName="sibTrans" presStyleLbl="sibTrans2D1" presStyleIdx="1" presStyleCnt="2"/>
      <dgm:spPr/>
      <dgm:t>
        <a:bodyPr/>
        <a:lstStyle/>
        <a:p>
          <a:endParaRPr lang="es-SV"/>
        </a:p>
      </dgm:t>
    </dgm:pt>
    <dgm:pt modelId="{B1CA5213-9B5A-43FA-A906-14621B2F7FB8}" type="pres">
      <dgm:prSet presAssocID="{32DA171A-1A8C-47BE-B5C2-5AE3D4637D12}" presName="child" presStyleLbl="alignAccFollowNode1" presStyleIdx="1" presStyleCnt="2" custScaleX="196830" custScaleY="142365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F132A3B1-56A6-48F8-813F-567F2F106F4C}" type="presOf" srcId="{32DA171A-1A8C-47BE-B5C2-5AE3D4637D12}" destId="{B1CA5213-9B5A-43FA-A906-14621B2F7FB8}" srcOrd="0" destOrd="0" presId="urn:microsoft.com/office/officeart/2005/8/layout/lProcess1"/>
    <dgm:cxn modelId="{7F62D171-7D1B-40D0-9312-D18344075898}" type="presOf" srcId="{4AD4693F-B375-4FCB-B2A0-F7385F17D431}" destId="{72783D6F-4C44-4E34-AC0A-CFE627944DE0}" srcOrd="0" destOrd="0" presId="urn:microsoft.com/office/officeart/2005/8/layout/lProcess1"/>
    <dgm:cxn modelId="{73DB097B-C310-4A09-9760-D36E0DEB465A}" type="presOf" srcId="{8F26BFDA-9093-430E-90E9-FB09D434D772}" destId="{D27C9BFE-1498-4ED7-91CC-D6F8021E7712}" srcOrd="0" destOrd="0" presId="urn:microsoft.com/office/officeart/2005/8/layout/lProcess1"/>
    <dgm:cxn modelId="{C4A5F703-E235-4C2C-8D1B-01F3684310C7}" type="presOf" srcId="{B82D5A4C-1386-4721-A593-8C542D296D36}" destId="{84D05230-BA24-4D2B-A662-03CCD7D9B1FF}" srcOrd="0" destOrd="0" presId="urn:microsoft.com/office/officeart/2005/8/layout/lProcess1"/>
    <dgm:cxn modelId="{9BDE2513-F7F7-4CC1-9F4F-CC386274B547}" type="presOf" srcId="{2DB1A580-CC54-4226-AC0C-5790E529986C}" destId="{B264A04A-0BB1-4795-904E-825513E954CD}" srcOrd="0" destOrd="0" presId="urn:microsoft.com/office/officeart/2005/8/layout/lProcess1"/>
    <dgm:cxn modelId="{19378596-B119-4603-890E-2D58B97A5C2C}" type="presOf" srcId="{AAFD0716-A6B4-41D7-BCE8-4E165F4E1A59}" destId="{E967453D-0420-4538-B355-E9B19953697E}" srcOrd="0" destOrd="0" presId="urn:microsoft.com/office/officeart/2005/8/layout/lProcess1"/>
    <dgm:cxn modelId="{4127489B-EE1B-4866-8D75-F409B59076C8}" srcId="{4AD4693F-B375-4FCB-B2A0-F7385F17D431}" destId="{32DA171A-1A8C-47BE-B5C2-5AE3D4637D12}" srcOrd="1" destOrd="0" parTransId="{959A2700-0147-49DD-8BF8-15359F21D328}" sibTransId="{0E042541-C96C-489E-BA89-935EACB4D1F2}"/>
    <dgm:cxn modelId="{48506D24-0507-49F3-94A8-09353F07990F}" srcId="{4AD4693F-B375-4FCB-B2A0-F7385F17D431}" destId="{B82D5A4C-1386-4721-A593-8C542D296D36}" srcOrd="0" destOrd="0" parTransId="{AAFD0716-A6B4-41D7-BCE8-4E165F4E1A59}" sibTransId="{8F26BFDA-9093-430E-90E9-FB09D434D772}"/>
    <dgm:cxn modelId="{52E49702-A95A-4199-9D90-9A92F50D64BA}" srcId="{2DB1A580-CC54-4226-AC0C-5790E529986C}" destId="{4AD4693F-B375-4FCB-B2A0-F7385F17D431}" srcOrd="0" destOrd="0" parTransId="{497CBB42-AE10-4046-8ABE-40A29B7C2C09}" sibTransId="{BEE45127-4ADF-427F-B26D-5CFF920D3E1A}"/>
    <dgm:cxn modelId="{ABC11AAA-4ABB-46A7-B477-3C25E94FC226}" type="presParOf" srcId="{B264A04A-0BB1-4795-904E-825513E954CD}" destId="{150B9D05-0A64-4055-8422-CB10DBBED807}" srcOrd="0" destOrd="0" presId="urn:microsoft.com/office/officeart/2005/8/layout/lProcess1"/>
    <dgm:cxn modelId="{8C91A650-1BC0-4FC3-82E8-D3A9BF02771C}" type="presParOf" srcId="{150B9D05-0A64-4055-8422-CB10DBBED807}" destId="{72783D6F-4C44-4E34-AC0A-CFE627944DE0}" srcOrd="0" destOrd="0" presId="urn:microsoft.com/office/officeart/2005/8/layout/lProcess1"/>
    <dgm:cxn modelId="{893AD1B8-8057-4FAB-8D3D-207B64FF5FD9}" type="presParOf" srcId="{150B9D05-0A64-4055-8422-CB10DBBED807}" destId="{E967453D-0420-4538-B355-E9B19953697E}" srcOrd="1" destOrd="0" presId="urn:microsoft.com/office/officeart/2005/8/layout/lProcess1"/>
    <dgm:cxn modelId="{A9161CA9-D8BA-4FBE-A31E-3DA1056DECC8}" type="presParOf" srcId="{150B9D05-0A64-4055-8422-CB10DBBED807}" destId="{84D05230-BA24-4D2B-A662-03CCD7D9B1FF}" srcOrd="2" destOrd="0" presId="urn:microsoft.com/office/officeart/2005/8/layout/lProcess1"/>
    <dgm:cxn modelId="{0F03C165-DC7C-4691-BF05-DBCDB2D50B7F}" type="presParOf" srcId="{150B9D05-0A64-4055-8422-CB10DBBED807}" destId="{D27C9BFE-1498-4ED7-91CC-D6F8021E7712}" srcOrd="3" destOrd="0" presId="urn:microsoft.com/office/officeart/2005/8/layout/lProcess1"/>
    <dgm:cxn modelId="{29402109-0995-4CF2-879D-E7A60C3DD7CC}" type="presParOf" srcId="{150B9D05-0A64-4055-8422-CB10DBBED807}" destId="{B1CA5213-9B5A-43FA-A906-14621B2F7FB8}" srcOrd="4" destOrd="0" presId="urn:microsoft.com/office/officeart/2005/8/layout/lProcess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DB1A580-CC54-4226-AC0C-5790E529986C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4AD4693F-B375-4FCB-B2A0-F7385F17D431}">
      <dgm:prSet phldrT="[Texto]"/>
      <dgm:spPr>
        <a:solidFill>
          <a:schemeClr val="accent2"/>
        </a:solidFill>
      </dgm:spPr>
      <dgm:t>
        <a:bodyPr/>
        <a:lstStyle/>
        <a:p>
          <a:r>
            <a:rPr lang="es-SV" dirty="0" smtClean="0"/>
            <a:t>Tamaño de la población TS*</a:t>
          </a:r>
          <a:endParaRPr lang="es-SV" dirty="0"/>
        </a:p>
      </dgm:t>
    </dgm:pt>
    <dgm:pt modelId="{497CBB42-AE10-4046-8ABE-40A29B7C2C09}" type="parTrans" cxnId="{52E49702-A95A-4199-9D90-9A92F50D64BA}">
      <dgm:prSet/>
      <dgm:spPr/>
      <dgm:t>
        <a:bodyPr/>
        <a:lstStyle/>
        <a:p>
          <a:endParaRPr lang="es-SV"/>
        </a:p>
      </dgm:t>
    </dgm:pt>
    <dgm:pt modelId="{BEE45127-4ADF-427F-B26D-5CFF920D3E1A}" type="sibTrans" cxnId="{52E49702-A95A-4199-9D90-9A92F50D64BA}">
      <dgm:prSet/>
      <dgm:spPr/>
      <dgm:t>
        <a:bodyPr/>
        <a:lstStyle/>
        <a:p>
          <a:endParaRPr lang="es-SV"/>
        </a:p>
      </dgm:t>
    </dgm:pt>
    <dgm:pt modelId="{D5D7BAC0-AB19-4D9A-9E45-BD8CD7B5DB12}">
      <dgm:prSet phldrT="[Texto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SV" dirty="0" smtClean="0"/>
            <a:t>44,972 personas </a:t>
          </a:r>
        </a:p>
        <a:p>
          <a:r>
            <a:rPr lang="es-SV" dirty="0" smtClean="0"/>
            <a:t> 1.8% de la población general</a:t>
          </a:r>
        </a:p>
      </dgm:t>
    </dgm:pt>
    <dgm:pt modelId="{18E603C2-DC0C-457F-886A-CA36811CE1D8}" type="parTrans" cxnId="{A7CFC5EB-DB99-4472-986E-CFBB58051A17}">
      <dgm:prSet/>
      <dgm:spPr/>
      <dgm:t>
        <a:bodyPr/>
        <a:lstStyle/>
        <a:p>
          <a:endParaRPr lang="es-SV"/>
        </a:p>
      </dgm:t>
    </dgm:pt>
    <dgm:pt modelId="{01BEB2BC-0B16-4314-AED0-D10E27B93A74}" type="sibTrans" cxnId="{A7CFC5EB-DB99-4472-986E-CFBB58051A17}">
      <dgm:prSet/>
      <dgm:spPr/>
      <dgm:t>
        <a:bodyPr/>
        <a:lstStyle/>
        <a:p>
          <a:endParaRPr lang="es-SV"/>
        </a:p>
      </dgm:t>
    </dgm:pt>
    <dgm:pt modelId="{B264A04A-0BB1-4795-904E-825513E954CD}" type="pres">
      <dgm:prSet presAssocID="{2DB1A580-CC54-4226-AC0C-5790E52998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150B9D05-0A64-4055-8422-CB10DBBED807}" type="pres">
      <dgm:prSet presAssocID="{4AD4693F-B375-4FCB-B2A0-F7385F17D431}" presName="vertFlow" presStyleCnt="0"/>
      <dgm:spPr/>
    </dgm:pt>
    <dgm:pt modelId="{72783D6F-4C44-4E34-AC0A-CFE627944DE0}" type="pres">
      <dgm:prSet presAssocID="{4AD4693F-B375-4FCB-B2A0-F7385F17D431}" presName="header" presStyleLbl="node1" presStyleIdx="0" presStyleCnt="1"/>
      <dgm:spPr/>
      <dgm:t>
        <a:bodyPr/>
        <a:lstStyle/>
        <a:p>
          <a:endParaRPr lang="es-SV"/>
        </a:p>
      </dgm:t>
    </dgm:pt>
    <dgm:pt modelId="{E557BCF4-8E34-4310-9B3D-D970A762115A}" type="pres">
      <dgm:prSet presAssocID="{18E603C2-DC0C-457F-886A-CA36811CE1D8}" presName="parTrans" presStyleLbl="sibTrans2D1" presStyleIdx="0" presStyleCnt="1"/>
      <dgm:spPr/>
      <dgm:t>
        <a:bodyPr/>
        <a:lstStyle/>
        <a:p>
          <a:endParaRPr lang="es-SV"/>
        </a:p>
      </dgm:t>
    </dgm:pt>
    <dgm:pt modelId="{414A6267-B640-42DC-A4A4-1EB15E47D340}" type="pres">
      <dgm:prSet presAssocID="{D5D7BAC0-AB19-4D9A-9E45-BD8CD7B5DB12}" presName="child" presStyleLbl="alignAccFollow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A7CFC5EB-DB99-4472-986E-CFBB58051A17}" srcId="{4AD4693F-B375-4FCB-B2A0-F7385F17D431}" destId="{D5D7BAC0-AB19-4D9A-9E45-BD8CD7B5DB12}" srcOrd="0" destOrd="0" parTransId="{18E603C2-DC0C-457F-886A-CA36811CE1D8}" sibTransId="{01BEB2BC-0B16-4314-AED0-D10E27B93A74}"/>
    <dgm:cxn modelId="{F7F61FE0-64C8-47AD-83D3-AA024E4A155F}" type="presOf" srcId="{2DB1A580-CC54-4226-AC0C-5790E529986C}" destId="{B264A04A-0BB1-4795-904E-825513E954CD}" srcOrd="0" destOrd="0" presId="urn:microsoft.com/office/officeart/2005/8/layout/lProcess1"/>
    <dgm:cxn modelId="{D61C9145-03B1-43F7-B511-61C7F2E475AF}" type="presOf" srcId="{18E603C2-DC0C-457F-886A-CA36811CE1D8}" destId="{E557BCF4-8E34-4310-9B3D-D970A762115A}" srcOrd="0" destOrd="0" presId="urn:microsoft.com/office/officeart/2005/8/layout/lProcess1"/>
    <dgm:cxn modelId="{52E49702-A95A-4199-9D90-9A92F50D64BA}" srcId="{2DB1A580-CC54-4226-AC0C-5790E529986C}" destId="{4AD4693F-B375-4FCB-B2A0-F7385F17D431}" srcOrd="0" destOrd="0" parTransId="{497CBB42-AE10-4046-8ABE-40A29B7C2C09}" sibTransId="{BEE45127-4ADF-427F-B26D-5CFF920D3E1A}"/>
    <dgm:cxn modelId="{B9313562-0AB7-463F-BFD9-61CEC80BCA94}" type="presOf" srcId="{D5D7BAC0-AB19-4D9A-9E45-BD8CD7B5DB12}" destId="{414A6267-B640-42DC-A4A4-1EB15E47D340}" srcOrd="0" destOrd="0" presId="urn:microsoft.com/office/officeart/2005/8/layout/lProcess1"/>
    <dgm:cxn modelId="{D236BCD2-684D-4A0E-9348-39BEAC7A943A}" type="presOf" srcId="{4AD4693F-B375-4FCB-B2A0-F7385F17D431}" destId="{72783D6F-4C44-4E34-AC0A-CFE627944DE0}" srcOrd="0" destOrd="0" presId="urn:microsoft.com/office/officeart/2005/8/layout/lProcess1"/>
    <dgm:cxn modelId="{B8BBB0B4-BCE6-445B-90DB-65684858B3B7}" type="presParOf" srcId="{B264A04A-0BB1-4795-904E-825513E954CD}" destId="{150B9D05-0A64-4055-8422-CB10DBBED807}" srcOrd="0" destOrd="0" presId="urn:microsoft.com/office/officeart/2005/8/layout/lProcess1"/>
    <dgm:cxn modelId="{CFD6F14B-E8B8-4FDE-91E0-E6A1CE225530}" type="presParOf" srcId="{150B9D05-0A64-4055-8422-CB10DBBED807}" destId="{72783D6F-4C44-4E34-AC0A-CFE627944DE0}" srcOrd="0" destOrd="0" presId="urn:microsoft.com/office/officeart/2005/8/layout/lProcess1"/>
    <dgm:cxn modelId="{81F6D021-F4CD-496B-A78D-8F9318DA8DEA}" type="presParOf" srcId="{150B9D05-0A64-4055-8422-CB10DBBED807}" destId="{E557BCF4-8E34-4310-9B3D-D970A762115A}" srcOrd="1" destOrd="0" presId="urn:microsoft.com/office/officeart/2005/8/layout/lProcess1"/>
    <dgm:cxn modelId="{3778D0E4-7F09-409E-86D1-79EDDDA31361}" type="presParOf" srcId="{150B9D05-0A64-4055-8422-CB10DBBED807}" destId="{414A6267-B640-42DC-A4A4-1EB15E47D340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1892" cy="339731"/>
          </a:xfrm>
          <a:prstGeom prst="rect">
            <a:avLst/>
          </a:prstGeom>
        </p:spPr>
        <p:txBody>
          <a:bodyPr vert="horz" lIns="93656" tIns="46827" rIns="93656" bIns="46827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622948" y="1"/>
            <a:ext cx="4303586" cy="339731"/>
          </a:xfrm>
          <a:prstGeom prst="rect">
            <a:avLst/>
          </a:prstGeom>
        </p:spPr>
        <p:txBody>
          <a:bodyPr vert="horz" lIns="93656" tIns="46827" rIns="93656" bIns="46827" rtlCol="0"/>
          <a:lstStyle>
            <a:lvl1pPr algn="r">
              <a:defRPr sz="1200"/>
            </a:lvl1pPr>
          </a:lstStyle>
          <a:p>
            <a:fld id="{45BDA230-32B8-439C-BF9B-9E483FB45AAF}" type="datetimeFigureOut">
              <a:rPr lang="es-ES" smtClean="0"/>
              <a:pPr/>
              <a:t>19/04/2017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2" y="6456408"/>
            <a:ext cx="4301892" cy="339731"/>
          </a:xfrm>
          <a:prstGeom prst="rect">
            <a:avLst/>
          </a:prstGeom>
        </p:spPr>
        <p:txBody>
          <a:bodyPr vert="horz" lIns="93656" tIns="46827" rIns="93656" bIns="46827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622948" y="6456408"/>
            <a:ext cx="4303586" cy="339731"/>
          </a:xfrm>
          <a:prstGeom prst="rect">
            <a:avLst/>
          </a:prstGeom>
        </p:spPr>
        <p:txBody>
          <a:bodyPr vert="horz" lIns="93656" tIns="46827" rIns="93656" bIns="46827" rtlCol="0" anchor="b"/>
          <a:lstStyle>
            <a:lvl1pPr algn="r">
              <a:defRPr sz="1200"/>
            </a:lvl1pPr>
          </a:lstStyle>
          <a:p>
            <a:fld id="{A862B5D5-3896-4521-A586-0B7C8B9C119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1194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1892" cy="339731"/>
          </a:xfrm>
          <a:prstGeom prst="rect">
            <a:avLst/>
          </a:prstGeom>
        </p:spPr>
        <p:txBody>
          <a:bodyPr vert="horz" lIns="93656" tIns="46827" rIns="93656" bIns="46827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622948" y="1"/>
            <a:ext cx="4303586" cy="339731"/>
          </a:xfrm>
          <a:prstGeom prst="rect">
            <a:avLst/>
          </a:prstGeom>
        </p:spPr>
        <p:txBody>
          <a:bodyPr vert="horz" lIns="93656" tIns="46827" rIns="93656" bIns="46827" rtlCol="0"/>
          <a:lstStyle>
            <a:lvl1pPr algn="r">
              <a:defRPr sz="1200"/>
            </a:lvl1pPr>
          </a:lstStyle>
          <a:p>
            <a:fld id="{C1F56FBA-08C1-4B89-9D29-64C5296DD8CA}" type="datetimeFigureOut">
              <a:rPr lang="es-ES" smtClean="0"/>
              <a:pPr/>
              <a:t>19/04/2017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11175"/>
            <a:ext cx="3397250" cy="2547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56" tIns="46827" rIns="93656" bIns="46827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92484" y="3228206"/>
            <a:ext cx="7943257" cy="3059108"/>
          </a:xfrm>
          <a:prstGeom prst="rect">
            <a:avLst/>
          </a:prstGeom>
        </p:spPr>
        <p:txBody>
          <a:bodyPr vert="horz" lIns="93656" tIns="46827" rIns="93656" bIns="46827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2" y="6456408"/>
            <a:ext cx="4301892" cy="339731"/>
          </a:xfrm>
          <a:prstGeom prst="rect">
            <a:avLst/>
          </a:prstGeom>
        </p:spPr>
        <p:txBody>
          <a:bodyPr vert="horz" lIns="93656" tIns="46827" rIns="93656" bIns="46827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622948" y="6456408"/>
            <a:ext cx="4303586" cy="339731"/>
          </a:xfrm>
          <a:prstGeom prst="rect">
            <a:avLst/>
          </a:prstGeom>
        </p:spPr>
        <p:txBody>
          <a:bodyPr vert="horz" lIns="93656" tIns="46827" rIns="93656" bIns="46827" rtlCol="0" anchor="b"/>
          <a:lstStyle>
            <a:lvl1pPr algn="r">
              <a:defRPr sz="1200"/>
            </a:lvl1pPr>
          </a:lstStyle>
          <a:p>
            <a:fld id="{398767E4-71B0-4A23-9C3B-0466C55FCB1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3375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959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97993" algn="l" defTabSz="7959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95985" algn="l" defTabSz="7959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93978" algn="l" defTabSz="7959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91970" algn="l" defTabSz="7959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89963" algn="l" defTabSz="7959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87956" algn="l" defTabSz="7959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85948" algn="l" defTabSz="7959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83941" algn="l" defTabSz="7959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265488" y="511175"/>
            <a:ext cx="3397250" cy="25479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767E4-71B0-4A23-9C3B-0466C55FCB11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7894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265488" y="511175"/>
            <a:ext cx="3397250" cy="25479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767E4-71B0-4A23-9C3B-0466C55FCB11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4136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265488" y="511175"/>
            <a:ext cx="3397250" cy="25479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767E4-71B0-4A23-9C3B-0466C55FCB11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4136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265488" y="511175"/>
            <a:ext cx="3397250" cy="25479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767E4-71B0-4A23-9C3B-0466C55FCB11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4136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265488" y="511175"/>
            <a:ext cx="3397250" cy="25479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767E4-71B0-4A23-9C3B-0466C55FCB11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7894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265488" y="511175"/>
            <a:ext cx="3397250" cy="25479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767E4-71B0-4A23-9C3B-0466C55FCB11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7894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265488" y="511175"/>
            <a:ext cx="3397250" cy="25479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767E4-71B0-4A23-9C3B-0466C55FCB11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78942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265488" y="511175"/>
            <a:ext cx="3397250" cy="25479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767E4-71B0-4A23-9C3B-0466C55FCB11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95112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265488" y="511175"/>
            <a:ext cx="3397250" cy="25479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767E4-71B0-4A23-9C3B-0466C55FCB11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9511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872" y="2837774"/>
            <a:ext cx="10353556" cy="195794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7023" y="5176771"/>
            <a:ext cx="8525254" cy="2334349"/>
          </a:xfrm>
        </p:spPr>
        <p:txBody>
          <a:bodyPr/>
          <a:lstStyle>
            <a:lvl1pPr marL="0" indent="0" algn="ctr">
              <a:buNone/>
              <a:defRPr/>
            </a:lvl1pPr>
            <a:lvl2pPr marL="397993" indent="0" algn="ctr">
              <a:buNone/>
              <a:defRPr/>
            </a:lvl2pPr>
            <a:lvl3pPr marL="795985" indent="0" algn="ctr">
              <a:buNone/>
              <a:defRPr/>
            </a:lvl3pPr>
            <a:lvl4pPr marL="1193978" indent="0" algn="ctr">
              <a:buNone/>
              <a:defRPr/>
            </a:lvl4pPr>
            <a:lvl5pPr marL="1591970" indent="0" algn="ctr">
              <a:buNone/>
              <a:defRPr/>
            </a:lvl5pPr>
            <a:lvl6pPr marL="1989963" indent="0" algn="ctr">
              <a:buNone/>
              <a:defRPr/>
            </a:lvl6pPr>
            <a:lvl7pPr marL="2387956" indent="0" algn="ctr">
              <a:buNone/>
              <a:defRPr/>
            </a:lvl7pPr>
            <a:lvl8pPr marL="2785948" indent="0" algn="ctr">
              <a:buNone/>
              <a:defRPr/>
            </a:lvl8pPr>
            <a:lvl9pPr marL="3183941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F5BA9-36DE-4465-BCE3-AE8DA8819E7F}" type="slidenum">
              <a:rPr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E8590-A76A-455A-9D32-BDFA118BE8D4}" type="slidenum">
              <a:rPr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78678" y="811679"/>
            <a:ext cx="2587750" cy="730819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2873" y="811679"/>
            <a:ext cx="7643067" cy="730819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9F74E-4582-4B6F-9766-88AA1ECB548C}" type="slidenum">
              <a:rPr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4D457-B6F3-4DCA-94ED-F23453979613}" type="slidenum">
              <a:rPr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1457" y="5869175"/>
            <a:ext cx="10353556" cy="1815432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457" y="3870961"/>
            <a:ext cx="10353556" cy="1998215"/>
          </a:xfrm>
        </p:spPr>
        <p:txBody>
          <a:bodyPr anchor="b"/>
          <a:lstStyle>
            <a:lvl1pPr marL="0" indent="0">
              <a:buNone/>
              <a:defRPr sz="1700"/>
            </a:lvl1pPr>
            <a:lvl2pPr marL="397993" indent="0">
              <a:buNone/>
              <a:defRPr sz="1600"/>
            </a:lvl2pPr>
            <a:lvl3pPr marL="795985" indent="0">
              <a:buNone/>
              <a:defRPr sz="1400"/>
            </a:lvl3pPr>
            <a:lvl4pPr marL="1193978" indent="0">
              <a:buNone/>
              <a:defRPr sz="1200"/>
            </a:lvl4pPr>
            <a:lvl5pPr marL="1591970" indent="0">
              <a:buNone/>
              <a:defRPr sz="1200"/>
            </a:lvl5pPr>
            <a:lvl6pPr marL="1989963" indent="0">
              <a:buNone/>
              <a:defRPr sz="1200"/>
            </a:lvl6pPr>
            <a:lvl7pPr marL="2387956" indent="0">
              <a:buNone/>
              <a:defRPr sz="1200"/>
            </a:lvl7pPr>
            <a:lvl8pPr marL="2785948" indent="0">
              <a:buNone/>
              <a:defRPr sz="1200"/>
            </a:lvl8pPr>
            <a:lvl9pPr marL="3183941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44BA5-4C8F-436C-B9E8-70A5BA66B5EC}" type="slidenum">
              <a:rPr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72" y="2639503"/>
            <a:ext cx="5115409" cy="548037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51020" y="2639503"/>
            <a:ext cx="5115408" cy="548037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6CFB1-6F8D-4398-A426-1A8D269944CC}" type="slidenum">
              <a:rPr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582" y="365565"/>
            <a:ext cx="10962137" cy="1522671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582" y="2044685"/>
            <a:ext cx="5381343" cy="85195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7993" indent="0">
              <a:buNone/>
              <a:defRPr sz="1700" b="1"/>
            </a:lvl2pPr>
            <a:lvl3pPr marL="795985" indent="0">
              <a:buNone/>
              <a:defRPr sz="1600" b="1"/>
            </a:lvl3pPr>
            <a:lvl4pPr marL="1193978" indent="0">
              <a:buNone/>
              <a:defRPr sz="1400" b="1"/>
            </a:lvl4pPr>
            <a:lvl5pPr marL="1591970" indent="0">
              <a:buNone/>
              <a:defRPr sz="1400" b="1"/>
            </a:lvl5pPr>
            <a:lvl6pPr marL="1989963" indent="0">
              <a:buNone/>
              <a:defRPr sz="1400" b="1"/>
            </a:lvl6pPr>
            <a:lvl7pPr marL="2387956" indent="0">
              <a:buNone/>
              <a:defRPr sz="1400" b="1"/>
            </a:lvl7pPr>
            <a:lvl8pPr marL="2785948" indent="0">
              <a:buNone/>
              <a:defRPr sz="1400" b="1"/>
            </a:lvl8pPr>
            <a:lvl9pPr marL="3183941" indent="0">
              <a:buNone/>
              <a:defRPr sz="14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582" y="2896638"/>
            <a:ext cx="5381343" cy="5263514"/>
          </a:xfrm>
        </p:spPr>
        <p:txBody>
          <a:bodyPr/>
          <a:lstStyle>
            <a:lvl1pPr>
              <a:defRPr sz="21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6819" y="2044685"/>
            <a:ext cx="5383900" cy="85195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7993" indent="0">
              <a:buNone/>
              <a:defRPr sz="1700" b="1"/>
            </a:lvl2pPr>
            <a:lvl3pPr marL="795985" indent="0">
              <a:buNone/>
              <a:defRPr sz="1600" b="1"/>
            </a:lvl3pPr>
            <a:lvl4pPr marL="1193978" indent="0">
              <a:buNone/>
              <a:defRPr sz="1400" b="1"/>
            </a:lvl4pPr>
            <a:lvl5pPr marL="1591970" indent="0">
              <a:buNone/>
              <a:defRPr sz="1400" b="1"/>
            </a:lvl5pPr>
            <a:lvl6pPr marL="1989963" indent="0">
              <a:buNone/>
              <a:defRPr sz="1400" b="1"/>
            </a:lvl6pPr>
            <a:lvl7pPr marL="2387956" indent="0">
              <a:buNone/>
              <a:defRPr sz="1400" b="1"/>
            </a:lvl7pPr>
            <a:lvl8pPr marL="2785948" indent="0">
              <a:buNone/>
              <a:defRPr sz="1400" b="1"/>
            </a:lvl8pPr>
            <a:lvl9pPr marL="3183941" indent="0">
              <a:buNone/>
              <a:defRPr sz="14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6819" y="2896638"/>
            <a:ext cx="5383900" cy="5263514"/>
          </a:xfrm>
        </p:spPr>
        <p:txBody>
          <a:bodyPr/>
          <a:lstStyle>
            <a:lvl1pPr>
              <a:defRPr sz="21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1ECA0-4573-4C65-96D4-F484675227B3}" type="slidenum">
              <a:rPr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24E6D-1DEB-4DC7-9516-D4DBB9DC1CB3}" type="slidenum">
              <a:rPr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B6F36-E197-4CDA-AC3E-EFB13FE18D37}" type="slidenum">
              <a:rPr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582" y="364016"/>
            <a:ext cx="4006921" cy="15474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1255" y="364017"/>
            <a:ext cx="6809464" cy="77961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582" y="1911471"/>
            <a:ext cx="4006921" cy="6248681"/>
          </a:xfrm>
        </p:spPr>
        <p:txBody>
          <a:bodyPr/>
          <a:lstStyle>
            <a:lvl1pPr marL="0" indent="0">
              <a:buNone/>
              <a:defRPr sz="1200"/>
            </a:lvl1pPr>
            <a:lvl2pPr marL="397993" indent="0">
              <a:buNone/>
              <a:defRPr sz="1000"/>
            </a:lvl2pPr>
            <a:lvl3pPr marL="795985" indent="0">
              <a:buNone/>
              <a:defRPr sz="900"/>
            </a:lvl3pPr>
            <a:lvl4pPr marL="1193978" indent="0">
              <a:buNone/>
              <a:defRPr sz="800"/>
            </a:lvl4pPr>
            <a:lvl5pPr marL="1591970" indent="0">
              <a:buNone/>
              <a:defRPr sz="800"/>
            </a:lvl5pPr>
            <a:lvl6pPr marL="1989963" indent="0">
              <a:buNone/>
              <a:defRPr sz="800"/>
            </a:lvl6pPr>
            <a:lvl7pPr marL="2387956" indent="0">
              <a:buNone/>
              <a:defRPr sz="800"/>
            </a:lvl7pPr>
            <a:lvl8pPr marL="2785948" indent="0">
              <a:buNone/>
              <a:defRPr sz="800"/>
            </a:lvl8pPr>
            <a:lvl9pPr marL="3183941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ABE90-81C0-4C9A-A334-DFB6E38A1611}" type="slidenum">
              <a:rPr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7021" y="6394288"/>
            <a:ext cx="7308091" cy="754365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7021" y="816326"/>
            <a:ext cx="7308091" cy="5480375"/>
          </a:xfrm>
        </p:spPr>
        <p:txBody>
          <a:bodyPr/>
          <a:lstStyle>
            <a:lvl1pPr marL="0" indent="0">
              <a:buNone/>
              <a:defRPr sz="2800"/>
            </a:lvl1pPr>
            <a:lvl2pPr marL="397993" indent="0">
              <a:buNone/>
              <a:defRPr sz="2400"/>
            </a:lvl2pPr>
            <a:lvl3pPr marL="795985" indent="0">
              <a:buNone/>
              <a:defRPr sz="2100"/>
            </a:lvl3pPr>
            <a:lvl4pPr marL="1193978" indent="0">
              <a:buNone/>
              <a:defRPr sz="1700"/>
            </a:lvl4pPr>
            <a:lvl5pPr marL="1591970" indent="0">
              <a:buNone/>
              <a:defRPr sz="1700"/>
            </a:lvl5pPr>
            <a:lvl6pPr marL="1989963" indent="0">
              <a:buNone/>
              <a:defRPr sz="1700"/>
            </a:lvl6pPr>
            <a:lvl7pPr marL="2387956" indent="0">
              <a:buNone/>
              <a:defRPr sz="1700"/>
            </a:lvl7pPr>
            <a:lvl8pPr marL="2785948" indent="0">
              <a:buNone/>
              <a:defRPr sz="1700"/>
            </a:lvl8pPr>
            <a:lvl9pPr marL="3183941" indent="0">
              <a:buNone/>
              <a:defRPr sz="17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7021" y="7148652"/>
            <a:ext cx="7308091" cy="1071911"/>
          </a:xfrm>
        </p:spPr>
        <p:txBody>
          <a:bodyPr/>
          <a:lstStyle>
            <a:lvl1pPr marL="0" indent="0">
              <a:buNone/>
              <a:defRPr sz="1200"/>
            </a:lvl1pPr>
            <a:lvl2pPr marL="397993" indent="0">
              <a:buNone/>
              <a:defRPr sz="1000"/>
            </a:lvl2pPr>
            <a:lvl3pPr marL="795985" indent="0">
              <a:buNone/>
              <a:defRPr sz="900"/>
            </a:lvl3pPr>
            <a:lvl4pPr marL="1193978" indent="0">
              <a:buNone/>
              <a:defRPr sz="800"/>
            </a:lvl4pPr>
            <a:lvl5pPr marL="1591970" indent="0">
              <a:buNone/>
              <a:defRPr sz="800"/>
            </a:lvl5pPr>
            <a:lvl6pPr marL="1989963" indent="0">
              <a:buNone/>
              <a:defRPr sz="800"/>
            </a:lvl6pPr>
            <a:lvl7pPr marL="2387956" indent="0">
              <a:buNone/>
              <a:defRPr sz="800"/>
            </a:lvl7pPr>
            <a:lvl8pPr marL="2785948" indent="0">
              <a:buNone/>
              <a:defRPr sz="800"/>
            </a:lvl8pPr>
            <a:lvl9pPr marL="3183941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C2D31-7911-464B-9EF3-EB769161F4C5}" type="slidenum">
              <a:rPr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2872" y="811678"/>
            <a:ext cx="10353556" cy="1522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7309" tIns="33654" rIns="67309" bIns="3365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1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72" y="2639503"/>
            <a:ext cx="10353556" cy="548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7309" tIns="33654" rIns="67309" bIns="336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1"/>
              <a:t>Haga clic para modificar el estilo de texto del patrón</a:t>
            </a:r>
          </a:p>
          <a:p>
            <a:pPr lvl="1"/>
            <a:r>
              <a:rPr lang="es-ES" noProof="1"/>
              <a:t>Segundo nivel</a:t>
            </a:r>
          </a:p>
          <a:p>
            <a:pPr lvl="2"/>
            <a:r>
              <a:rPr lang="es-ES" noProof="1"/>
              <a:t>Tercer nivel</a:t>
            </a:r>
          </a:p>
          <a:p>
            <a:pPr lvl="3"/>
            <a:r>
              <a:rPr lang="es-ES" noProof="1"/>
              <a:t>Cuarto nivel</a:t>
            </a:r>
          </a:p>
          <a:p>
            <a:pPr lvl="4"/>
            <a:r>
              <a:rPr lang="es-ES" noProof="1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2872" y="8322797"/>
            <a:ext cx="2536608" cy="607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309" tIns="33654" rIns="67309" bIns="33654" numCol="1" anchor="t" anchorCtr="0" compatLnSpc="1">
            <a:prstTxWarp prst="textNoShape">
              <a:avLst/>
            </a:prstTxWarp>
          </a:bodyPr>
          <a:lstStyle>
            <a:lvl1pPr>
              <a:defRPr sz="1000" noProof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2902" y="8322797"/>
            <a:ext cx="3853497" cy="607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309" tIns="33654" rIns="67309" bIns="33654" numCol="1" anchor="t" anchorCtr="0" compatLnSpc="1">
            <a:prstTxWarp prst="textNoShape">
              <a:avLst/>
            </a:prstTxWarp>
          </a:bodyPr>
          <a:lstStyle>
            <a:lvl1pPr algn="ctr">
              <a:defRPr sz="1000" noProof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29820" y="8322797"/>
            <a:ext cx="2536608" cy="607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309" tIns="33654" rIns="67309" bIns="33654" numCol="1" anchor="t" anchorCtr="0" compatLnSpc="1">
            <a:prstTxWarp prst="textNoShape">
              <a:avLst/>
            </a:prstTxWarp>
          </a:bodyPr>
          <a:lstStyle>
            <a:lvl1pPr algn="r">
              <a:defRPr sz="1000" noProof="1" smtClean="0"/>
            </a:lvl1pPr>
          </a:lstStyle>
          <a:p>
            <a:pPr>
              <a:defRPr/>
            </a:pPr>
            <a:fld id="{37B89960-0C65-4A53-97BB-3A0A84E13165}" type="slidenum">
              <a:rPr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72995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672995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ctr" defTabSz="672995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ctr" defTabSz="672995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ctr" defTabSz="672995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397993" algn="ctr" defTabSz="672995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795985" algn="ctr" defTabSz="672995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193978" algn="ctr" defTabSz="672995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591970" algn="ctr" defTabSz="672995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252892" indent="-252892" algn="l" defTabSz="672995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7240" indent="-210052" algn="l" defTabSz="672995" rtl="0" eaLnBrk="1" fontAlgn="base" hangingPunct="1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41589" indent="-168594" algn="l" defTabSz="672995" rtl="0" eaLnBrk="1" fontAlgn="base" hangingPunct="1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</a:defRPr>
      </a:lvl3pPr>
      <a:lvl4pPr marL="1177395" indent="-167213" algn="l" defTabSz="672995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14583" indent="-168594" algn="l" defTabSz="672995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912576" indent="-168594" algn="l" defTabSz="672995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310568" indent="-168594" algn="l" defTabSz="672995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708561" indent="-168594" algn="l" defTabSz="672995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3106553" indent="-168594" algn="l" defTabSz="672995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959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7993" algn="l" defTabSz="7959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95985" algn="l" defTabSz="7959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93978" algn="l" defTabSz="7959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1970" algn="l" defTabSz="7959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89963" algn="l" defTabSz="7959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87956" algn="l" defTabSz="7959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85948" algn="l" defTabSz="7959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83941" algn="l" defTabSz="7959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26" Type="http://schemas.openxmlformats.org/officeDocument/2006/relationships/diagramColors" Target="../diagrams/colors5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34" Type="http://schemas.openxmlformats.org/officeDocument/2006/relationships/diagramData" Target="../diagrams/data7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5" Type="http://schemas.openxmlformats.org/officeDocument/2006/relationships/diagramQuickStyle" Target="../diagrams/quickStyle5.xml"/><Relationship Id="rId33" Type="http://schemas.openxmlformats.org/officeDocument/2006/relationships/image" Target="../media/image4.jpeg"/><Relationship Id="rId38" Type="http://schemas.microsoft.com/office/2007/relationships/diagramDrawing" Target="../diagrams/drawing7.xml"/><Relationship Id="rId2" Type="http://schemas.openxmlformats.org/officeDocument/2006/relationships/notesSlide" Target="../notesSlides/notesSlide2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29" Type="http://schemas.openxmlformats.org/officeDocument/2006/relationships/diagramLayout" Target="../diagrams/layout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24" Type="http://schemas.openxmlformats.org/officeDocument/2006/relationships/diagramLayout" Target="../diagrams/layout5.xml"/><Relationship Id="rId32" Type="http://schemas.microsoft.com/office/2007/relationships/diagramDrawing" Target="../diagrams/drawing6.xml"/><Relationship Id="rId37" Type="http://schemas.openxmlformats.org/officeDocument/2006/relationships/diagramColors" Target="../diagrams/colors7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23" Type="http://schemas.openxmlformats.org/officeDocument/2006/relationships/diagramData" Target="../diagrams/data5.xml"/><Relationship Id="rId28" Type="http://schemas.openxmlformats.org/officeDocument/2006/relationships/diagramData" Target="../diagrams/data6.xml"/><Relationship Id="rId36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31" Type="http://schemas.openxmlformats.org/officeDocument/2006/relationships/diagramColors" Target="../diagrams/colors6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Relationship Id="rId27" Type="http://schemas.microsoft.com/office/2007/relationships/diagramDrawing" Target="../diagrams/drawing5.xml"/><Relationship Id="rId30" Type="http://schemas.openxmlformats.org/officeDocument/2006/relationships/diagramQuickStyle" Target="../diagrams/quickStyle6.xml"/><Relationship Id="rId35" Type="http://schemas.openxmlformats.org/officeDocument/2006/relationships/diagramLayout" Target="../diagrams/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13" Type="http://schemas.openxmlformats.org/officeDocument/2006/relationships/diagramData" Target="../diagrams/data10.xml"/><Relationship Id="rId18" Type="http://schemas.openxmlformats.org/officeDocument/2006/relationships/diagramData" Target="../diagrams/data11.xml"/><Relationship Id="rId26" Type="http://schemas.openxmlformats.org/officeDocument/2006/relationships/diagramColors" Target="../diagrams/colors12.xml"/><Relationship Id="rId3" Type="http://schemas.openxmlformats.org/officeDocument/2006/relationships/diagramData" Target="../diagrams/data8.xml"/><Relationship Id="rId21" Type="http://schemas.openxmlformats.org/officeDocument/2006/relationships/diagramColors" Target="../diagrams/colors11.xml"/><Relationship Id="rId34" Type="http://schemas.openxmlformats.org/officeDocument/2006/relationships/diagramData" Target="../diagrams/data14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17" Type="http://schemas.microsoft.com/office/2007/relationships/diagramDrawing" Target="../diagrams/drawing10.xml"/><Relationship Id="rId25" Type="http://schemas.openxmlformats.org/officeDocument/2006/relationships/diagramQuickStyle" Target="../diagrams/quickStyle12.xml"/><Relationship Id="rId33" Type="http://schemas.openxmlformats.org/officeDocument/2006/relationships/image" Target="../media/image5.png"/><Relationship Id="rId38" Type="http://schemas.microsoft.com/office/2007/relationships/diagramDrawing" Target="../diagrams/drawing14.xml"/><Relationship Id="rId2" Type="http://schemas.openxmlformats.org/officeDocument/2006/relationships/notesSlide" Target="../notesSlides/notesSlide3.xml"/><Relationship Id="rId16" Type="http://schemas.openxmlformats.org/officeDocument/2006/relationships/diagramColors" Target="../diagrams/colors10.xml"/><Relationship Id="rId20" Type="http://schemas.openxmlformats.org/officeDocument/2006/relationships/diagramQuickStyle" Target="../diagrams/quickStyle11.xml"/><Relationship Id="rId29" Type="http://schemas.openxmlformats.org/officeDocument/2006/relationships/diagramLayout" Target="../diagrams/layout1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24" Type="http://schemas.openxmlformats.org/officeDocument/2006/relationships/diagramLayout" Target="../diagrams/layout12.xml"/><Relationship Id="rId32" Type="http://schemas.microsoft.com/office/2007/relationships/diagramDrawing" Target="../diagrams/drawing13.xml"/><Relationship Id="rId37" Type="http://schemas.openxmlformats.org/officeDocument/2006/relationships/diagramColors" Target="../diagrams/colors14.xml"/><Relationship Id="rId5" Type="http://schemas.openxmlformats.org/officeDocument/2006/relationships/diagramQuickStyle" Target="../diagrams/quickStyle8.xml"/><Relationship Id="rId15" Type="http://schemas.openxmlformats.org/officeDocument/2006/relationships/diagramQuickStyle" Target="../diagrams/quickStyle10.xml"/><Relationship Id="rId23" Type="http://schemas.openxmlformats.org/officeDocument/2006/relationships/diagramData" Target="../diagrams/data12.xml"/><Relationship Id="rId28" Type="http://schemas.openxmlformats.org/officeDocument/2006/relationships/diagramData" Target="../diagrams/data13.xml"/><Relationship Id="rId36" Type="http://schemas.openxmlformats.org/officeDocument/2006/relationships/diagramQuickStyle" Target="../diagrams/quickStyle14.xml"/><Relationship Id="rId10" Type="http://schemas.openxmlformats.org/officeDocument/2006/relationships/diagramQuickStyle" Target="../diagrams/quickStyle9.xml"/><Relationship Id="rId19" Type="http://schemas.openxmlformats.org/officeDocument/2006/relationships/diagramLayout" Target="../diagrams/layout11.xml"/><Relationship Id="rId31" Type="http://schemas.openxmlformats.org/officeDocument/2006/relationships/diagramColors" Target="../diagrams/colors13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Relationship Id="rId14" Type="http://schemas.openxmlformats.org/officeDocument/2006/relationships/diagramLayout" Target="../diagrams/layout10.xml"/><Relationship Id="rId22" Type="http://schemas.microsoft.com/office/2007/relationships/diagramDrawing" Target="../diagrams/drawing11.xml"/><Relationship Id="rId27" Type="http://schemas.microsoft.com/office/2007/relationships/diagramDrawing" Target="../diagrams/drawing12.xml"/><Relationship Id="rId30" Type="http://schemas.openxmlformats.org/officeDocument/2006/relationships/diagramQuickStyle" Target="../diagrams/quickStyle13.xml"/><Relationship Id="rId35" Type="http://schemas.openxmlformats.org/officeDocument/2006/relationships/diagramLayout" Target="../diagrams/layout1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6.xml"/><Relationship Id="rId13" Type="http://schemas.openxmlformats.org/officeDocument/2006/relationships/diagramData" Target="../diagrams/data17.xml"/><Relationship Id="rId18" Type="http://schemas.openxmlformats.org/officeDocument/2006/relationships/diagramData" Target="../diagrams/data18.xml"/><Relationship Id="rId26" Type="http://schemas.openxmlformats.org/officeDocument/2006/relationships/diagramColors" Target="../diagrams/colors19.xml"/><Relationship Id="rId3" Type="http://schemas.openxmlformats.org/officeDocument/2006/relationships/diagramData" Target="../diagrams/data15.xml"/><Relationship Id="rId21" Type="http://schemas.openxmlformats.org/officeDocument/2006/relationships/diagramColors" Target="../diagrams/colors18.xml"/><Relationship Id="rId34" Type="http://schemas.openxmlformats.org/officeDocument/2006/relationships/diagramData" Target="../diagrams/data21.xml"/><Relationship Id="rId7" Type="http://schemas.microsoft.com/office/2007/relationships/diagramDrawing" Target="../diagrams/drawing15.xml"/><Relationship Id="rId12" Type="http://schemas.microsoft.com/office/2007/relationships/diagramDrawing" Target="../diagrams/drawing16.xml"/><Relationship Id="rId17" Type="http://schemas.microsoft.com/office/2007/relationships/diagramDrawing" Target="../diagrams/drawing17.xml"/><Relationship Id="rId25" Type="http://schemas.openxmlformats.org/officeDocument/2006/relationships/diagramQuickStyle" Target="../diagrams/quickStyle19.xml"/><Relationship Id="rId33" Type="http://schemas.openxmlformats.org/officeDocument/2006/relationships/image" Target="../media/image6.jpeg"/><Relationship Id="rId38" Type="http://schemas.microsoft.com/office/2007/relationships/diagramDrawing" Target="../diagrams/drawing21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17.xml"/><Relationship Id="rId20" Type="http://schemas.openxmlformats.org/officeDocument/2006/relationships/diagramQuickStyle" Target="../diagrams/quickStyle18.xml"/><Relationship Id="rId29" Type="http://schemas.openxmlformats.org/officeDocument/2006/relationships/diagramLayout" Target="../diagrams/layout2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5.xml"/><Relationship Id="rId11" Type="http://schemas.openxmlformats.org/officeDocument/2006/relationships/diagramColors" Target="../diagrams/colors16.xml"/><Relationship Id="rId24" Type="http://schemas.openxmlformats.org/officeDocument/2006/relationships/diagramLayout" Target="../diagrams/layout19.xml"/><Relationship Id="rId32" Type="http://schemas.microsoft.com/office/2007/relationships/diagramDrawing" Target="../diagrams/drawing20.xml"/><Relationship Id="rId37" Type="http://schemas.openxmlformats.org/officeDocument/2006/relationships/diagramColors" Target="../diagrams/colors21.xml"/><Relationship Id="rId5" Type="http://schemas.openxmlformats.org/officeDocument/2006/relationships/diagramQuickStyle" Target="../diagrams/quickStyle15.xml"/><Relationship Id="rId15" Type="http://schemas.openxmlformats.org/officeDocument/2006/relationships/diagramQuickStyle" Target="../diagrams/quickStyle17.xml"/><Relationship Id="rId23" Type="http://schemas.openxmlformats.org/officeDocument/2006/relationships/diagramData" Target="../diagrams/data19.xml"/><Relationship Id="rId28" Type="http://schemas.openxmlformats.org/officeDocument/2006/relationships/diagramData" Target="../diagrams/data20.xml"/><Relationship Id="rId36" Type="http://schemas.openxmlformats.org/officeDocument/2006/relationships/diagramQuickStyle" Target="../diagrams/quickStyle21.xml"/><Relationship Id="rId10" Type="http://schemas.openxmlformats.org/officeDocument/2006/relationships/diagramQuickStyle" Target="../diagrams/quickStyle16.xml"/><Relationship Id="rId19" Type="http://schemas.openxmlformats.org/officeDocument/2006/relationships/diagramLayout" Target="../diagrams/layout18.xml"/><Relationship Id="rId31" Type="http://schemas.openxmlformats.org/officeDocument/2006/relationships/diagramColors" Target="../diagrams/colors20.xml"/><Relationship Id="rId4" Type="http://schemas.openxmlformats.org/officeDocument/2006/relationships/diagramLayout" Target="../diagrams/layout15.xml"/><Relationship Id="rId9" Type="http://schemas.openxmlformats.org/officeDocument/2006/relationships/diagramLayout" Target="../diagrams/layout16.xml"/><Relationship Id="rId14" Type="http://schemas.openxmlformats.org/officeDocument/2006/relationships/diagramLayout" Target="../diagrams/layout17.xml"/><Relationship Id="rId22" Type="http://schemas.microsoft.com/office/2007/relationships/diagramDrawing" Target="../diagrams/drawing18.xml"/><Relationship Id="rId27" Type="http://schemas.microsoft.com/office/2007/relationships/diagramDrawing" Target="../diagrams/drawing19.xml"/><Relationship Id="rId30" Type="http://schemas.openxmlformats.org/officeDocument/2006/relationships/diagramQuickStyle" Target="../diagrams/quickStyle20.xml"/><Relationship Id="rId35" Type="http://schemas.openxmlformats.org/officeDocument/2006/relationships/diagramLayout" Target="../diagrams/layout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 bwMode="auto">
          <a:xfrm>
            <a:off x="163535" y="1592345"/>
            <a:ext cx="11703249" cy="729537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99" tIns="39799" rIns="79599" bIns="39799" numCol="1" rtlCol="0" anchor="t" anchorCtr="0" compatLnSpc="1">
            <a:prstTxWarp prst="textNoShape">
              <a:avLst/>
            </a:prstTxWarp>
          </a:bodyPr>
          <a:lstStyle/>
          <a:p>
            <a:pPr algn="ctr" defTabSz="672995"/>
            <a:endParaRPr lang="es-GT" sz="1800" b="1" noProof="1">
              <a:ln>
                <a:solidFill>
                  <a:schemeClr val="bg1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  <a:p>
            <a:pPr algn="ctr" defTabSz="672995"/>
            <a:endParaRPr lang="es-GT" sz="1800" b="1" noProof="1">
              <a:ln>
                <a:solidFill>
                  <a:schemeClr val="bg1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pic>
        <p:nvPicPr>
          <p:cNvPr id="5125" name="2 Imagen" descr="MINSAL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1170" y="102742"/>
            <a:ext cx="2080218" cy="1184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14 Rectángulo"/>
          <p:cNvSpPr/>
          <p:nvPr/>
        </p:nvSpPr>
        <p:spPr bwMode="auto">
          <a:xfrm>
            <a:off x="144228" y="1325925"/>
            <a:ext cx="11706061" cy="6970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99" tIns="39799" rIns="79599" bIns="39799" numCol="1" rtlCol="0" anchor="t" anchorCtr="0" compatLnSpc="1">
            <a:prstTxWarp prst="textNoShape">
              <a:avLst/>
            </a:prstTxWarp>
          </a:bodyPr>
          <a:lstStyle/>
          <a:p>
            <a:pPr defTabSz="672995"/>
            <a:endParaRPr lang="es-GT" noProof="1"/>
          </a:p>
        </p:txBody>
      </p:sp>
      <p:sp>
        <p:nvSpPr>
          <p:cNvPr id="18" name="17 Rectángulo"/>
          <p:cNvSpPr/>
          <p:nvPr/>
        </p:nvSpPr>
        <p:spPr bwMode="auto">
          <a:xfrm>
            <a:off x="160723" y="1478325"/>
            <a:ext cx="11706061" cy="69706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99" tIns="39799" rIns="79599" bIns="39799" numCol="1" rtlCol="0" anchor="t" anchorCtr="0" compatLnSpc="1">
            <a:prstTxWarp prst="textNoShape">
              <a:avLst/>
            </a:prstTxWarp>
          </a:bodyPr>
          <a:lstStyle/>
          <a:p>
            <a:pPr defTabSz="672995"/>
            <a:endParaRPr lang="es-GT" noProof="1"/>
          </a:p>
        </p:txBody>
      </p:sp>
      <p:sp>
        <p:nvSpPr>
          <p:cNvPr id="2" name="1 CuadroTexto"/>
          <p:cNvSpPr txBox="1"/>
          <p:nvPr/>
        </p:nvSpPr>
        <p:spPr>
          <a:xfrm>
            <a:off x="4046117" y="3493550"/>
            <a:ext cx="393527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72995"/>
            <a:r>
              <a:rPr lang="es-GT" sz="2800" b="1" noProof="1">
                <a:solidFill>
                  <a:schemeClr val="bg1"/>
                </a:solidFill>
                <a:latin typeface="Arial Black" pitchFamily="34" charset="0"/>
              </a:rPr>
              <a:t>EL SALVADOR </a:t>
            </a:r>
            <a:endParaRPr lang="es-GT" sz="1800" b="1" noProof="1">
              <a:solidFill>
                <a:schemeClr val="bg1"/>
              </a:solidFill>
              <a:latin typeface="Arial Black" pitchFamily="34" charset="0"/>
            </a:endParaRPr>
          </a:p>
          <a:p>
            <a:pPr algn="ctr" defTabSz="672995"/>
            <a:r>
              <a:rPr lang="es-GT" sz="1800" b="1" noProof="1">
                <a:solidFill>
                  <a:schemeClr val="bg1"/>
                </a:solidFill>
                <a:latin typeface="Arial Black" pitchFamily="34" charset="0"/>
              </a:rPr>
              <a:t>Febrero 2017</a:t>
            </a:r>
          </a:p>
          <a:p>
            <a:endParaRPr lang="es-SV" dirty="0">
              <a:solidFill>
                <a:schemeClr val="bg1"/>
              </a:solidFill>
            </a:endParaRPr>
          </a:p>
        </p:txBody>
      </p:sp>
      <p:sp>
        <p:nvSpPr>
          <p:cNvPr id="17" name="16 Rectángulo"/>
          <p:cNvSpPr/>
          <p:nvPr/>
        </p:nvSpPr>
        <p:spPr bwMode="auto">
          <a:xfrm>
            <a:off x="473026" y="1830933"/>
            <a:ext cx="11089232" cy="676875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99" tIns="39799" rIns="79599" bIns="39799" numCol="1" rtlCol="0" anchor="t" anchorCtr="0" compatLnSpc="1">
            <a:prstTxWarp prst="textNoShape">
              <a:avLst/>
            </a:prstTxWarp>
          </a:bodyPr>
          <a:lstStyle/>
          <a:p>
            <a:pPr algn="r" defTabSz="672995"/>
            <a:endParaRPr lang="es-GT" sz="1800" b="1" noProof="1">
              <a:ln>
                <a:solidFill>
                  <a:schemeClr val="bg1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  <a:p>
            <a:pPr algn="r" defTabSz="672995"/>
            <a:r>
              <a:rPr lang="es-GT" sz="2800" b="1" noProof="1" smtClean="0">
                <a:solidFill>
                  <a:schemeClr val="bg1"/>
                </a:solidFill>
                <a:latin typeface="Arial Black" pitchFamily="34" charset="0"/>
              </a:rPr>
              <a:t>BOLETÍN INFORMATIVO DE VIH EN </a:t>
            </a:r>
          </a:p>
          <a:p>
            <a:pPr algn="r" defTabSz="672995"/>
            <a:r>
              <a:rPr lang="es-GT" sz="2800" b="1" noProof="1" smtClean="0">
                <a:solidFill>
                  <a:schemeClr val="bg1"/>
                </a:solidFill>
                <a:latin typeface="Arial Black" pitchFamily="34" charset="0"/>
              </a:rPr>
              <a:t> POBLACIONES CLAVE  </a:t>
            </a:r>
          </a:p>
          <a:p>
            <a:pPr algn="r" defTabSz="672995"/>
            <a:endParaRPr lang="es-GT" sz="2800" b="1" noProof="1" smtClean="0">
              <a:solidFill>
                <a:schemeClr val="bg1"/>
              </a:solidFill>
              <a:latin typeface="Arial Black" pitchFamily="34" charset="0"/>
            </a:endParaRPr>
          </a:p>
          <a:p>
            <a:pPr algn="r" defTabSz="672995"/>
            <a:endParaRPr lang="es-GT" sz="2800" b="1" noProof="1">
              <a:solidFill>
                <a:schemeClr val="bg1"/>
              </a:solidFill>
              <a:latin typeface="Arial Black" pitchFamily="34" charset="0"/>
            </a:endParaRPr>
          </a:p>
          <a:p>
            <a:pPr algn="r" defTabSz="672995"/>
            <a:endParaRPr lang="es-GT" sz="2800" b="1" noProof="1" smtClean="0">
              <a:solidFill>
                <a:schemeClr val="bg1"/>
              </a:solidFill>
              <a:latin typeface="Arial Black" pitchFamily="34" charset="0"/>
            </a:endParaRPr>
          </a:p>
          <a:p>
            <a:pPr algn="r" defTabSz="672995"/>
            <a:endParaRPr lang="es-GT" sz="2800" b="1" noProof="1">
              <a:solidFill>
                <a:schemeClr val="bg1"/>
              </a:solidFill>
              <a:latin typeface="Arial Black" pitchFamily="34" charset="0"/>
            </a:endParaRPr>
          </a:p>
          <a:p>
            <a:pPr algn="r" defTabSz="672995"/>
            <a:endParaRPr lang="es-GT" sz="2800" b="1" noProof="1" smtClean="0">
              <a:solidFill>
                <a:schemeClr val="bg1"/>
              </a:solidFill>
              <a:latin typeface="Arial Black" pitchFamily="34" charset="0"/>
            </a:endParaRPr>
          </a:p>
          <a:p>
            <a:pPr algn="r" defTabSz="672995"/>
            <a:endParaRPr lang="es-GT" sz="2800" b="1" noProof="1" smtClean="0">
              <a:solidFill>
                <a:schemeClr val="bg1"/>
              </a:solidFill>
              <a:latin typeface="Arial Black" pitchFamily="34" charset="0"/>
            </a:endParaRPr>
          </a:p>
          <a:p>
            <a:pPr algn="r" defTabSz="672995"/>
            <a:endParaRPr lang="es-GT" sz="2800" b="1" noProof="1">
              <a:solidFill>
                <a:schemeClr val="bg1"/>
              </a:solidFill>
              <a:latin typeface="Arial Black" pitchFamily="34" charset="0"/>
            </a:endParaRPr>
          </a:p>
          <a:p>
            <a:pPr algn="r" defTabSz="672995"/>
            <a:endParaRPr lang="es-GT" sz="2800" b="1" noProof="1" smtClean="0">
              <a:solidFill>
                <a:schemeClr val="bg1"/>
              </a:solidFill>
              <a:latin typeface="Arial Black" pitchFamily="34" charset="0"/>
            </a:endParaRPr>
          </a:p>
          <a:p>
            <a:pPr algn="r" defTabSz="672995"/>
            <a:endParaRPr lang="es-GT" sz="2800" b="1" noProof="1">
              <a:solidFill>
                <a:schemeClr val="bg1"/>
              </a:solidFill>
              <a:latin typeface="Arial Black" pitchFamily="34" charset="0"/>
            </a:endParaRPr>
          </a:p>
          <a:p>
            <a:pPr algn="r" defTabSz="672995"/>
            <a:endParaRPr lang="es-GT" sz="2800" b="1" noProof="1" smtClean="0">
              <a:solidFill>
                <a:schemeClr val="bg1"/>
              </a:solidFill>
              <a:latin typeface="Arial Black" pitchFamily="34" charset="0"/>
            </a:endParaRPr>
          </a:p>
          <a:p>
            <a:pPr algn="r" defTabSz="672995"/>
            <a:r>
              <a:rPr lang="es-GT" sz="4000" b="1" noProof="1" smtClean="0">
                <a:solidFill>
                  <a:schemeClr val="bg1"/>
                </a:solidFill>
                <a:latin typeface="Arial Black" pitchFamily="34" charset="0"/>
              </a:rPr>
              <a:t>EL SALVADOR </a:t>
            </a:r>
          </a:p>
          <a:p>
            <a:pPr algn="r" defTabSz="672995"/>
            <a:r>
              <a:rPr lang="es-GT" sz="2800" b="1" noProof="1" smtClean="0">
                <a:solidFill>
                  <a:schemeClr val="bg1"/>
                </a:solidFill>
                <a:latin typeface="Arial Black" pitchFamily="34" charset="0"/>
              </a:rPr>
              <a:t>MARZO 2017</a:t>
            </a:r>
          </a:p>
          <a:p>
            <a:pPr algn="r" defTabSz="672995"/>
            <a:endParaRPr lang="es-GT" sz="2800" b="1" noProof="1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21" name="Picture 4" descr="Imagen relacionada"/>
          <p:cNvPicPr/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Glas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082" y="2406997"/>
            <a:ext cx="7128792" cy="5976664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09271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 bwMode="auto">
          <a:xfrm>
            <a:off x="0" y="0"/>
            <a:ext cx="12201605" cy="91344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99" tIns="39799" rIns="79599" bIns="39799" numCol="1" rtlCol="0" anchor="ctr" anchorCtr="0" compatLnSpc="1">
            <a:prstTxWarp prst="textNoShape">
              <a:avLst/>
            </a:prstTxWarp>
          </a:bodyPr>
          <a:lstStyle/>
          <a:p>
            <a:pPr lvl="1"/>
            <a:endParaRPr lang="es-SV" dirty="0">
              <a:effectLst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35179" y="246757"/>
            <a:ext cx="1105654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40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haroni" pitchFamily="2" charset="-79"/>
              </a:rPr>
              <a:t>Situación de Estigma y Discriminación en </a:t>
            </a:r>
          </a:p>
          <a:p>
            <a:pPr algn="ctr"/>
            <a:r>
              <a:rPr lang="es-SV" sz="40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haroni" pitchFamily="2" charset="-79"/>
              </a:rPr>
              <a:t>Poblaciones Clave</a:t>
            </a:r>
            <a:endParaRPr lang="es-SV" sz="4000" dirty="0">
              <a:solidFill>
                <a:schemeClr val="accent2">
                  <a:lumMod val="75000"/>
                </a:schemeClr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62336" y="1758925"/>
            <a:ext cx="10594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 smtClean="0"/>
              <a:t>Las personas </a:t>
            </a:r>
            <a:r>
              <a:rPr lang="es-SV" sz="2400" b="1" dirty="0" err="1" smtClean="0"/>
              <a:t>trans</a:t>
            </a:r>
            <a:r>
              <a:rPr lang="es-SV" sz="2400" b="1" dirty="0" smtClean="0"/>
              <a:t> /travesti tienen derecho a tener un documento de identidad que las identifica como mujeres</a:t>
            </a:r>
            <a:endParaRPr lang="es-SV" sz="2400" b="1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684" y="6223793"/>
            <a:ext cx="10138518" cy="1130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919684" y="7354788"/>
            <a:ext cx="10570566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/>
              <a:t>Las personas </a:t>
            </a:r>
            <a:r>
              <a:rPr lang="es-SV" dirty="0" err="1" smtClean="0"/>
              <a:t>trans</a:t>
            </a:r>
            <a:r>
              <a:rPr lang="es-SV" dirty="0" smtClean="0"/>
              <a:t> /travesti  son las que más opiniones de discriminación recibieron en el estudio de Estigma y Discriminación 2016,  dentro de las respuestas altamente discriminatorias  se encuentra  la  referida a  </a:t>
            </a:r>
            <a:r>
              <a:rPr lang="es-SV" dirty="0"/>
              <a:t>las personas </a:t>
            </a:r>
            <a:r>
              <a:rPr lang="es-SV" dirty="0" err="1"/>
              <a:t>trans</a:t>
            </a:r>
            <a:r>
              <a:rPr lang="es-SV" dirty="0"/>
              <a:t>/travesti tienen derecho de tener un documento de identidad que las identifiquen como mujeres </a:t>
            </a:r>
            <a:r>
              <a:rPr lang="es-SV" dirty="0" smtClean="0"/>
              <a:t>, en donde solamente  el 29.5% de las personas entrevistadas  mencionaron estar de acuerdo y  muy de acuerdo con esa aseveración. </a:t>
            </a:r>
            <a:endParaRPr lang="es-SV" dirty="0"/>
          </a:p>
        </p:txBody>
      </p:sp>
      <p:pic>
        <p:nvPicPr>
          <p:cNvPr id="12" name="11 Imagen"/>
          <p:cNvPicPr/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2422" t="36363" b="9041"/>
          <a:stretch/>
        </p:blipFill>
        <p:spPr bwMode="auto">
          <a:xfrm>
            <a:off x="2928602" y="2362720"/>
            <a:ext cx="6120681" cy="38563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8 Rectángulo"/>
          <p:cNvSpPr/>
          <p:nvPr/>
        </p:nvSpPr>
        <p:spPr bwMode="auto">
          <a:xfrm>
            <a:off x="272517" y="8755171"/>
            <a:ext cx="11634265" cy="37930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99" tIns="39799" rIns="79599" bIns="39799" numCol="1" rtlCol="0" anchor="t" anchorCtr="0" compatLnSpc="1">
            <a:prstTxWarp prst="textNoShape">
              <a:avLst/>
            </a:prstTxWarp>
          </a:bodyPr>
          <a:lstStyle/>
          <a:p>
            <a:pPr defTabSz="672995"/>
            <a:r>
              <a:rPr lang="es-ES" sz="1200" b="1" dirty="0"/>
              <a:t>Fuente: </a:t>
            </a:r>
            <a:r>
              <a:rPr lang="es-ES" sz="1200" b="1" dirty="0" smtClean="0"/>
              <a:t>Estudio de Estigma y Discriminación USAID/PASCA LMG 2016</a:t>
            </a:r>
            <a:endParaRPr lang="es-GT" sz="1200" noProof="1"/>
          </a:p>
        </p:txBody>
      </p:sp>
    </p:spTree>
    <p:extLst>
      <p:ext uri="{BB962C8B-B14F-4D97-AF65-F5344CB8AC3E}">
        <p14:creationId xmlns:p14="http://schemas.microsoft.com/office/powerpoint/2010/main" val="88897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 bwMode="auto">
          <a:xfrm>
            <a:off x="0" y="0"/>
            <a:ext cx="12179300" cy="9134475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99" tIns="39799" rIns="79599" bIns="39799" numCol="1" rtlCol="0" anchor="t" anchorCtr="0" compatLnSpc="1">
            <a:prstTxWarp prst="textNoShape">
              <a:avLst/>
            </a:prstTxWarp>
          </a:bodyPr>
          <a:lstStyle/>
          <a:p>
            <a:pPr algn="r" defTabSz="672995"/>
            <a:endParaRPr lang="es-GT" sz="1800" b="1" noProof="1">
              <a:ln>
                <a:solidFill>
                  <a:schemeClr val="bg1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  <a:p>
            <a:pPr algn="r" defTabSz="672995"/>
            <a:endParaRPr lang="es-GT" sz="2800" b="1" noProof="1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6" name="Picture 2" descr="Resultado de imagen para mapa el salvador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066" y="1974949"/>
            <a:ext cx="10081120" cy="5339928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7" name="AutoShape 15"/>
          <p:cNvSpPr>
            <a:spLocks noChangeArrowheads="1"/>
          </p:cNvSpPr>
          <p:nvPr/>
        </p:nvSpPr>
        <p:spPr bwMode="auto">
          <a:xfrm>
            <a:off x="2877000" y="6629305"/>
            <a:ext cx="1718528" cy="71740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5840" cap="sq">
            <a:solidFill>
              <a:srgbClr val="6E9217"/>
            </a:solidFill>
            <a:miter lim="800000"/>
            <a:headEnd/>
            <a:tailEnd/>
          </a:ln>
          <a:effectLst/>
          <a:extLst/>
        </p:spPr>
        <p:txBody>
          <a:bodyPr lIns="108738" tIns="56544" rIns="108738" bIns="56544" anchor="ctr"/>
          <a:lstStyle/>
          <a:p>
            <a:pPr algn="ctr" hangingPunct="1">
              <a:tabLst>
                <a:tab pos="0" algn="l"/>
                <a:tab pos="540881" algn="l"/>
                <a:tab pos="1083680" algn="l"/>
                <a:tab pos="1626479" algn="l"/>
                <a:tab pos="2169278" algn="l"/>
                <a:tab pos="2712077" algn="l"/>
                <a:tab pos="3254876" algn="l"/>
                <a:tab pos="3797675" algn="l"/>
                <a:tab pos="4340474" algn="l"/>
                <a:tab pos="4883273" algn="l"/>
                <a:tab pos="5426072" algn="l"/>
                <a:tab pos="5968870" algn="l"/>
                <a:tab pos="6511670" algn="l"/>
                <a:tab pos="7054468" algn="l"/>
                <a:tab pos="7597268" algn="l"/>
                <a:tab pos="8140066" algn="l"/>
                <a:tab pos="8682866" algn="l"/>
                <a:tab pos="9225664" algn="l"/>
                <a:tab pos="9768464" algn="l"/>
                <a:tab pos="10311262" algn="l"/>
                <a:tab pos="10854062" algn="l"/>
              </a:tabLst>
            </a:pPr>
            <a:r>
              <a:rPr lang="es-SV" b="1">
                <a:latin typeface="Calibri" pitchFamily="32" charset="0"/>
                <a:ea typeface="DejaVu Sans" charset="0"/>
                <a:cs typeface="DejaVu Sans" charset="0"/>
              </a:rPr>
              <a:t>Funcionando</a:t>
            </a:r>
          </a:p>
        </p:txBody>
      </p:sp>
      <p:sp>
        <p:nvSpPr>
          <p:cNvPr id="8" name="AutoShape 14"/>
          <p:cNvSpPr>
            <a:spLocks noChangeArrowheads="1"/>
          </p:cNvSpPr>
          <p:nvPr/>
        </p:nvSpPr>
        <p:spPr bwMode="auto">
          <a:xfrm>
            <a:off x="2877001" y="7596078"/>
            <a:ext cx="1730036" cy="711653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15840" cap="sq">
            <a:solidFill>
              <a:srgbClr val="6E921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8738" tIns="56544" rIns="108738" bIns="56544" anchor="ctr"/>
          <a:lstStyle/>
          <a:p>
            <a:pPr algn="ctr" hangingPunct="1">
              <a:tabLst>
                <a:tab pos="0" algn="l"/>
                <a:tab pos="540881" algn="l"/>
                <a:tab pos="1083680" algn="l"/>
                <a:tab pos="1626479" algn="l"/>
                <a:tab pos="2169278" algn="l"/>
                <a:tab pos="2712077" algn="l"/>
                <a:tab pos="3254876" algn="l"/>
                <a:tab pos="3797675" algn="l"/>
                <a:tab pos="4340474" algn="l"/>
                <a:tab pos="4883273" algn="l"/>
                <a:tab pos="5426072" algn="l"/>
                <a:tab pos="5968870" algn="l"/>
                <a:tab pos="6511670" algn="l"/>
                <a:tab pos="7054468" algn="l"/>
                <a:tab pos="7597268" algn="l"/>
                <a:tab pos="8140066" algn="l"/>
                <a:tab pos="8682866" algn="l"/>
                <a:tab pos="9225664" algn="l"/>
                <a:tab pos="9768464" algn="l"/>
                <a:tab pos="10311262" algn="l"/>
                <a:tab pos="10854062" algn="l"/>
              </a:tabLst>
            </a:pPr>
            <a:r>
              <a:rPr lang="es-SV" sz="1400" b="1" dirty="0">
                <a:latin typeface="Calibri" pitchFamily="32" charset="0"/>
                <a:ea typeface="DejaVu Sans" charset="0"/>
                <a:cs typeface="DejaVu Sans" charset="0"/>
              </a:rPr>
              <a:t>En trámite de apertura</a:t>
            </a:r>
          </a:p>
        </p:txBody>
      </p:sp>
      <p:sp>
        <p:nvSpPr>
          <p:cNvPr id="2" name="1 Elipse"/>
          <p:cNvSpPr/>
          <p:nvPr/>
        </p:nvSpPr>
        <p:spPr bwMode="auto">
          <a:xfrm>
            <a:off x="3065314" y="3775149"/>
            <a:ext cx="360040" cy="21602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7731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sz="20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8 Elipse"/>
          <p:cNvSpPr/>
          <p:nvPr/>
        </p:nvSpPr>
        <p:spPr bwMode="auto">
          <a:xfrm>
            <a:off x="4595528" y="4963281"/>
            <a:ext cx="360040" cy="21602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7731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sz="20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9 Elipse"/>
          <p:cNvSpPr/>
          <p:nvPr/>
        </p:nvSpPr>
        <p:spPr bwMode="auto">
          <a:xfrm>
            <a:off x="1625154" y="4079949"/>
            <a:ext cx="360040" cy="21602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7731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sz="20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10 Elipse"/>
          <p:cNvSpPr/>
          <p:nvPr/>
        </p:nvSpPr>
        <p:spPr bwMode="auto">
          <a:xfrm>
            <a:off x="2487079" y="5071293"/>
            <a:ext cx="360040" cy="21602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7731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sz="20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11 Elipse"/>
          <p:cNvSpPr/>
          <p:nvPr/>
        </p:nvSpPr>
        <p:spPr bwMode="auto">
          <a:xfrm>
            <a:off x="3808818" y="4747257"/>
            <a:ext cx="360040" cy="21602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7731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sz="20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12 Elipse"/>
          <p:cNvSpPr/>
          <p:nvPr/>
        </p:nvSpPr>
        <p:spPr bwMode="auto">
          <a:xfrm>
            <a:off x="5236766" y="4490228"/>
            <a:ext cx="360040" cy="21602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7731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sz="20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13 Elipse"/>
          <p:cNvSpPr/>
          <p:nvPr/>
        </p:nvSpPr>
        <p:spPr bwMode="auto">
          <a:xfrm>
            <a:off x="4542951" y="4038772"/>
            <a:ext cx="360040" cy="21602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7731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sz="20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14 Elipse"/>
          <p:cNvSpPr/>
          <p:nvPr/>
        </p:nvSpPr>
        <p:spPr bwMode="auto">
          <a:xfrm>
            <a:off x="4553782" y="4286608"/>
            <a:ext cx="360040" cy="21602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7731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sz="20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15 Elipse"/>
          <p:cNvSpPr/>
          <p:nvPr/>
        </p:nvSpPr>
        <p:spPr bwMode="auto">
          <a:xfrm>
            <a:off x="5297562" y="5467746"/>
            <a:ext cx="360040" cy="21602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7731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sz="20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16 Elipse"/>
          <p:cNvSpPr/>
          <p:nvPr/>
        </p:nvSpPr>
        <p:spPr bwMode="auto">
          <a:xfrm>
            <a:off x="5477582" y="3415109"/>
            <a:ext cx="360040" cy="216024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7731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sz="20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18 Elipse"/>
          <p:cNvSpPr/>
          <p:nvPr/>
        </p:nvSpPr>
        <p:spPr bwMode="auto">
          <a:xfrm>
            <a:off x="7169770" y="5863381"/>
            <a:ext cx="360040" cy="21602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7731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sz="20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19 Elipse"/>
          <p:cNvSpPr/>
          <p:nvPr/>
        </p:nvSpPr>
        <p:spPr bwMode="auto">
          <a:xfrm>
            <a:off x="8177882" y="5467746"/>
            <a:ext cx="360040" cy="21602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7731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sz="20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20 Elipse"/>
          <p:cNvSpPr/>
          <p:nvPr/>
        </p:nvSpPr>
        <p:spPr bwMode="auto">
          <a:xfrm>
            <a:off x="9762058" y="5359734"/>
            <a:ext cx="360040" cy="21602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7731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sz="20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21 Elipse"/>
          <p:cNvSpPr/>
          <p:nvPr/>
        </p:nvSpPr>
        <p:spPr bwMode="auto">
          <a:xfrm>
            <a:off x="3742019" y="5451945"/>
            <a:ext cx="360040" cy="21602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7731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sz="20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1439459" y="606797"/>
            <a:ext cx="81984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4000" b="1" dirty="0" smtClean="0">
                <a:solidFill>
                  <a:schemeClr val="bg1"/>
                </a:solidFill>
                <a:latin typeface="Arial Narrow" pitchFamily="34" charset="0"/>
                <a:cs typeface="Aharoni" pitchFamily="2" charset="-79"/>
              </a:rPr>
              <a:t>Clínicas VICITS  en EL Salvador </a:t>
            </a:r>
            <a:endParaRPr lang="es-SV" sz="4000" dirty="0">
              <a:solidFill>
                <a:schemeClr val="bg1"/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24" name="23 Rectángulo"/>
          <p:cNvSpPr/>
          <p:nvPr/>
        </p:nvSpPr>
        <p:spPr bwMode="auto">
          <a:xfrm>
            <a:off x="56493" y="8565519"/>
            <a:ext cx="11634265" cy="379304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99" tIns="39799" rIns="79599" bIns="39799" numCol="1" rtlCol="0" anchor="t" anchorCtr="0" compatLnSpc="1">
            <a:prstTxWarp prst="textNoShape">
              <a:avLst/>
            </a:prstTxWarp>
          </a:bodyPr>
          <a:lstStyle/>
          <a:p>
            <a:pPr defTabSz="672995"/>
            <a:r>
              <a:rPr lang="es-ES" sz="1200" b="1" dirty="0">
                <a:solidFill>
                  <a:schemeClr val="bg1"/>
                </a:solidFill>
              </a:rPr>
              <a:t>Fuente: </a:t>
            </a:r>
            <a:r>
              <a:rPr lang="es-ES" sz="1200" b="1" dirty="0" smtClean="0">
                <a:solidFill>
                  <a:schemeClr val="bg1"/>
                </a:solidFill>
              </a:rPr>
              <a:t>Programa Nacional de ITS y VIH-Sida Marzo 2017</a:t>
            </a:r>
            <a:endParaRPr lang="es-GT" sz="1200" noProof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21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79300" cy="9175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617042" y="8366034"/>
            <a:ext cx="1098619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GT" sz="1100" dirty="0"/>
              <a:t>El financiamiento fue proporcionado por el Plan de Emergencia del Presidente de Estados Unidos para el Alivio al Sida a través de la Agencia de los Estados Unidos para el Desarrollo Internacional, bajo el Convenio Cooperativo AID-OAA-A-11-00015.  Los contenidos no necesariamente reflejan los puntos de vista de PEPFAR, USAID o del Gobierno de Estados Unidos.</a:t>
            </a:r>
            <a:endParaRPr lang="es-SV" sz="1100" dirty="0"/>
          </a:p>
        </p:txBody>
      </p:sp>
    </p:spTree>
    <p:extLst>
      <p:ext uri="{BB962C8B-B14F-4D97-AF65-F5344CB8AC3E}">
        <p14:creationId xmlns:p14="http://schemas.microsoft.com/office/powerpoint/2010/main" val="293426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33 Rectángulo"/>
          <p:cNvSpPr/>
          <p:nvPr/>
        </p:nvSpPr>
        <p:spPr bwMode="auto">
          <a:xfrm>
            <a:off x="0" y="0"/>
            <a:ext cx="12201605" cy="9134475"/>
          </a:xfrm>
          <a:prstGeom prst="rect">
            <a:avLst/>
          </a:prstGeom>
          <a:solidFill>
            <a:srgbClr val="9DBFE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99" tIns="39799" rIns="79599" bIns="39799" numCol="1" rtlCol="0" anchor="ctr" anchorCtr="0" compatLnSpc="1">
            <a:prstTxWarp prst="textNoShape">
              <a:avLst/>
            </a:prstTxWarp>
          </a:bodyPr>
          <a:lstStyle/>
          <a:p>
            <a:pPr lvl="1"/>
            <a:endParaRPr lang="es-SV" dirty="0">
              <a:effectLst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11562258" y="8639966"/>
            <a:ext cx="25893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200" dirty="0">
                <a:latin typeface="Impact" pitchFamily="34" charset="0"/>
                <a:cs typeface="Times New Roman" pitchFamily="18" charset="0"/>
              </a:rPr>
              <a:t>2</a:t>
            </a:r>
            <a:endParaRPr lang="es-MX" sz="1200" dirty="0">
              <a:latin typeface="Impact" pitchFamily="34" charset="0"/>
              <a:cs typeface="Times New Roman" pitchFamily="18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35179" y="246757"/>
            <a:ext cx="1105654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40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haroni" pitchFamily="2" charset="-79"/>
              </a:rPr>
              <a:t>Situación de VIH en Hombres que tienen relaciones sexuales con Hombres (HSH)</a:t>
            </a:r>
            <a:endParaRPr lang="es-SV" sz="4000" dirty="0">
              <a:solidFill>
                <a:schemeClr val="accent2">
                  <a:lumMod val="75000"/>
                </a:schemeClr>
              </a:solidFill>
              <a:latin typeface="Arial Narrow" pitchFamily="34" charset="0"/>
              <a:cs typeface="Aharoni" pitchFamily="2" charset="-79"/>
            </a:endParaRPr>
          </a:p>
          <a:p>
            <a:pPr algn="ctr"/>
            <a:endParaRPr lang="es-SV" sz="4000" dirty="0">
              <a:solidFill>
                <a:schemeClr val="accent2">
                  <a:lumMod val="75000"/>
                </a:schemeClr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0" y="7508485"/>
            <a:ext cx="12253101" cy="213904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endParaRPr lang="es-SV" dirty="0">
              <a:solidFill>
                <a:schemeClr val="bg1"/>
              </a:solidFill>
              <a:latin typeface="Segoe UI Symbol" pitchFamily="34" charset="0"/>
              <a:ea typeface="Segoe UI Symbol" pitchFamily="34" charset="0"/>
              <a:cs typeface="Shruti" pitchFamily="34" charset="0"/>
            </a:endParaRPr>
          </a:p>
          <a:p>
            <a:pPr lvl="1" algn="just"/>
            <a:r>
              <a:rPr lang="es-UY" dirty="0" smtClean="0">
                <a:solidFill>
                  <a:schemeClr val="bg1"/>
                </a:solidFill>
                <a:latin typeface="Segoe UI Symbol" pitchFamily="34" charset="0"/>
                <a:ea typeface="Segoe UI Symbol" pitchFamily="34" charset="0"/>
                <a:cs typeface="Shruti" pitchFamily="34" charset="0"/>
              </a:rPr>
              <a:t>* </a:t>
            </a:r>
            <a:r>
              <a:rPr lang="es-ES_tradnl" sz="1600" dirty="0">
                <a:solidFill>
                  <a:schemeClr val="bg1"/>
                </a:solidFill>
              </a:rPr>
              <a:t>Estimación de tamaño y encuesta de conocimientos, actitudes y prácticas comportamiento sexual, y </a:t>
            </a:r>
            <a:r>
              <a:rPr lang="es-ES_tradnl" sz="1600" dirty="0" err="1">
                <a:solidFill>
                  <a:schemeClr val="bg1"/>
                </a:solidFill>
              </a:rPr>
              <a:t>sero</a:t>
            </a:r>
            <a:r>
              <a:rPr lang="es-ES_tradnl" sz="1600" dirty="0">
                <a:solidFill>
                  <a:schemeClr val="bg1"/>
                </a:solidFill>
              </a:rPr>
              <a:t>-prevalencia de VIH en hombres que tienen sexo con hombres en El Salvador </a:t>
            </a:r>
            <a:r>
              <a:rPr lang="es-ES_tradnl" sz="1600" dirty="0" smtClean="0">
                <a:solidFill>
                  <a:schemeClr val="bg1"/>
                </a:solidFill>
              </a:rPr>
              <a:t>2015, </a:t>
            </a:r>
            <a:r>
              <a:rPr lang="es-ES_tradnl" sz="1600" dirty="0" err="1">
                <a:solidFill>
                  <a:schemeClr val="bg1"/>
                </a:solidFill>
              </a:rPr>
              <a:t>Thefinet</a:t>
            </a:r>
            <a:r>
              <a:rPr lang="es-ES_tradnl" sz="1600" dirty="0">
                <a:solidFill>
                  <a:schemeClr val="bg1"/>
                </a:solidFill>
              </a:rPr>
              <a:t> , Plan Internacional, MINSAL  2016</a:t>
            </a:r>
            <a:endParaRPr lang="es-SV" sz="1600" dirty="0">
              <a:solidFill>
                <a:schemeClr val="bg1"/>
              </a:solidFill>
            </a:endParaRPr>
          </a:p>
          <a:p>
            <a:pPr lvl="1" algn="just"/>
            <a:r>
              <a:rPr lang="es-UY" dirty="0" smtClean="0">
                <a:solidFill>
                  <a:schemeClr val="bg1"/>
                </a:solidFill>
                <a:latin typeface="Segoe UI Symbol" pitchFamily="34" charset="0"/>
                <a:ea typeface="Segoe UI Symbol" pitchFamily="34" charset="0"/>
                <a:cs typeface="Shruti" pitchFamily="34" charset="0"/>
              </a:rPr>
              <a:t>**  </a:t>
            </a:r>
            <a:r>
              <a:rPr lang="es-ES_tradnl" sz="1600" dirty="0">
                <a:solidFill>
                  <a:schemeClr val="bg1"/>
                </a:solidFill>
              </a:rPr>
              <a:t>Clínicas VICITS Prevalencia de </a:t>
            </a:r>
            <a:r>
              <a:rPr lang="es-ES_tradnl" sz="1600" dirty="0" smtClean="0">
                <a:solidFill>
                  <a:schemeClr val="bg1"/>
                </a:solidFill>
              </a:rPr>
              <a:t>Sífilis 2016   </a:t>
            </a:r>
            <a:endParaRPr lang="es-SV" sz="1600" dirty="0">
              <a:solidFill>
                <a:schemeClr val="bg1"/>
              </a:solidFill>
            </a:endParaRPr>
          </a:p>
          <a:p>
            <a:pPr lvl="1" algn="just"/>
            <a:r>
              <a:rPr lang="es-UY" dirty="0" smtClean="0">
                <a:solidFill>
                  <a:schemeClr val="bg1"/>
                </a:solidFill>
                <a:latin typeface="Segoe UI Symbol" pitchFamily="34" charset="0"/>
                <a:ea typeface="Segoe UI Symbol" pitchFamily="34" charset="0"/>
                <a:cs typeface="Shruti" pitchFamily="34" charset="0"/>
              </a:rPr>
              <a:t>*** </a:t>
            </a:r>
            <a:r>
              <a:rPr lang="es-ES_tradnl" sz="1600" dirty="0">
                <a:solidFill>
                  <a:schemeClr val="bg1"/>
                </a:solidFill>
              </a:rPr>
              <a:t>Encuesta sobre comportamientos de riesgo y factores asociados al uso de condón para la prevención del VIH, en </a:t>
            </a:r>
            <a:r>
              <a:rPr lang="es-ES_tradnl" sz="1600" dirty="0" smtClean="0">
                <a:solidFill>
                  <a:schemeClr val="bg1"/>
                </a:solidFill>
              </a:rPr>
              <a:t>HSH y </a:t>
            </a:r>
            <a:r>
              <a:rPr lang="es-ES_tradnl" sz="1600" dirty="0" err="1" smtClean="0">
                <a:solidFill>
                  <a:schemeClr val="bg1"/>
                </a:solidFill>
              </a:rPr>
              <a:t>Trans</a:t>
            </a:r>
            <a:r>
              <a:rPr lang="es-ES_tradnl" sz="1600" dirty="0" smtClean="0">
                <a:solidFill>
                  <a:schemeClr val="bg1"/>
                </a:solidFill>
              </a:rPr>
              <a:t>, </a:t>
            </a:r>
            <a:r>
              <a:rPr lang="es-ES_tradnl" sz="1600" dirty="0">
                <a:solidFill>
                  <a:schemeClr val="bg1"/>
                </a:solidFill>
              </a:rPr>
              <a:t>PASMO </a:t>
            </a:r>
            <a:r>
              <a:rPr lang="es-ES_tradnl" sz="1600" dirty="0" smtClean="0">
                <a:solidFill>
                  <a:schemeClr val="bg1"/>
                </a:solidFill>
              </a:rPr>
              <a:t> 2016</a:t>
            </a:r>
          </a:p>
          <a:p>
            <a:pPr lvl="1" algn="just"/>
            <a:r>
              <a:rPr lang="es-ES_tradnl" sz="1600" dirty="0" smtClean="0">
                <a:solidFill>
                  <a:schemeClr val="bg1"/>
                </a:solidFill>
              </a:rPr>
              <a:t>El Uso del condón está referida a la última relación sexual con una pareja masculina.</a:t>
            </a:r>
            <a:endParaRPr lang="es-ES_tradnl" sz="1600" dirty="0">
              <a:solidFill>
                <a:schemeClr val="bg1"/>
              </a:solidFill>
            </a:endParaRPr>
          </a:p>
          <a:p>
            <a:pPr lvl="1" algn="just"/>
            <a:endParaRPr lang="es-UY" dirty="0" smtClean="0">
              <a:solidFill>
                <a:schemeClr val="bg1"/>
              </a:solidFill>
              <a:latin typeface="Segoe UI Symbol" pitchFamily="34" charset="0"/>
              <a:ea typeface="Segoe UI Symbol" pitchFamily="34" charset="0"/>
              <a:cs typeface="Shruti" pitchFamily="34" charset="0"/>
            </a:endParaRP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292833437"/>
              </p:ext>
            </p:extLst>
          </p:nvPr>
        </p:nvGraphicFramePr>
        <p:xfrm>
          <a:off x="599535" y="1537788"/>
          <a:ext cx="3185859" cy="21687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6" name="15 Diagrama"/>
          <p:cNvGraphicFramePr/>
          <p:nvPr>
            <p:extLst>
              <p:ext uri="{D42A27DB-BD31-4B8C-83A1-F6EECF244321}">
                <p14:modId xmlns:p14="http://schemas.microsoft.com/office/powerpoint/2010/main" val="4208016456"/>
              </p:ext>
            </p:extLst>
          </p:nvPr>
        </p:nvGraphicFramePr>
        <p:xfrm>
          <a:off x="0" y="3754434"/>
          <a:ext cx="4352948" cy="1625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7" name="16 Diagrama"/>
          <p:cNvGraphicFramePr/>
          <p:nvPr>
            <p:extLst>
              <p:ext uri="{D42A27DB-BD31-4B8C-83A1-F6EECF244321}">
                <p14:modId xmlns:p14="http://schemas.microsoft.com/office/powerpoint/2010/main" val="757372847"/>
              </p:ext>
            </p:extLst>
          </p:nvPr>
        </p:nvGraphicFramePr>
        <p:xfrm>
          <a:off x="7747000" y="3343101"/>
          <a:ext cx="4352948" cy="1625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8" name="17 Diagrama"/>
          <p:cNvGraphicFramePr/>
          <p:nvPr>
            <p:extLst>
              <p:ext uri="{D42A27DB-BD31-4B8C-83A1-F6EECF244321}">
                <p14:modId xmlns:p14="http://schemas.microsoft.com/office/powerpoint/2010/main" val="861929216"/>
              </p:ext>
            </p:extLst>
          </p:nvPr>
        </p:nvGraphicFramePr>
        <p:xfrm>
          <a:off x="7747000" y="5359325"/>
          <a:ext cx="4352948" cy="1625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9" name="18 Diagrama"/>
          <p:cNvGraphicFramePr/>
          <p:nvPr>
            <p:extLst>
              <p:ext uri="{D42A27DB-BD31-4B8C-83A1-F6EECF244321}">
                <p14:modId xmlns:p14="http://schemas.microsoft.com/office/powerpoint/2010/main" val="1911323015"/>
              </p:ext>
            </p:extLst>
          </p:nvPr>
        </p:nvGraphicFramePr>
        <p:xfrm>
          <a:off x="79352" y="5647357"/>
          <a:ext cx="4352948" cy="1625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graphicFrame>
        <p:nvGraphicFramePr>
          <p:cNvPr id="20" name="19 Diagrama"/>
          <p:cNvGraphicFramePr/>
          <p:nvPr>
            <p:extLst>
              <p:ext uri="{D42A27DB-BD31-4B8C-83A1-F6EECF244321}">
                <p14:modId xmlns:p14="http://schemas.microsoft.com/office/powerpoint/2010/main" val="328045151"/>
              </p:ext>
            </p:extLst>
          </p:nvPr>
        </p:nvGraphicFramePr>
        <p:xfrm>
          <a:off x="8249890" y="1470893"/>
          <a:ext cx="3096344" cy="20576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8" r:lo="rId29" r:qs="rId30" r:cs="rId31"/>
          </a:graphicData>
        </a:graphic>
      </p:graphicFrame>
      <p:pic>
        <p:nvPicPr>
          <p:cNvPr id="31" name="Picture 3" descr="C:\Users\HP\Documents\MSH\2. Compartir métodos y herramientas\Análisis de información HSH\Figura hombres.jpg"/>
          <p:cNvPicPr/>
          <p:nvPr/>
        </p:nvPicPr>
        <p:blipFill>
          <a:blip r:embed="rId3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300" y="2185749"/>
            <a:ext cx="331470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12 Diagrama"/>
          <p:cNvGraphicFramePr/>
          <p:nvPr>
            <p:extLst>
              <p:ext uri="{D42A27DB-BD31-4B8C-83A1-F6EECF244321}">
                <p14:modId xmlns:p14="http://schemas.microsoft.com/office/powerpoint/2010/main" val="757723692"/>
              </p:ext>
            </p:extLst>
          </p:nvPr>
        </p:nvGraphicFramePr>
        <p:xfrm>
          <a:off x="3913176" y="5503341"/>
          <a:ext cx="4352948" cy="1625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4" r:lo="rId35" r:qs="rId36" r:cs="rId37"/>
          </a:graphicData>
        </a:graphic>
      </p:graphicFrame>
    </p:spTree>
    <p:extLst>
      <p:ext uri="{BB962C8B-B14F-4D97-AF65-F5344CB8AC3E}">
        <p14:creationId xmlns:p14="http://schemas.microsoft.com/office/powerpoint/2010/main" val="317632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33 Rectángulo"/>
          <p:cNvSpPr/>
          <p:nvPr/>
        </p:nvSpPr>
        <p:spPr bwMode="auto">
          <a:xfrm>
            <a:off x="0" y="0"/>
            <a:ext cx="12201605" cy="91344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99" tIns="39799" rIns="79599" bIns="39799" numCol="1" rtlCol="0" anchor="ctr" anchorCtr="0" compatLnSpc="1">
            <a:prstTxWarp prst="textNoShape">
              <a:avLst/>
            </a:prstTxWarp>
          </a:bodyPr>
          <a:lstStyle/>
          <a:p>
            <a:pPr lvl="1"/>
            <a:endParaRPr lang="es-SV" dirty="0">
              <a:effectLst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11562258" y="8639966"/>
            <a:ext cx="25893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200" dirty="0">
                <a:latin typeface="Impact" pitchFamily="34" charset="0"/>
                <a:cs typeface="Times New Roman" pitchFamily="18" charset="0"/>
              </a:rPr>
              <a:t>2</a:t>
            </a:r>
            <a:endParaRPr lang="es-MX" sz="1200" dirty="0">
              <a:latin typeface="Impact" pitchFamily="34" charset="0"/>
              <a:cs typeface="Times New Roman" pitchFamily="18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35179" y="246757"/>
            <a:ext cx="1105654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4000" b="1" dirty="0">
                <a:solidFill>
                  <a:schemeClr val="accent2"/>
                </a:solidFill>
                <a:latin typeface="Arial Narrow" pitchFamily="34" charset="0"/>
                <a:ea typeface="SimHei" pitchFamily="49" charset="-122"/>
                <a:cs typeface="Arial" pitchFamily="34" charset="0"/>
              </a:rPr>
              <a:t>Situación de VIH en Trabajadoras Sexuales</a:t>
            </a:r>
          </a:p>
          <a:p>
            <a:pPr algn="ctr"/>
            <a:endParaRPr lang="es-SV" sz="4000" dirty="0">
              <a:solidFill>
                <a:schemeClr val="accent2"/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0" y="7754570"/>
            <a:ext cx="12201605" cy="187743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lvl="1" algn="just"/>
            <a:r>
              <a:rPr lang="es-UY" dirty="0" smtClean="0">
                <a:solidFill>
                  <a:schemeClr val="bg1"/>
                </a:solidFill>
                <a:latin typeface="Segoe UI Symbol" pitchFamily="34" charset="0"/>
                <a:ea typeface="Segoe UI Symbol" pitchFamily="34" charset="0"/>
                <a:cs typeface="Shruti" pitchFamily="34" charset="0"/>
              </a:rPr>
              <a:t>* </a:t>
            </a:r>
            <a:r>
              <a:rPr lang="es-ES_tradnl" sz="1600" dirty="0">
                <a:solidFill>
                  <a:schemeClr val="bg1"/>
                </a:solidFill>
              </a:rPr>
              <a:t>Estimación de tamaño y encuesta de conocimientos, actitudes y prácticas comportamiento sexual, y </a:t>
            </a:r>
            <a:r>
              <a:rPr lang="es-ES_tradnl" sz="1600" dirty="0" err="1">
                <a:solidFill>
                  <a:schemeClr val="bg1"/>
                </a:solidFill>
              </a:rPr>
              <a:t>sero</a:t>
            </a:r>
            <a:r>
              <a:rPr lang="es-ES_tradnl" sz="1600" dirty="0">
                <a:solidFill>
                  <a:schemeClr val="bg1"/>
                </a:solidFill>
              </a:rPr>
              <a:t>-prevalencia de VIH </a:t>
            </a:r>
            <a:r>
              <a:rPr lang="es-ES_tradnl" sz="1600" dirty="0" smtClean="0">
                <a:solidFill>
                  <a:schemeClr val="bg1"/>
                </a:solidFill>
              </a:rPr>
              <a:t>Trabajadoras Sexuales </a:t>
            </a:r>
            <a:r>
              <a:rPr lang="es-ES_tradnl" sz="1600" dirty="0">
                <a:solidFill>
                  <a:schemeClr val="bg1"/>
                </a:solidFill>
              </a:rPr>
              <a:t>en El Salvador 2016, </a:t>
            </a:r>
            <a:r>
              <a:rPr lang="es-ES_tradnl" sz="1600" dirty="0" err="1">
                <a:solidFill>
                  <a:schemeClr val="bg1"/>
                </a:solidFill>
              </a:rPr>
              <a:t>Thefinet</a:t>
            </a:r>
            <a:r>
              <a:rPr lang="es-ES_tradnl" sz="1600" dirty="0">
                <a:solidFill>
                  <a:schemeClr val="bg1"/>
                </a:solidFill>
              </a:rPr>
              <a:t> , Plan Internacional, MINSAL  2016</a:t>
            </a:r>
            <a:endParaRPr lang="es-SV" sz="1600" dirty="0">
              <a:solidFill>
                <a:schemeClr val="bg1"/>
              </a:solidFill>
            </a:endParaRPr>
          </a:p>
          <a:p>
            <a:pPr lvl="1" algn="just"/>
            <a:r>
              <a:rPr lang="es-UY" dirty="0" smtClean="0">
                <a:solidFill>
                  <a:schemeClr val="bg1"/>
                </a:solidFill>
                <a:latin typeface="Segoe UI Symbol" pitchFamily="34" charset="0"/>
                <a:ea typeface="Segoe UI Symbol" pitchFamily="34" charset="0"/>
                <a:cs typeface="Shruti" pitchFamily="34" charset="0"/>
              </a:rPr>
              <a:t>**  </a:t>
            </a:r>
            <a:r>
              <a:rPr lang="es-ES_tradnl" sz="1600" dirty="0">
                <a:solidFill>
                  <a:schemeClr val="bg1"/>
                </a:solidFill>
              </a:rPr>
              <a:t>Clínicas VICITS Prevalencia de </a:t>
            </a:r>
            <a:r>
              <a:rPr lang="es-ES_tradnl" sz="1600" dirty="0" err="1" smtClean="0">
                <a:solidFill>
                  <a:schemeClr val="bg1"/>
                </a:solidFill>
              </a:rPr>
              <a:t>Siflis</a:t>
            </a:r>
            <a:r>
              <a:rPr lang="es-ES_tradnl" sz="1600" dirty="0" smtClean="0">
                <a:solidFill>
                  <a:schemeClr val="bg1"/>
                </a:solidFill>
              </a:rPr>
              <a:t> 2016</a:t>
            </a:r>
            <a:endParaRPr lang="es-SV" sz="1600" dirty="0">
              <a:solidFill>
                <a:schemeClr val="bg1"/>
              </a:solidFill>
            </a:endParaRPr>
          </a:p>
          <a:p>
            <a:pPr lvl="1" algn="just"/>
            <a:r>
              <a:rPr lang="es-UY" dirty="0" smtClean="0">
                <a:solidFill>
                  <a:schemeClr val="bg1"/>
                </a:solidFill>
                <a:latin typeface="Segoe UI Symbol" pitchFamily="34" charset="0"/>
                <a:ea typeface="Segoe UI Symbol" pitchFamily="34" charset="0"/>
                <a:cs typeface="Shruti" pitchFamily="34" charset="0"/>
              </a:rPr>
              <a:t>*** </a:t>
            </a:r>
            <a:r>
              <a:rPr lang="es-ES_tradnl" sz="1600" dirty="0">
                <a:solidFill>
                  <a:schemeClr val="bg1"/>
                </a:solidFill>
              </a:rPr>
              <a:t>Encuesta sobre comportamientos de riesgo y factores asociados al uso de condón para la prevención del VIH, </a:t>
            </a:r>
            <a:r>
              <a:rPr lang="es-ES_tradnl" sz="1600" dirty="0" smtClean="0">
                <a:solidFill>
                  <a:schemeClr val="bg1"/>
                </a:solidFill>
              </a:rPr>
              <a:t>en Trabajadoras Sexuales Femeninas, </a:t>
            </a:r>
            <a:r>
              <a:rPr lang="es-ES_tradnl" sz="1600" dirty="0">
                <a:solidFill>
                  <a:schemeClr val="bg1"/>
                </a:solidFill>
              </a:rPr>
              <a:t>PASMO </a:t>
            </a:r>
            <a:r>
              <a:rPr lang="es-ES_tradnl" sz="1600" dirty="0" smtClean="0">
                <a:solidFill>
                  <a:schemeClr val="bg1"/>
                </a:solidFill>
              </a:rPr>
              <a:t> 2016</a:t>
            </a:r>
          </a:p>
          <a:p>
            <a:pPr lvl="1" algn="just"/>
            <a:r>
              <a:rPr lang="es-ES_tradnl" sz="1600" dirty="0" smtClean="0">
                <a:solidFill>
                  <a:schemeClr val="bg1"/>
                </a:solidFill>
              </a:rPr>
              <a:t>El Uso del condón está referida a la última relación sexual</a:t>
            </a:r>
            <a:endParaRPr lang="es-ES_tradnl" sz="1600" dirty="0">
              <a:solidFill>
                <a:schemeClr val="bg1"/>
              </a:solidFill>
            </a:endParaRPr>
          </a:p>
          <a:p>
            <a:pPr lvl="1" algn="just"/>
            <a:endParaRPr lang="es-UY" dirty="0" smtClean="0">
              <a:solidFill>
                <a:schemeClr val="bg1"/>
              </a:solidFill>
              <a:latin typeface="Segoe UI Symbol" pitchFamily="34" charset="0"/>
              <a:ea typeface="Segoe UI Symbol" pitchFamily="34" charset="0"/>
              <a:cs typeface="Shruti" pitchFamily="34" charset="0"/>
            </a:endParaRP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765383429"/>
              </p:ext>
            </p:extLst>
          </p:nvPr>
        </p:nvGraphicFramePr>
        <p:xfrm>
          <a:off x="473026" y="1570196"/>
          <a:ext cx="3168352" cy="1844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6" name="15 Diagrama"/>
          <p:cNvGraphicFramePr/>
          <p:nvPr>
            <p:extLst>
              <p:ext uri="{D42A27DB-BD31-4B8C-83A1-F6EECF244321}">
                <p14:modId xmlns:p14="http://schemas.microsoft.com/office/powerpoint/2010/main" val="3295057887"/>
              </p:ext>
            </p:extLst>
          </p:nvPr>
        </p:nvGraphicFramePr>
        <p:xfrm>
          <a:off x="0" y="3754434"/>
          <a:ext cx="4352948" cy="1625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7" name="16 Diagrama"/>
          <p:cNvGraphicFramePr/>
          <p:nvPr>
            <p:extLst>
              <p:ext uri="{D42A27DB-BD31-4B8C-83A1-F6EECF244321}">
                <p14:modId xmlns:p14="http://schemas.microsoft.com/office/powerpoint/2010/main" val="771232229"/>
              </p:ext>
            </p:extLst>
          </p:nvPr>
        </p:nvGraphicFramePr>
        <p:xfrm>
          <a:off x="7848657" y="3991173"/>
          <a:ext cx="4352948" cy="1625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8" name="17 Diagrama"/>
          <p:cNvGraphicFramePr/>
          <p:nvPr>
            <p:extLst>
              <p:ext uri="{D42A27DB-BD31-4B8C-83A1-F6EECF244321}">
                <p14:modId xmlns:p14="http://schemas.microsoft.com/office/powerpoint/2010/main" val="2435404818"/>
              </p:ext>
            </p:extLst>
          </p:nvPr>
        </p:nvGraphicFramePr>
        <p:xfrm>
          <a:off x="7848657" y="5947122"/>
          <a:ext cx="4352948" cy="1625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9" name="18 Diagrama"/>
          <p:cNvGraphicFramePr/>
          <p:nvPr>
            <p:extLst>
              <p:ext uri="{D42A27DB-BD31-4B8C-83A1-F6EECF244321}">
                <p14:modId xmlns:p14="http://schemas.microsoft.com/office/powerpoint/2010/main" val="558719889"/>
              </p:ext>
            </p:extLst>
          </p:nvPr>
        </p:nvGraphicFramePr>
        <p:xfrm>
          <a:off x="184994" y="5945361"/>
          <a:ext cx="4605263" cy="1625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graphicFrame>
        <p:nvGraphicFramePr>
          <p:cNvPr id="20" name="19 Diagrama"/>
          <p:cNvGraphicFramePr/>
          <p:nvPr>
            <p:extLst>
              <p:ext uri="{D42A27DB-BD31-4B8C-83A1-F6EECF244321}">
                <p14:modId xmlns:p14="http://schemas.microsoft.com/office/powerpoint/2010/main" val="183325150"/>
              </p:ext>
            </p:extLst>
          </p:nvPr>
        </p:nvGraphicFramePr>
        <p:xfrm>
          <a:off x="8105874" y="1570197"/>
          <a:ext cx="3456384" cy="1772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8" r:lo="rId29" r:qs="rId30" r:cs="rId31"/>
          </a:graphicData>
        </a:graphic>
      </p:graphicFrame>
      <p:pic>
        <p:nvPicPr>
          <p:cNvPr id="13" name="Picture 2" descr="Vector de dibujo de una silueta de mujer"/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236" y="1182861"/>
            <a:ext cx="336232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14 Diagrama"/>
          <p:cNvGraphicFramePr/>
          <p:nvPr>
            <p:extLst>
              <p:ext uri="{D42A27DB-BD31-4B8C-83A1-F6EECF244321}">
                <p14:modId xmlns:p14="http://schemas.microsoft.com/office/powerpoint/2010/main" val="4088369336"/>
              </p:ext>
            </p:extLst>
          </p:nvPr>
        </p:nvGraphicFramePr>
        <p:xfrm>
          <a:off x="4505474" y="5945361"/>
          <a:ext cx="4352948" cy="1625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4" r:lo="rId35" r:qs="rId36" r:cs="rId37"/>
          </a:graphicData>
        </a:graphic>
      </p:graphicFrame>
    </p:spTree>
    <p:extLst>
      <p:ext uri="{BB962C8B-B14F-4D97-AF65-F5344CB8AC3E}">
        <p14:creationId xmlns:p14="http://schemas.microsoft.com/office/powerpoint/2010/main" val="226279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33 Rectángulo"/>
          <p:cNvSpPr/>
          <p:nvPr/>
        </p:nvSpPr>
        <p:spPr bwMode="auto">
          <a:xfrm>
            <a:off x="0" y="0"/>
            <a:ext cx="12201605" cy="91344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99" tIns="39799" rIns="79599" bIns="39799" numCol="1" rtlCol="0" anchor="ctr" anchorCtr="0" compatLnSpc="1">
            <a:prstTxWarp prst="textNoShape">
              <a:avLst/>
            </a:prstTxWarp>
          </a:bodyPr>
          <a:lstStyle/>
          <a:p>
            <a:pPr lvl="1"/>
            <a:endParaRPr lang="es-SV" dirty="0">
              <a:effectLst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11562258" y="8639966"/>
            <a:ext cx="25893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200" dirty="0">
                <a:latin typeface="Impact" pitchFamily="34" charset="0"/>
                <a:cs typeface="Times New Roman" pitchFamily="18" charset="0"/>
              </a:rPr>
              <a:t>2</a:t>
            </a:r>
            <a:endParaRPr lang="es-MX" sz="1200" dirty="0">
              <a:latin typeface="Impact" pitchFamily="34" charset="0"/>
              <a:cs typeface="Times New Roman" pitchFamily="18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35179" y="246757"/>
            <a:ext cx="110565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40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haroni" pitchFamily="2" charset="-79"/>
              </a:rPr>
              <a:t>Situación de VIH en Mujeres </a:t>
            </a:r>
            <a:r>
              <a:rPr lang="es-SV" sz="4000" b="1" dirty="0" err="1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haroni" pitchFamily="2" charset="-79"/>
              </a:rPr>
              <a:t>Trans</a:t>
            </a:r>
            <a:endParaRPr lang="es-SV" sz="4000" dirty="0">
              <a:solidFill>
                <a:schemeClr val="accent2">
                  <a:lumMod val="75000"/>
                </a:schemeClr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0" y="7508485"/>
            <a:ext cx="12253101" cy="189282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endParaRPr lang="es-SV" dirty="0">
              <a:solidFill>
                <a:schemeClr val="bg1"/>
              </a:solidFill>
              <a:latin typeface="Segoe UI Symbol" pitchFamily="34" charset="0"/>
              <a:ea typeface="Segoe UI Symbol" pitchFamily="34" charset="0"/>
              <a:cs typeface="Shruti" pitchFamily="34" charset="0"/>
            </a:endParaRPr>
          </a:p>
          <a:p>
            <a:pPr lvl="1" algn="just"/>
            <a:r>
              <a:rPr lang="es-ES_tradnl" sz="1600" dirty="0" smtClean="0">
                <a:solidFill>
                  <a:schemeClr val="bg1"/>
                </a:solidFill>
              </a:rPr>
              <a:t>*Estimación </a:t>
            </a:r>
            <a:r>
              <a:rPr lang="es-ES_tradnl" sz="1600" dirty="0">
                <a:solidFill>
                  <a:schemeClr val="bg1"/>
                </a:solidFill>
              </a:rPr>
              <a:t>de tamaño y encuesta de conocimientos, actitudes y prácticas comportamiento sexual, y </a:t>
            </a:r>
            <a:r>
              <a:rPr lang="es-ES_tradnl" sz="1600" dirty="0" err="1">
                <a:solidFill>
                  <a:schemeClr val="bg1"/>
                </a:solidFill>
              </a:rPr>
              <a:t>sero</a:t>
            </a:r>
            <a:r>
              <a:rPr lang="es-ES_tradnl" sz="1600" dirty="0">
                <a:solidFill>
                  <a:schemeClr val="bg1"/>
                </a:solidFill>
              </a:rPr>
              <a:t>-prevalencia de VIH </a:t>
            </a:r>
            <a:r>
              <a:rPr lang="es-ES_tradnl" sz="1600" dirty="0" smtClean="0">
                <a:solidFill>
                  <a:schemeClr val="bg1"/>
                </a:solidFill>
              </a:rPr>
              <a:t>en Población </a:t>
            </a:r>
            <a:r>
              <a:rPr lang="es-ES_tradnl" sz="1600" dirty="0" err="1" smtClean="0">
                <a:solidFill>
                  <a:schemeClr val="bg1"/>
                </a:solidFill>
              </a:rPr>
              <a:t>Trans</a:t>
            </a:r>
            <a:r>
              <a:rPr lang="es-ES_tradnl" sz="1600" dirty="0" smtClean="0">
                <a:solidFill>
                  <a:schemeClr val="bg1"/>
                </a:solidFill>
              </a:rPr>
              <a:t> </a:t>
            </a:r>
            <a:r>
              <a:rPr lang="es-ES_tradnl" sz="1600" dirty="0">
                <a:solidFill>
                  <a:schemeClr val="bg1"/>
                </a:solidFill>
              </a:rPr>
              <a:t>en El Salvador 2016, </a:t>
            </a:r>
            <a:r>
              <a:rPr lang="es-ES_tradnl" sz="1600" dirty="0" err="1">
                <a:solidFill>
                  <a:schemeClr val="bg1"/>
                </a:solidFill>
              </a:rPr>
              <a:t>Thefinet</a:t>
            </a:r>
            <a:r>
              <a:rPr lang="es-ES_tradnl" sz="1600" dirty="0">
                <a:solidFill>
                  <a:schemeClr val="bg1"/>
                </a:solidFill>
              </a:rPr>
              <a:t> , Plan Internacional, MINSAL  </a:t>
            </a:r>
            <a:r>
              <a:rPr lang="es-ES_tradnl" sz="1600" dirty="0" smtClean="0">
                <a:solidFill>
                  <a:schemeClr val="bg1"/>
                </a:solidFill>
              </a:rPr>
              <a:t>2015. El uso del condón es referido a la última pareja sexual.</a:t>
            </a:r>
            <a:endParaRPr lang="es-SV" sz="1600" dirty="0">
              <a:solidFill>
                <a:schemeClr val="bg1"/>
              </a:solidFill>
            </a:endParaRPr>
          </a:p>
          <a:p>
            <a:pPr lvl="1" algn="just"/>
            <a:r>
              <a:rPr lang="es-UY" dirty="0" smtClean="0">
                <a:solidFill>
                  <a:schemeClr val="bg1"/>
                </a:solidFill>
                <a:latin typeface="Segoe UI Symbol" pitchFamily="34" charset="0"/>
                <a:ea typeface="Segoe UI Symbol" pitchFamily="34" charset="0"/>
                <a:cs typeface="Shruti" pitchFamily="34" charset="0"/>
              </a:rPr>
              <a:t>**  </a:t>
            </a:r>
            <a:r>
              <a:rPr lang="es-ES_tradnl" sz="1600" dirty="0">
                <a:solidFill>
                  <a:schemeClr val="bg1"/>
                </a:solidFill>
              </a:rPr>
              <a:t>Clínicas VICITS Prevalencia de Sífilis  </a:t>
            </a:r>
            <a:r>
              <a:rPr lang="es-ES_tradnl" sz="1600" dirty="0" smtClean="0">
                <a:solidFill>
                  <a:schemeClr val="bg1"/>
                </a:solidFill>
              </a:rPr>
              <a:t>2016</a:t>
            </a:r>
            <a:endParaRPr lang="es-SV" sz="1600" dirty="0">
              <a:solidFill>
                <a:schemeClr val="bg1"/>
              </a:solidFill>
            </a:endParaRPr>
          </a:p>
          <a:p>
            <a:pPr lvl="1" algn="just"/>
            <a:r>
              <a:rPr lang="es-UY" dirty="0" smtClean="0">
                <a:solidFill>
                  <a:schemeClr val="bg1"/>
                </a:solidFill>
                <a:latin typeface="Segoe UI Symbol" pitchFamily="34" charset="0"/>
                <a:ea typeface="Segoe UI Symbol" pitchFamily="34" charset="0"/>
                <a:cs typeface="Shruti" pitchFamily="34" charset="0"/>
              </a:rPr>
              <a:t>*** </a:t>
            </a:r>
            <a:r>
              <a:rPr lang="es-ES_tradnl" sz="1600" dirty="0">
                <a:solidFill>
                  <a:schemeClr val="bg1"/>
                </a:solidFill>
              </a:rPr>
              <a:t>Encuesta sobre comportamientos de riesgo y factores asociados al uso de condón para la prevención del </a:t>
            </a:r>
            <a:r>
              <a:rPr lang="es-ES_tradnl" sz="1600" dirty="0" smtClean="0">
                <a:solidFill>
                  <a:schemeClr val="bg1"/>
                </a:solidFill>
              </a:rPr>
              <a:t>VIH y  </a:t>
            </a:r>
            <a:r>
              <a:rPr lang="es-ES_tradnl" sz="1600" dirty="0" err="1" smtClean="0">
                <a:solidFill>
                  <a:schemeClr val="bg1"/>
                </a:solidFill>
              </a:rPr>
              <a:t>Trans</a:t>
            </a:r>
            <a:r>
              <a:rPr lang="es-ES_tradnl" sz="1600" dirty="0" smtClean="0">
                <a:solidFill>
                  <a:schemeClr val="bg1"/>
                </a:solidFill>
              </a:rPr>
              <a:t>, </a:t>
            </a:r>
            <a:r>
              <a:rPr lang="es-ES_tradnl" sz="1600" dirty="0">
                <a:solidFill>
                  <a:schemeClr val="bg1"/>
                </a:solidFill>
              </a:rPr>
              <a:t>en HSH, PASMO </a:t>
            </a:r>
            <a:r>
              <a:rPr lang="es-ES_tradnl" sz="1600" dirty="0" smtClean="0">
                <a:solidFill>
                  <a:schemeClr val="bg1"/>
                </a:solidFill>
              </a:rPr>
              <a:t> 2016</a:t>
            </a:r>
            <a:endParaRPr lang="es-ES_tradnl" sz="1600" dirty="0">
              <a:solidFill>
                <a:schemeClr val="bg1"/>
              </a:solidFill>
            </a:endParaRPr>
          </a:p>
          <a:p>
            <a:pPr lvl="1" algn="just"/>
            <a:r>
              <a:rPr lang="es-ES_tradnl" sz="1800" dirty="0">
                <a:solidFill>
                  <a:schemeClr val="bg1"/>
                </a:solidFill>
              </a:rPr>
              <a:t>El Uso del condón está referida a la última relación sexual con una pareja masculina</a:t>
            </a:r>
            <a:r>
              <a:rPr lang="es-ES_tradnl" sz="1800" dirty="0" smtClean="0">
                <a:solidFill>
                  <a:schemeClr val="bg1"/>
                </a:solidFill>
              </a:rPr>
              <a:t>.</a:t>
            </a:r>
            <a:endParaRPr lang="es-ES_tradnl" sz="1800" dirty="0">
              <a:solidFill>
                <a:schemeClr val="bg1"/>
              </a:solidFill>
            </a:endParaRP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563855534"/>
              </p:ext>
            </p:extLst>
          </p:nvPr>
        </p:nvGraphicFramePr>
        <p:xfrm>
          <a:off x="0" y="1398885"/>
          <a:ext cx="4352948" cy="2049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6" name="15 Diagrama"/>
          <p:cNvGraphicFramePr/>
          <p:nvPr>
            <p:extLst>
              <p:ext uri="{D42A27DB-BD31-4B8C-83A1-F6EECF244321}">
                <p14:modId xmlns:p14="http://schemas.microsoft.com/office/powerpoint/2010/main" val="3709071101"/>
              </p:ext>
            </p:extLst>
          </p:nvPr>
        </p:nvGraphicFramePr>
        <p:xfrm>
          <a:off x="0" y="3691418"/>
          <a:ext cx="4352948" cy="1625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7" name="16 Diagrama"/>
          <p:cNvGraphicFramePr/>
          <p:nvPr>
            <p:extLst>
              <p:ext uri="{D42A27DB-BD31-4B8C-83A1-F6EECF244321}">
                <p14:modId xmlns:p14="http://schemas.microsoft.com/office/powerpoint/2010/main" val="3097651601"/>
              </p:ext>
            </p:extLst>
          </p:nvPr>
        </p:nvGraphicFramePr>
        <p:xfrm>
          <a:off x="7487743" y="3343101"/>
          <a:ext cx="4352948" cy="1625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8" name="17 Diagrama"/>
          <p:cNvGraphicFramePr/>
          <p:nvPr>
            <p:extLst>
              <p:ext uri="{D42A27DB-BD31-4B8C-83A1-F6EECF244321}">
                <p14:modId xmlns:p14="http://schemas.microsoft.com/office/powerpoint/2010/main" val="1096176287"/>
              </p:ext>
            </p:extLst>
          </p:nvPr>
        </p:nvGraphicFramePr>
        <p:xfrm>
          <a:off x="7502601" y="5503341"/>
          <a:ext cx="4352948" cy="1625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9" name="18 Diagrama"/>
          <p:cNvGraphicFramePr/>
          <p:nvPr>
            <p:extLst>
              <p:ext uri="{D42A27DB-BD31-4B8C-83A1-F6EECF244321}">
                <p14:modId xmlns:p14="http://schemas.microsoft.com/office/powerpoint/2010/main" val="3567987411"/>
              </p:ext>
            </p:extLst>
          </p:nvPr>
        </p:nvGraphicFramePr>
        <p:xfrm>
          <a:off x="401018" y="5575349"/>
          <a:ext cx="4352948" cy="1625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graphicFrame>
        <p:nvGraphicFramePr>
          <p:cNvPr id="20" name="19 Diagrama"/>
          <p:cNvGraphicFramePr/>
          <p:nvPr>
            <p:extLst>
              <p:ext uri="{D42A27DB-BD31-4B8C-83A1-F6EECF244321}">
                <p14:modId xmlns:p14="http://schemas.microsoft.com/office/powerpoint/2010/main" val="1697911856"/>
              </p:ext>
            </p:extLst>
          </p:nvPr>
        </p:nvGraphicFramePr>
        <p:xfrm>
          <a:off x="7529811" y="1326877"/>
          <a:ext cx="4291384" cy="2201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8" r:lo="rId29" r:qs="rId30" r:cs="rId31"/>
          </a:graphicData>
        </a:graphic>
      </p:graphicFrame>
      <p:pic>
        <p:nvPicPr>
          <p:cNvPr id="21" name="Picture 2" descr="C:\Users\HP\AppData\Local\Microsoft\Windows\Temporary Internet Files\Content.Outlook\CUSSCZDO\Logo mujeres trans.jpg"/>
          <p:cNvPicPr/>
          <p:nvPr/>
        </p:nvPicPr>
        <p:blipFill rotWithShape="1">
          <a:blip r:embed="rId3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31"/>
          <a:stretch/>
        </p:blipFill>
        <p:spPr bwMode="auto">
          <a:xfrm>
            <a:off x="4073427" y="2190973"/>
            <a:ext cx="3312368" cy="300089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13" name="12 Diagrama"/>
          <p:cNvGraphicFramePr/>
          <p:nvPr>
            <p:extLst>
              <p:ext uri="{D42A27DB-BD31-4B8C-83A1-F6EECF244321}">
                <p14:modId xmlns:p14="http://schemas.microsoft.com/office/powerpoint/2010/main" val="4241891696"/>
              </p:ext>
            </p:extLst>
          </p:nvPr>
        </p:nvGraphicFramePr>
        <p:xfrm>
          <a:off x="4073427" y="5575349"/>
          <a:ext cx="4352948" cy="1625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4" r:lo="rId35" r:qs="rId36" r:cs="rId37"/>
          </a:graphicData>
        </a:graphic>
      </p:graphicFrame>
    </p:spTree>
    <p:extLst>
      <p:ext uri="{BB962C8B-B14F-4D97-AF65-F5344CB8AC3E}">
        <p14:creationId xmlns:p14="http://schemas.microsoft.com/office/powerpoint/2010/main" val="97069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Rectángulo"/>
          <p:cNvSpPr/>
          <p:nvPr/>
        </p:nvSpPr>
        <p:spPr bwMode="auto">
          <a:xfrm>
            <a:off x="272517" y="8630419"/>
            <a:ext cx="11634265" cy="50405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99" tIns="39799" rIns="79599" bIns="39799" numCol="1" rtlCol="0" anchor="t" anchorCtr="0" compatLnSpc="1">
            <a:prstTxWarp prst="textNoShape">
              <a:avLst/>
            </a:prstTxWarp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1200" b="1" dirty="0" smtClean="0"/>
              <a:t>Fuente</a:t>
            </a:r>
            <a:r>
              <a:rPr lang="es-ES" sz="1200" b="1" dirty="0"/>
              <a:t>: Ministerio de Salud, El Salvador, Informe MEGAS 2010 al </a:t>
            </a:r>
            <a:r>
              <a:rPr lang="es-ES" sz="1200" b="1" dirty="0" smtClean="0"/>
              <a:t>2015</a:t>
            </a:r>
            <a:endParaRPr lang="es-SV" sz="1200" b="1" dirty="0"/>
          </a:p>
        </p:txBody>
      </p:sp>
      <p:sp>
        <p:nvSpPr>
          <p:cNvPr id="69" name="68 Rectángulo"/>
          <p:cNvSpPr/>
          <p:nvPr/>
        </p:nvSpPr>
        <p:spPr bwMode="auto">
          <a:xfrm flipV="1">
            <a:off x="1" y="1360777"/>
            <a:ext cx="12179299" cy="110115"/>
          </a:xfrm>
          <a:prstGeom prst="rect">
            <a:avLst/>
          </a:prstGeom>
          <a:solidFill>
            <a:srgbClr val="C211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99" tIns="39799" rIns="79599" bIns="39799" numCol="1" rtlCol="0" anchor="t" anchorCtr="0" compatLnSpc="1">
            <a:prstTxWarp prst="textNoShape">
              <a:avLst/>
            </a:prstTxWarp>
          </a:bodyPr>
          <a:lstStyle/>
          <a:p>
            <a:pPr defTabSz="672995"/>
            <a:endParaRPr lang="es-GT" noProof="1"/>
          </a:p>
        </p:txBody>
      </p:sp>
      <p:sp>
        <p:nvSpPr>
          <p:cNvPr id="36" name="35 Rectángulo"/>
          <p:cNvSpPr/>
          <p:nvPr/>
        </p:nvSpPr>
        <p:spPr bwMode="auto">
          <a:xfrm>
            <a:off x="0" y="-1"/>
            <a:ext cx="12202772" cy="6943501"/>
          </a:xfrm>
          <a:prstGeom prst="rect">
            <a:avLst/>
          </a:prstGeom>
          <a:solidFill>
            <a:srgbClr val="C2113A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99" tIns="39799" rIns="79599" bIns="39799" numCol="1" rtlCol="0" anchor="t" anchorCtr="0" compatLnSpc="1">
            <a:prstTxWarp prst="textNoShape">
              <a:avLst/>
            </a:prstTxWarp>
          </a:bodyPr>
          <a:lstStyle/>
          <a:p>
            <a:pPr algn="ctr" defTabSz="672995"/>
            <a:endParaRPr lang="es-GT" sz="1800" b="1" noProof="1">
              <a:ln>
                <a:solidFill>
                  <a:schemeClr val="bg1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  <a:p>
            <a:pPr algn="ctr" defTabSz="672995"/>
            <a:endParaRPr lang="es-GT" sz="1800" b="1" noProof="1">
              <a:ln>
                <a:solidFill>
                  <a:schemeClr val="bg1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  <a:p>
            <a:pPr algn="ctr" defTabSz="672995"/>
            <a:endParaRPr lang="es-GT" sz="1800" b="1" noProof="1">
              <a:ln>
                <a:solidFill>
                  <a:schemeClr val="bg1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95396" y="272598"/>
            <a:ext cx="109298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4400" b="1" dirty="0" smtClean="0">
                <a:solidFill>
                  <a:schemeClr val="bg1"/>
                </a:solidFill>
                <a:latin typeface="Arial Narrow" pitchFamily="34" charset="0"/>
                <a:ea typeface="SimHei" pitchFamily="49" charset="-122"/>
                <a:cs typeface="Arial" pitchFamily="34" charset="0"/>
              </a:rPr>
              <a:t>Gasto en poblaciones clave 2010-2015</a:t>
            </a:r>
            <a:endParaRPr lang="es-SV" sz="4400" b="1" dirty="0">
              <a:solidFill>
                <a:schemeClr val="bg1"/>
              </a:solidFill>
              <a:latin typeface="Arial Narrow" pitchFamily="34" charset="0"/>
              <a:ea typeface="SimHei" pitchFamily="49" charset="-122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1562258" y="8639966"/>
            <a:ext cx="25893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200" dirty="0">
                <a:latin typeface="Impact" pitchFamily="34" charset="0"/>
                <a:cs typeface="Times New Roman" pitchFamily="18" charset="0"/>
              </a:rPr>
              <a:t>3</a:t>
            </a:r>
            <a:endParaRPr lang="es-MX" sz="1200" dirty="0">
              <a:latin typeface="Impact" pitchFamily="34" charset="0"/>
              <a:cs typeface="Times New Roman" pitchFamily="18" charset="0"/>
            </a:endParaRPr>
          </a:p>
        </p:txBody>
      </p:sp>
      <p:graphicFrame>
        <p:nvGraphicFramePr>
          <p:cNvPr id="8" name="5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7170049"/>
              </p:ext>
            </p:extLst>
          </p:nvPr>
        </p:nvGraphicFramePr>
        <p:xfrm>
          <a:off x="1049090" y="1614909"/>
          <a:ext cx="10153127" cy="4323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2 Elipse"/>
          <p:cNvSpPr/>
          <p:nvPr/>
        </p:nvSpPr>
        <p:spPr bwMode="auto">
          <a:xfrm>
            <a:off x="8609930" y="1360777"/>
            <a:ext cx="2952328" cy="4718628"/>
          </a:xfrm>
          <a:prstGeom prst="ellipse">
            <a:avLst/>
          </a:prstGeom>
          <a:noFill/>
          <a:ln w="381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7731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sz="20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" name="4 Conector recto"/>
          <p:cNvCxnSpPr/>
          <p:nvPr/>
        </p:nvCxnSpPr>
        <p:spPr bwMode="auto">
          <a:xfrm flipV="1">
            <a:off x="1697162" y="2213048"/>
            <a:ext cx="7920880" cy="2448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9 CuadroTexto"/>
          <p:cNvSpPr txBox="1"/>
          <p:nvPr/>
        </p:nvSpPr>
        <p:spPr>
          <a:xfrm>
            <a:off x="272517" y="7008750"/>
            <a:ext cx="1154867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000" dirty="0" smtClean="0"/>
              <a:t>El gasto en poblaciones clave ha presentado un incremento desde el 2010 hasta el 2015 en  más de $5 millones pasando de  $2 a  $7.8 millones respectivamente. </a:t>
            </a:r>
          </a:p>
          <a:p>
            <a:r>
              <a:rPr lang="es-SV" sz="2000" dirty="0" smtClean="0"/>
              <a:t>El financiamiento del 2015 ha sido  aportado  en su mayoría por la Cooperación Internacional, en especial por el Fondo Mundial  con  $5,306,361 y  PEPFAR con  $1,354,809 representando el 67% y el 17% del gasto en poblaciones clave respectivamente.</a:t>
            </a:r>
            <a:endParaRPr lang="es-SV" sz="2000" dirty="0"/>
          </a:p>
        </p:txBody>
      </p:sp>
    </p:spTree>
    <p:extLst>
      <p:ext uri="{BB962C8B-B14F-4D97-AF65-F5344CB8AC3E}">
        <p14:creationId xmlns:p14="http://schemas.microsoft.com/office/powerpoint/2010/main" val="310257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Rectángulo"/>
          <p:cNvSpPr/>
          <p:nvPr/>
        </p:nvSpPr>
        <p:spPr bwMode="auto">
          <a:xfrm>
            <a:off x="272517" y="8630419"/>
            <a:ext cx="11634265" cy="50405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99" tIns="39799" rIns="79599" bIns="39799" numCol="1" rtlCol="0" anchor="t" anchorCtr="0" compatLnSpc="1">
            <a:prstTxWarp prst="textNoShape">
              <a:avLst/>
            </a:prstTxWarp>
          </a:bodyPr>
          <a:lstStyle/>
          <a:p>
            <a:pPr defTabSz="672995"/>
            <a:r>
              <a:rPr lang="es-ES" sz="1200" b="1" dirty="0"/>
              <a:t>Fuente: Ministerio de Salud, El Salvador, Informe </a:t>
            </a:r>
            <a:r>
              <a:rPr lang="es-ES" sz="1200" b="1" dirty="0" smtClean="0"/>
              <a:t>MEGAS  2015</a:t>
            </a:r>
            <a:endParaRPr lang="es-GT" sz="1200" noProof="1"/>
          </a:p>
        </p:txBody>
      </p:sp>
      <p:sp>
        <p:nvSpPr>
          <p:cNvPr id="69" name="68 Rectángulo"/>
          <p:cNvSpPr/>
          <p:nvPr/>
        </p:nvSpPr>
        <p:spPr bwMode="auto">
          <a:xfrm flipV="1">
            <a:off x="1" y="1360777"/>
            <a:ext cx="12179299" cy="110115"/>
          </a:xfrm>
          <a:prstGeom prst="rect">
            <a:avLst/>
          </a:prstGeom>
          <a:solidFill>
            <a:srgbClr val="C211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99" tIns="39799" rIns="79599" bIns="39799" numCol="1" rtlCol="0" anchor="t" anchorCtr="0" compatLnSpc="1">
            <a:prstTxWarp prst="textNoShape">
              <a:avLst/>
            </a:prstTxWarp>
          </a:bodyPr>
          <a:lstStyle/>
          <a:p>
            <a:pPr defTabSz="672995"/>
            <a:endParaRPr lang="es-GT" noProof="1"/>
          </a:p>
        </p:txBody>
      </p:sp>
      <p:sp>
        <p:nvSpPr>
          <p:cNvPr id="36" name="35 Rectángulo"/>
          <p:cNvSpPr/>
          <p:nvPr/>
        </p:nvSpPr>
        <p:spPr bwMode="auto">
          <a:xfrm>
            <a:off x="0" y="0"/>
            <a:ext cx="12202772" cy="62234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99" tIns="39799" rIns="79599" bIns="39799" numCol="1" rtlCol="0" anchor="t" anchorCtr="0" compatLnSpc="1">
            <a:prstTxWarp prst="textNoShape">
              <a:avLst/>
            </a:prstTxWarp>
          </a:bodyPr>
          <a:lstStyle/>
          <a:p>
            <a:pPr algn="ctr" defTabSz="672995"/>
            <a:endParaRPr lang="es-GT" sz="1800" b="1" noProof="1" smtClean="0">
              <a:ln>
                <a:solidFill>
                  <a:schemeClr val="bg1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  <a:p>
            <a:pPr algn="ctr" defTabSz="672995"/>
            <a:endParaRPr lang="es-GT" sz="1800" b="1" noProof="1" smtClean="0">
              <a:ln>
                <a:solidFill>
                  <a:schemeClr val="bg1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  <a:p>
            <a:pPr algn="ctr" defTabSz="672995"/>
            <a:endParaRPr lang="es-GT" sz="1800" b="1" noProof="1">
              <a:ln>
                <a:solidFill>
                  <a:schemeClr val="bg1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95396" y="272598"/>
            <a:ext cx="109298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4400" b="1" dirty="0" smtClean="0">
                <a:latin typeface="Arial Narrow" pitchFamily="34" charset="0"/>
                <a:ea typeface="SimHei" pitchFamily="49" charset="-122"/>
                <a:cs typeface="Arial" pitchFamily="34" charset="0"/>
              </a:rPr>
              <a:t>Categoría de Gasto en Poblaciones Clave 2015</a:t>
            </a:r>
            <a:endParaRPr lang="es-SV" sz="4400" b="1" dirty="0">
              <a:latin typeface="Arial Narrow" pitchFamily="34" charset="0"/>
              <a:ea typeface="SimHei" pitchFamily="49" charset="-122"/>
              <a:cs typeface="Arial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67889" y="6351522"/>
            <a:ext cx="1145330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2400" dirty="0" smtClean="0">
                <a:latin typeface="Segoe UI Symbol" pitchFamily="34" charset="0"/>
                <a:ea typeface="Segoe UI Symbol" pitchFamily="34" charset="0"/>
              </a:rPr>
              <a:t>El mayor gasto en Poblaciones Clave ha sido para la prevención del VIH con $3.4 millones, seguido de $2.6 millones para la gestión y administración de programas, el resto de inversiones han sido en las categorías de Recursos Humanos, Investigación, Entorno favorable, Atención y Protección Social.</a:t>
            </a:r>
          </a:p>
          <a:p>
            <a:pPr algn="just"/>
            <a:endParaRPr lang="es-SV" dirty="0">
              <a:latin typeface="Segoe UI Symbol" pitchFamily="34" charset="0"/>
              <a:ea typeface="Segoe UI Symbol" pitchFamily="34" charset="0"/>
            </a:endParaRPr>
          </a:p>
          <a:p>
            <a:pPr algn="just"/>
            <a:endParaRPr lang="es-SV" dirty="0">
              <a:latin typeface="Segoe UI Symbol" pitchFamily="34" charset="0"/>
              <a:ea typeface="Segoe UI Symbol" pitchFamily="34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11562258" y="8639966"/>
            <a:ext cx="25893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200" dirty="0">
                <a:latin typeface="Impact" pitchFamily="34" charset="0"/>
                <a:cs typeface="Times New Roman" pitchFamily="18" charset="0"/>
              </a:rPr>
              <a:t>4</a:t>
            </a:r>
            <a:endParaRPr lang="es-MX" sz="1200" dirty="0">
              <a:latin typeface="Impact" pitchFamily="34" charset="0"/>
              <a:cs typeface="Times New Roman" pitchFamily="18" charset="0"/>
            </a:endParaRPr>
          </a:p>
        </p:txBody>
      </p:sp>
      <p:graphicFrame>
        <p:nvGraphicFramePr>
          <p:cNvPr id="21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1110319"/>
              </p:ext>
            </p:extLst>
          </p:nvPr>
        </p:nvGraphicFramePr>
        <p:xfrm>
          <a:off x="1" y="1360777"/>
          <a:ext cx="12202771" cy="392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809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Rectángulo"/>
          <p:cNvSpPr/>
          <p:nvPr/>
        </p:nvSpPr>
        <p:spPr bwMode="auto">
          <a:xfrm>
            <a:off x="272517" y="8630419"/>
            <a:ext cx="11634265" cy="50405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99" tIns="39799" rIns="79599" bIns="39799" numCol="1" rtlCol="0" anchor="t" anchorCtr="0" compatLnSpc="1">
            <a:prstTxWarp prst="textNoShape">
              <a:avLst/>
            </a:prstTxWarp>
          </a:bodyPr>
          <a:lstStyle/>
          <a:p>
            <a:pPr defTabSz="672995"/>
            <a:r>
              <a:rPr lang="es-ES" sz="1200" b="1" dirty="0"/>
              <a:t>Fuente: Ministerio de Salud, El Salvador, Informe </a:t>
            </a:r>
            <a:r>
              <a:rPr lang="es-ES" sz="1200" b="1" dirty="0" smtClean="0"/>
              <a:t>MEGAS  2015</a:t>
            </a:r>
            <a:endParaRPr lang="es-GT" sz="1200" noProof="1"/>
          </a:p>
        </p:txBody>
      </p:sp>
      <p:sp>
        <p:nvSpPr>
          <p:cNvPr id="69" name="68 Rectángulo"/>
          <p:cNvSpPr/>
          <p:nvPr/>
        </p:nvSpPr>
        <p:spPr bwMode="auto">
          <a:xfrm flipV="1">
            <a:off x="1" y="1360777"/>
            <a:ext cx="12179299" cy="110115"/>
          </a:xfrm>
          <a:prstGeom prst="rect">
            <a:avLst/>
          </a:prstGeom>
          <a:solidFill>
            <a:srgbClr val="C211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99" tIns="39799" rIns="79599" bIns="39799" numCol="1" rtlCol="0" anchor="t" anchorCtr="0" compatLnSpc="1">
            <a:prstTxWarp prst="textNoShape">
              <a:avLst/>
            </a:prstTxWarp>
          </a:bodyPr>
          <a:lstStyle/>
          <a:p>
            <a:pPr defTabSz="672995"/>
            <a:endParaRPr lang="es-GT" noProof="1"/>
          </a:p>
        </p:txBody>
      </p:sp>
      <p:sp>
        <p:nvSpPr>
          <p:cNvPr id="36" name="35 Rectángulo"/>
          <p:cNvSpPr/>
          <p:nvPr/>
        </p:nvSpPr>
        <p:spPr bwMode="auto">
          <a:xfrm>
            <a:off x="0" y="0"/>
            <a:ext cx="12202772" cy="622342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99" tIns="39799" rIns="79599" bIns="39799" numCol="1" rtlCol="0" anchor="t" anchorCtr="0" compatLnSpc="1">
            <a:prstTxWarp prst="textNoShape">
              <a:avLst/>
            </a:prstTxWarp>
          </a:bodyPr>
          <a:lstStyle/>
          <a:p>
            <a:pPr algn="ctr" defTabSz="672995"/>
            <a:endParaRPr lang="es-GT" sz="1800" b="1" noProof="1" smtClean="0">
              <a:ln>
                <a:solidFill>
                  <a:schemeClr val="bg1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  <a:p>
            <a:pPr algn="ctr" defTabSz="672995"/>
            <a:endParaRPr lang="es-GT" sz="1800" b="1" noProof="1" smtClean="0">
              <a:ln>
                <a:solidFill>
                  <a:schemeClr val="bg1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  <a:p>
            <a:pPr algn="ctr" defTabSz="672995"/>
            <a:endParaRPr lang="es-GT" sz="1800" b="1" noProof="1">
              <a:ln>
                <a:solidFill>
                  <a:schemeClr val="bg1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95396" y="272598"/>
            <a:ext cx="109298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4400" b="1" dirty="0" smtClean="0">
                <a:latin typeface="Arial Narrow" pitchFamily="34" charset="0"/>
                <a:ea typeface="SimHei" pitchFamily="49" charset="-122"/>
                <a:cs typeface="Arial" pitchFamily="34" charset="0"/>
              </a:rPr>
              <a:t>Gasto por población Clave, MEGAS 2015</a:t>
            </a:r>
            <a:endParaRPr lang="es-SV" sz="4400" b="1" dirty="0">
              <a:latin typeface="Arial Narrow" pitchFamily="34" charset="0"/>
              <a:ea typeface="SimHei" pitchFamily="49" charset="-122"/>
              <a:cs typeface="Arial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67889" y="6351522"/>
            <a:ext cx="11453306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2400" dirty="0" smtClean="0">
                <a:latin typeface="Segoe UI Symbol" pitchFamily="34" charset="0"/>
                <a:ea typeface="Segoe UI Symbol" pitchFamily="34" charset="0"/>
              </a:rPr>
              <a:t>El mayor gasto en Poblaciones Clave ha sido dirigida a HSH  con $3.4 Millones y para Trabajadoras-es del sexo con $2.8 Millones. El MEGAS identifica $1.59 Millones que no están desglosadas por población.</a:t>
            </a:r>
          </a:p>
          <a:p>
            <a:pPr algn="just"/>
            <a:r>
              <a:rPr lang="es-SV" sz="2400" dirty="0" smtClean="0">
                <a:latin typeface="Segoe UI Symbol" pitchFamily="34" charset="0"/>
                <a:ea typeface="Segoe UI Symbol" pitchFamily="34" charset="0"/>
              </a:rPr>
              <a:t> </a:t>
            </a:r>
            <a:endParaRPr lang="es-SV" dirty="0">
              <a:latin typeface="Segoe UI Symbol" pitchFamily="34" charset="0"/>
              <a:ea typeface="Segoe UI Symbol" pitchFamily="34" charset="0"/>
            </a:endParaRPr>
          </a:p>
          <a:p>
            <a:pPr algn="just"/>
            <a:endParaRPr lang="es-SV" dirty="0">
              <a:latin typeface="Segoe UI Symbol" pitchFamily="34" charset="0"/>
              <a:ea typeface="Segoe UI Symbol" pitchFamily="34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11562258" y="8639966"/>
            <a:ext cx="25893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200" dirty="0">
                <a:latin typeface="Impact" pitchFamily="34" charset="0"/>
                <a:cs typeface="Times New Roman" pitchFamily="18" charset="0"/>
              </a:rPr>
              <a:t>4</a:t>
            </a:r>
            <a:endParaRPr lang="es-MX" sz="1200" dirty="0">
              <a:latin typeface="Impact" pitchFamily="34" charset="0"/>
              <a:cs typeface="Times New Roman" pitchFamily="18" charset="0"/>
            </a:endParaRPr>
          </a:p>
        </p:txBody>
      </p:sp>
      <p:graphicFrame>
        <p:nvGraphicFramePr>
          <p:cNvPr id="10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6343155"/>
              </p:ext>
            </p:extLst>
          </p:nvPr>
        </p:nvGraphicFramePr>
        <p:xfrm>
          <a:off x="473026" y="2118965"/>
          <a:ext cx="10009112" cy="364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137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 bwMode="auto">
          <a:xfrm>
            <a:off x="0" y="0"/>
            <a:ext cx="12201605" cy="91344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99" tIns="39799" rIns="79599" bIns="39799" numCol="1" rtlCol="0" anchor="ctr" anchorCtr="0" compatLnSpc="1">
            <a:prstTxWarp prst="textNoShape">
              <a:avLst/>
            </a:prstTxWarp>
          </a:bodyPr>
          <a:lstStyle/>
          <a:p>
            <a:pPr lvl="1"/>
            <a:endParaRPr lang="es-SV" dirty="0">
              <a:effectLst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35179" y="246757"/>
            <a:ext cx="1105654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40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haroni" pitchFamily="2" charset="-79"/>
              </a:rPr>
              <a:t>Situación de Estigma y Discriminación en </a:t>
            </a:r>
          </a:p>
          <a:p>
            <a:pPr algn="ctr"/>
            <a:r>
              <a:rPr lang="es-SV" sz="40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haroni" pitchFamily="2" charset="-79"/>
              </a:rPr>
              <a:t>Poblaciones Clave</a:t>
            </a:r>
            <a:endParaRPr lang="es-SV" sz="4000" dirty="0">
              <a:solidFill>
                <a:schemeClr val="accent2">
                  <a:lumMod val="75000"/>
                </a:schemeClr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03427" y="1657467"/>
            <a:ext cx="4536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 smtClean="0"/>
              <a:t>Un amigo homosexual puede vivir en mi casa</a:t>
            </a:r>
            <a:endParaRPr lang="es-SV" sz="24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6083736" y="1570196"/>
            <a:ext cx="560799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200" b="1" dirty="0" smtClean="0"/>
              <a:t>Dios castiga con VIH/sida a las trabajadoras sexuales y a hombres que tienen sexo con hombre por su forma de vivir</a:t>
            </a:r>
            <a:endParaRPr lang="es-SV" sz="2200" b="1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684" y="6223793"/>
            <a:ext cx="10138518" cy="1130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919684" y="7354788"/>
            <a:ext cx="10570566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/>
              <a:t>En el Estudio de Estigma y Discriminación realizado por  USAID/PASCA LMG en el 2016,  se  identificó que el 58 % de la población  mencionó que un amigo homosexual puede vivir en su casa,  el 43.2% de las personas mencionaron estar en desacuerdo que Dios castiga con VIH a trabajadoras sexuales y a hombres que tienen relaciones con hombres por su forma de vivir. Aproximadamente un poco menos de la mitad de la población tiene actitudes de estigma y discriminación hacia la población clave. </a:t>
            </a:r>
            <a:endParaRPr lang="es-SV" dirty="0"/>
          </a:p>
        </p:txBody>
      </p:sp>
      <p:pic>
        <p:nvPicPr>
          <p:cNvPr id="17" name="Picture 3"/>
          <p:cNvPicPr/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7222" b="10228"/>
          <a:stretch/>
        </p:blipFill>
        <p:spPr bwMode="auto">
          <a:xfrm>
            <a:off x="905074" y="2406997"/>
            <a:ext cx="4392295" cy="3822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4"/>
          <p:cNvPicPr/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5118" b="10572"/>
          <a:stretch/>
        </p:blipFill>
        <p:spPr bwMode="auto">
          <a:xfrm>
            <a:off x="5988943" y="2406997"/>
            <a:ext cx="4683125" cy="3816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Rectángulo"/>
          <p:cNvSpPr/>
          <p:nvPr/>
        </p:nvSpPr>
        <p:spPr bwMode="auto">
          <a:xfrm>
            <a:off x="272517" y="8755171"/>
            <a:ext cx="11634265" cy="37930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99" tIns="39799" rIns="79599" bIns="39799" numCol="1" rtlCol="0" anchor="t" anchorCtr="0" compatLnSpc="1">
            <a:prstTxWarp prst="textNoShape">
              <a:avLst/>
            </a:prstTxWarp>
          </a:bodyPr>
          <a:lstStyle/>
          <a:p>
            <a:pPr defTabSz="672995"/>
            <a:r>
              <a:rPr lang="es-ES" sz="1200" b="1" dirty="0"/>
              <a:t>Fuente: </a:t>
            </a:r>
            <a:r>
              <a:rPr lang="es-ES" sz="1200" b="1" dirty="0" smtClean="0"/>
              <a:t>Estudio de Estigma y Discriminación USAID/PASCA LMG 2016</a:t>
            </a:r>
            <a:endParaRPr lang="es-GT" sz="1200" noProof="1"/>
          </a:p>
        </p:txBody>
      </p:sp>
    </p:spTree>
    <p:extLst>
      <p:ext uri="{BB962C8B-B14F-4D97-AF65-F5344CB8AC3E}">
        <p14:creationId xmlns:p14="http://schemas.microsoft.com/office/powerpoint/2010/main" val="301057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 bwMode="auto">
          <a:xfrm>
            <a:off x="0" y="0"/>
            <a:ext cx="12201605" cy="91344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99" tIns="39799" rIns="79599" bIns="39799" numCol="1" rtlCol="0" anchor="ctr" anchorCtr="0" compatLnSpc="1">
            <a:prstTxWarp prst="textNoShape">
              <a:avLst/>
            </a:prstTxWarp>
          </a:bodyPr>
          <a:lstStyle/>
          <a:p>
            <a:pPr lvl="1"/>
            <a:endParaRPr lang="es-SV" dirty="0">
              <a:effectLst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35179" y="246757"/>
            <a:ext cx="1105654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40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haroni" pitchFamily="2" charset="-79"/>
              </a:rPr>
              <a:t>Situación de Estigma y Discriminación en </a:t>
            </a:r>
          </a:p>
          <a:p>
            <a:pPr algn="ctr"/>
            <a:r>
              <a:rPr lang="es-SV" sz="40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haroni" pitchFamily="2" charset="-79"/>
              </a:rPr>
              <a:t>Poblaciones Clave</a:t>
            </a:r>
            <a:endParaRPr lang="es-SV" sz="4000" dirty="0">
              <a:solidFill>
                <a:schemeClr val="accent2">
                  <a:lumMod val="75000"/>
                </a:schemeClr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35179" y="1562500"/>
            <a:ext cx="47903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 smtClean="0"/>
              <a:t>Las trabajadoras sexuales con VIH o sida se lo buscaron por su mal comportamiento</a:t>
            </a:r>
            <a:endParaRPr lang="es-SV" sz="24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6232896" y="1583813"/>
            <a:ext cx="47379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 smtClean="0"/>
              <a:t>Me siento cómodo (a) trabajando con una persona </a:t>
            </a:r>
            <a:r>
              <a:rPr lang="es-SV" sz="2400" b="1" dirty="0" err="1" smtClean="0"/>
              <a:t>trans</a:t>
            </a:r>
            <a:r>
              <a:rPr lang="es-SV" sz="2400" b="1" dirty="0" smtClean="0"/>
              <a:t>  /travesti</a:t>
            </a:r>
            <a:endParaRPr lang="es-SV" sz="2400" b="1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684" y="6223793"/>
            <a:ext cx="10138518" cy="1130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635179" y="7354788"/>
            <a:ext cx="10855071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/>
              <a:t>En el mismo estudio el 32.8% de la población  mencionó que las trabajadoras sexuales con VIH o sida se lo buscaron por su mal comportamiento,  en el 52.4%  mencionó  «me siento cómodo (a) trabajando con una personas </a:t>
            </a:r>
            <a:r>
              <a:rPr lang="es-SV" dirty="0" err="1" smtClean="0"/>
              <a:t>trans</a:t>
            </a:r>
            <a:r>
              <a:rPr lang="es-SV" dirty="0" smtClean="0"/>
              <a:t>/ travesti.  Aproximadamente un poco menos de la mitad de la población tiene actitudes de estigma y discriminación hacia la población  </a:t>
            </a:r>
            <a:r>
              <a:rPr lang="es-SV" dirty="0" err="1" smtClean="0"/>
              <a:t>trans</a:t>
            </a:r>
            <a:r>
              <a:rPr lang="es-SV" dirty="0" smtClean="0"/>
              <a:t> /travesti,  sin embargo  las respuestas con actitudes discriminatorias hacia las trabajadoras sexuales</a:t>
            </a:r>
            <a:r>
              <a:rPr lang="es-SV" dirty="0"/>
              <a:t> </a:t>
            </a:r>
            <a:r>
              <a:rPr lang="es-SV" dirty="0" smtClean="0"/>
              <a:t>fueron más bajas que en la población </a:t>
            </a:r>
            <a:r>
              <a:rPr lang="es-SV" dirty="0" err="1" smtClean="0"/>
              <a:t>trans</a:t>
            </a:r>
            <a:r>
              <a:rPr lang="es-SV" dirty="0" smtClean="0"/>
              <a:t>.</a:t>
            </a:r>
            <a:endParaRPr lang="es-SV" dirty="0"/>
          </a:p>
        </p:txBody>
      </p:sp>
      <p:pic>
        <p:nvPicPr>
          <p:cNvPr id="10" name="9 Imagen"/>
          <p:cNvPicPr/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0355" t="41905" b="10366"/>
          <a:stretch/>
        </p:blipFill>
        <p:spPr bwMode="auto">
          <a:xfrm>
            <a:off x="936948" y="2362720"/>
            <a:ext cx="4792662" cy="38610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10 Imagen"/>
          <p:cNvPicPr/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3468" t="37402" b="11360"/>
          <a:stretch/>
        </p:blipFill>
        <p:spPr bwMode="auto">
          <a:xfrm>
            <a:off x="6232896" y="2362720"/>
            <a:ext cx="4588820" cy="38610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11 Rectángulo"/>
          <p:cNvSpPr/>
          <p:nvPr/>
        </p:nvSpPr>
        <p:spPr bwMode="auto">
          <a:xfrm>
            <a:off x="272517" y="8755171"/>
            <a:ext cx="11634265" cy="37930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599" tIns="39799" rIns="79599" bIns="39799" numCol="1" rtlCol="0" anchor="t" anchorCtr="0" compatLnSpc="1">
            <a:prstTxWarp prst="textNoShape">
              <a:avLst/>
            </a:prstTxWarp>
          </a:bodyPr>
          <a:lstStyle/>
          <a:p>
            <a:pPr defTabSz="672995"/>
            <a:r>
              <a:rPr lang="es-ES" sz="1200" b="1" dirty="0"/>
              <a:t>Fuente: </a:t>
            </a:r>
            <a:r>
              <a:rPr lang="es-ES" sz="1200" b="1" dirty="0" smtClean="0"/>
              <a:t>Estudio de Estigma y Discriminación USAID/PASCA LMG 2016</a:t>
            </a:r>
            <a:endParaRPr lang="es-GT" sz="1200" noProof="1"/>
          </a:p>
        </p:txBody>
      </p:sp>
    </p:spTree>
    <p:extLst>
      <p:ext uri="{BB962C8B-B14F-4D97-AF65-F5344CB8AC3E}">
        <p14:creationId xmlns:p14="http://schemas.microsoft.com/office/powerpoint/2010/main" val="115212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queta doblefolio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7311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noProof="1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7311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noProof="1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Maqueta doblefolio</Template>
  <TotalTime>8671</TotalTime>
  <Words>1206</Words>
  <Application>Microsoft Office PowerPoint</Application>
  <PresentationFormat>Doble carta (432 x 279 mm)</PresentationFormat>
  <Paragraphs>141</Paragraphs>
  <Slides>12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5" baseType="lpstr">
      <vt:lpstr>Aharoni</vt:lpstr>
      <vt:lpstr>Arial</vt:lpstr>
      <vt:lpstr>Arial Black</vt:lpstr>
      <vt:lpstr>Arial Narrow</vt:lpstr>
      <vt:lpstr>Calibri</vt:lpstr>
      <vt:lpstr>DejaVu Sans</vt:lpstr>
      <vt:lpstr>Gill Sans MT</vt:lpstr>
      <vt:lpstr>Impact</vt:lpstr>
      <vt:lpstr>Segoe UI Symbol</vt:lpstr>
      <vt:lpstr>Shruti</vt:lpstr>
      <vt:lpstr>SimHei</vt:lpstr>
      <vt:lpstr>Times New Roman</vt:lpstr>
      <vt:lpstr>Maqueta doblefolio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USAID/PASCA-RICARDO VALLADARES</dc:creator>
  <cp:lastModifiedBy>Maria Portillo</cp:lastModifiedBy>
  <cp:revision>513</cp:revision>
  <cp:lastPrinted>2017-02-22T22:15:07Z</cp:lastPrinted>
  <dcterms:created xsi:type="dcterms:W3CDTF">2012-03-28T22:25:42Z</dcterms:created>
  <dcterms:modified xsi:type="dcterms:W3CDTF">2017-04-19T14:34:57Z</dcterms:modified>
</cp:coreProperties>
</file>