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79B47-7E1E-4DC3-B39A-3A5EC6F03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6EED3B-D2C7-4663-8EB9-834592814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6D82C0-61D9-46B6-853C-C23BC2BD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0A95-5CFB-43E2-AFA6-7BDB187D433F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C794C5-64F3-4301-B36A-CB8A1377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CC7FE3-D3FA-4667-B7F6-B34E9C0D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578E-7875-4952-9145-7F711E56BE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5894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68B50-6883-4DBF-B33F-105D4547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C49794-ADC8-49B1-AD6F-DF917E749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E07E66-8713-4A73-82D7-E6D8AA01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0A95-5CFB-43E2-AFA6-7BDB187D433F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3662B8-D721-4D00-8FA8-A348B9F4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9575F-02DE-4598-80A6-84E17347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578E-7875-4952-9145-7F711E56BE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838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EAA7FD-AD26-4149-9C67-D35D3BF8A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99B551-3A03-4E35-80A6-1A99C131D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F35E0B-7115-417B-BC93-C78CCC6C1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0A95-5CFB-43E2-AFA6-7BDB187D433F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7822F6-82E0-4CCD-BE5D-594F0284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80E724-A1F0-4EEB-97AD-0A97CCE7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578E-7875-4952-9145-7F711E56BE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783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9EB49-70CC-4AFD-AB7C-22BE9C35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CF405-201F-43A1-9513-B772CAC0B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2F56C4-50C0-459A-ACDE-F1D5AF9F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0A95-5CFB-43E2-AFA6-7BDB187D433F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973178-4E35-4EBB-85EB-9A9C656A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8F7807-CBAC-40AD-8DA2-D5F1342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578E-7875-4952-9145-7F711E56BE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6805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54F81-8099-4E17-A841-1E8E25FE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1898FA-166F-4775-8F89-D87B392E8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79BB69-6EF2-4704-A0C5-83A80D97E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0A95-5CFB-43E2-AFA6-7BDB187D433F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4E923F-DF52-4088-BA55-235038E2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C99F10-8D12-496E-9734-483B8012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578E-7875-4952-9145-7F711E56BE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822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EE3D7-1C99-4926-8296-793B68DE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280323-6E4E-497B-A6E1-5EDA59AEF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066DCA-E7E8-469D-8AF5-AD6347F61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D9AD53-3DCB-4455-BF7F-F7E4336FB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0A95-5CFB-43E2-AFA6-7BDB187D433F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BFAF46-371A-490C-9DBE-F9BBBD85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EEDC62-9AEA-41F3-AB92-CDE10A2A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578E-7875-4952-9145-7F711E56BE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0391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2ED0D-4697-47CC-A8EA-85475953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28852F-33BA-49D4-AFAA-DA5F30186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B9A2CE-78FE-4467-A1E5-DE95B49A9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3459A5-2743-4A5F-BAA7-0C2F5CB4F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FEFDE0-E875-44D5-9832-DF8A25AEC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04F582-B4BE-428D-A7D7-60DF13E5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0A95-5CFB-43E2-AFA6-7BDB187D433F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E253F92-2566-4D12-8C0B-89F4501C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AF3C87-01CF-4972-8B86-0C2CCE18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578E-7875-4952-9145-7F711E56BE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3648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2F1BA-6251-4A24-AAF5-C9381DE8C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D2DE25-76DA-4372-9CAC-F5E6BB97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0A95-5CFB-43E2-AFA6-7BDB187D433F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DB208F-0DEC-4DDB-96EE-187AD5AA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0BE91E-F729-4A69-A1FF-83D9FF60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578E-7875-4952-9145-7F711E56BE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9332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0C495A-F246-4834-A268-359C57401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0A95-5CFB-43E2-AFA6-7BDB187D433F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53DA3C-57BB-4E0E-937D-4F122B1B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D00006-1ED9-42F5-9C9B-9E80967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578E-7875-4952-9145-7F711E56BE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452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EFA32-4BA6-4E8E-9AB9-CE6E6CC8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000686-CDA0-4874-AEF7-544823619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2FF062-1B8C-4995-B916-319BA4BC4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CCDC5B-2C5E-406F-A1B4-0F5DE2CE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0A95-5CFB-43E2-AFA6-7BDB187D433F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D17CEF-533D-4B34-B804-C9233706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92552C-F5E3-4CA4-AFE3-3E2D5980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578E-7875-4952-9145-7F711E56BE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670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8D0BE-D088-468A-B4B9-86496F2D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148309-0A81-44FC-ACA2-0980D2316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C26AEC-FA07-469C-BAD3-D2DECAFF5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806D9E-D7E8-40AF-8F0B-44B04622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0A95-5CFB-43E2-AFA6-7BDB187D433F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DE5DCF-29F7-490C-A981-75CE2281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91F5B1-73D8-411E-9BCC-3FBB4360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578E-7875-4952-9145-7F711E56BE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663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81888C-84D3-4C1C-A3C3-72A6B421E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C3EB06-909F-4F5A-B890-078485328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F06F8C-514A-4661-A2AE-925ECA819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60A95-5CFB-43E2-AFA6-7BDB187D433F}" type="datetimeFigureOut">
              <a:rPr lang="es-SV" smtClean="0"/>
              <a:t>13/7/2017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9FDA4E-5896-4F1D-846A-C810DB803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AC7EAD-6735-4359-AE30-B75984501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578E-7875-4952-9145-7F711E56BE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6417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741BF7-ABF3-4470-B5FD-7AEB96E227C0}"/>
              </a:ext>
            </a:extLst>
          </p:cNvPr>
          <p:cNvSpPr txBox="1"/>
          <p:nvPr/>
        </p:nvSpPr>
        <p:spPr>
          <a:xfrm>
            <a:off x="1419410" y="2149674"/>
            <a:ext cx="9099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 de OMS de Resultados de Visita al país como Seguimiento a evaluación de PENM TB </a:t>
            </a:r>
          </a:p>
        </p:txBody>
      </p:sp>
      <p:pic>
        <p:nvPicPr>
          <p:cNvPr id="3" name="Imagen 1" descr="LOGO MINSAL">
            <a:extLst>
              <a:ext uri="{FF2B5EF4-FFF2-40B4-BE49-F238E27FC236}">
                <a16:creationId xmlns:a16="http://schemas.microsoft.com/office/drawing/2014/main" id="{772BAD1D-C13E-4033-BB06-FDC779E65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3883" y="301625"/>
            <a:ext cx="1927917" cy="102235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051CB4B-A944-4BF8-AFDA-ACB8BC03A4E7}"/>
              </a:ext>
            </a:extLst>
          </p:cNvPr>
          <p:cNvSpPr txBox="1"/>
          <p:nvPr/>
        </p:nvSpPr>
        <p:spPr>
          <a:xfrm>
            <a:off x="4219575" y="4181475"/>
            <a:ext cx="421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/>
              <a:t>Dr. Julio Garay</a:t>
            </a:r>
          </a:p>
          <a:p>
            <a:pPr algn="ctr"/>
            <a:r>
              <a:rPr lang="es-SV" dirty="0"/>
              <a:t>Coordinador de Programa de TB / MINSAL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286FD7-891C-44AC-9975-F2C01C0E9BEF}"/>
              </a:ext>
            </a:extLst>
          </p:cNvPr>
          <p:cNvSpPr txBox="1"/>
          <p:nvPr/>
        </p:nvSpPr>
        <p:spPr>
          <a:xfrm>
            <a:off x="4069208" y="5299230"/>
            <a:ext cx="412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/>
              <a:t>Jueves 13 de julio / 2017</a:t>
            </a:r>
          </a:p>
        </p:txBody>
      </p:sp>
      <p:pic>
        <p:nvPicPr>
          <p:cNvPr id="6" name="Picture 6" descr="escudo_es">
            <a:extLst>
              <a:ext uri="{FF2B5EF4-FFF2-40B4-BE49-F238E27FC236}">
                <a16:creationId xmlns:a16="http://schemas.microsoft.com/office/drawing/2014/main" id="{48BD40A9-1CC8-41EC-89CE-AE356C413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0813"/>
            <a:ext cx="12954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14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7494A11-9CD0-49E3-966A-1589B5CBF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5" t="15983" r="31274" b="14892"/>
          <a:stretch/>
        </p:blipFill>
        <p:spPr>
          <a:xfrm>
            <a:off x="565264" y="382386"/>
            <a:ext cx="10805089" cy="655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4C1838C-7AD5-44FB-B73F-ACB818954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8" t="19622" r="30727" b="6160"/>
          <a:stretch/>
        </p:blipFill>
        <p:spPr>
          <a:xfrm>
            <a:off x="648393" y="110068"/>
            <a:ext cx="10342418" cy="67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94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EF9CB41-D008-41B1-B127-31694699D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7" t="17196" r="31136" b="15377"/>
          <a:stretch/>
        </p:blipFill>
        <p:spPr>
          <a:xfrm>
            <a:off x="831274" y="249381"/>
            <a:ext cx="10856420" cy="6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25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15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A7F280B-5E65-4D32-92A5-20FC138A5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8" t="19379" r="30591" b="13922"/>
          <a:stretch/>
        </p:blipFill>
        <p:spPr>
          <a:xfrm>
            <a:off x="250591" y="708174"/>
            <a:ext cx="10472827" cy="612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2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3ED63EF-4BD0-47F6-98EC-DCD5BF4D4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16" t="40572" r="30595" b="4791"/>
          <a:stretch/>
        </p:blipFill>
        <p:spPr>
          <a:xfrm>
            <a:off x="210914" y="1263536"/>
            <a:ext cx="11413660" cy="538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6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B3E75-2EA9-4E29-877A-D9E417CD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0FD74AA-E2DD-4CD6-9EA7-4EC1B2931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24" t="14593" r="31025" b="15488"/>
          <a:stretch/>
        </p:blipFill>
        <p:spPr>
          <a:xfrm>
            <a:off x="889687" y="266180"/>
            <a:ext cx="10116364" cy="645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3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36360A7-728C-46D7-8821-A508450F8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1" t="20834" r="30727" b="10527"/>
          <a:stretch/>
        </p:blipFill>
        <p:spPr>
          <a:xfrm>
            <a:off x="681643" y="261095"/>
            <a:ext cx="10488251" cy="635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3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515C8E7-EE19-428A-8D12-CF7F39BA0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8" t="16953" r="30727" b="8828"/>
          <a:stretch/>
        </p:blipFill>
        <p:spPr>
          <a:xfrm>
            <a:off x="648392" y="79052"/>
            <a:ext cx="10045955" cy="655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4F25C4F-984E-44D3-873C-54FD23401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9" t="18409" r="30864" b="7131"/>
          <a:stretch/>
        </p:blipFill>
        <p:spPr>
          <a:xfrm>
            <a:off x="261079" y="515389"/>
            <a:ext cx="11748513" cy="60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16BE4AB-C4AF-493F-8B33-19544126D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1" t="21804" r="31273" b="9313"/>
          <a:stretch/>
        </p:blipFill>
        <p:spPr>
          <a:xfrm>
            <a:off x="631767" y="128437"/>
            <a:ext cx="10537494" cy="64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4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FDB26A-97D9-4EEE-BF68-F40FB8021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9" t="15983" r="30863" b="15028"/>
          <a:stretch/>
        </p:blipFill>
        <p:spPr>
          <a:xfrm>
            <a:off x="598516" y="-26968"/>
            <a:ext cx="10616142" cy="64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24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</Words>
  <Application>Microsoft Office PowerPoint</Application>
  <PresentationFormat>Panorámica</PresentationFormat>
  <Paragraphs>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jgaray</dc:creator>
  <cp:lastModifiedBy>María Leydies Portillo Díaz</cp:lastModifiedBy>
  <cp:revision>4</cp:revision>
  <dcterms:created xsi:type="dcterms:W3CDTF">2017-07-12T21:10:10Z</dcterms:created>
  <dcterms:modified xsi:type="dcterms:W3CDTF">2017-07-13T14:16:39Z</dcterms:modified>
</cp:coreProperties>
</file>