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3/3/2016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3504" y="1173239"/>
            <a:ext cx="10782300" cy="3352800"/>
          </a:xfrm>
        </p:spPr>
        <p:txBody>
          <a:bodyPr/>
          <a:lstStyle/>
          <a:p>
            <a:r>
              <a:rPr lang="es-SV" sz="7200" dirty="0" smtClean="0"/>
              <a:t>Propuesta de fechas </a:t>
            </a:r>
            <a:br>
              <a:rPr lang="es-SV" sz="7200" dirty="0" smtClean="0"/>
            </a:br>
            <a:r>
              <a:rPr lang="es-SV" sz="7200" dirty="0" smtClean="0"/>
              <a:t>Elección de Representantes 2016-2019/ Sociedad Civil</a:t>
            </a:r>
            <a:endParaRPr lang="es-SV" sz="7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298605" y="4789714"/>
            <a:ext cx="7087199" cy="986881"/>
          </a:xfrm>
        </p:spPr>
        <p:txBody>
          <a:bodyPr>
            <a:noAutofit/>
          </a:bodyPr>
          <a:lstStyle/>
          <a:p>
            <a:pPr algn="r"/>
            <a:r>
              <a:rPr lang="es-SV" sz="2400" dirty="0" smtClean="0"/>
              <a:t>Lcda. Marta Alicia de Magaña</a:t>
            </a:r>
          </a:p>
          <a:p>
            <a:pPr algn="r"/>
            <a:r>
              <a:rPr lang="es-SV" sz="2400" dirty="0" smtClean="0"/>
              <a:t>Directora Ejecutiva MCP-ES</a:t>
            </a:r>
          </a:p>
          <a:p>
            <a:pPr algn="r"/>
            <a:endParaRPr lang="es-SV" sz="2400" dirty="0"/>
          </a:p>
          <a:p>
            <a:pPr algn="r"/>
            <a:r>
              <a:rPr lang="es-SV" sz="2400" dirty="0" smtClean="0"/>
              <a:t>Marzo 03, 2016</a:t>
            </a:r>
          </a:p>
          <a:p>
            <a:pPr algn="r"/>
            <a:endParaRPr lang="es-SV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531" y="183297"/>
            <a:ext cx="3441270" cy="111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66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870029"/>
              </p:ext>
            </p:extLst>
          </p:nvPr>
        </p:nvGraphicFramePr>
        <p:xfrm>
          <a:off x="267835" y="239713"/>
          <a:ext cx="11586708" cy="6291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6"/>
                <a:gridCol w="3322020"/>
                <a:gridCol w="2035629"/>
                <a:gridCol w="1817914"/>
                <a:gridCol w="1175657"/>
                <a:gridCol w="1066800"/>
                <a:gridCol w="1088572"/>
              </a:tblGrid>
              <a:tr h="8416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SV" sz="1100" u="none" strike="noStrike" kern="1200" dirty="0">
                          <a:effectLst/>
                        </a:rPr>
                        <a:t>N°</a:t>
                      </a:r>
                      <a:endParaRPr lang="es-SV" sz="11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SV" sz="1100" u="none" strike="noStrike" kern="1200" dirty="0" smtClean="0">
                          <a:effectLst/>
                        </a:rPr>
                        <a:t>Sectores</a:t>
                      </a:r>
                      <a:endParaRPr lang="es-SV" sz="11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100" u="none" strike="noStrike" kern="1200" dirty="0">
                          <a:effectLst/>
                        </a:rPr>
                        <a:t>Día</a:t>
                      </a:r>
                    </a:p>
                    <a:p>
                      <a:pPr algn="ctr" rtl="0" fontAlgn="b"/>
                      <a:r>
                        <a:rPr lang="es-SV" sz="1100" u="none" strike="noStrike" kern="1200" dirty="0">
                          <a:effectLst/>
                        </a:rPr>
                        <a:t> </a:t>
                      </a:r>
                      <a:endParaRPr lang="es-SV" sz="11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SV" sz="1100" u="none" strike="noStrike" kern="1200" dirty="0">
                          <a:effectLst/>
                        </a:rPr>
                        <a:t>Horarios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s-SV" sz="1100" u="none" strike="noStrike" kern="1200" dirty="0">
                          <a:effectLst/>
                        </a:rPr>
                        <a:t> </a:t>
                      </a:r>
                      <a:endParaRPr lang="es-SV" sz="11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SV" sz="1100" u="none" strike="noStrike" kern="1200" dirty="0" smtClean="0">
                          <a:effectLst/>
                        </a:rPr>
                        <a:t>Abril</a:t>
                      </a:r>
                      <a:endParaRPr lang="es-SV" sz="1100" u="none" strike="noStrike" kern="1200" dirty="0"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s-SV" sz="1100" u="none" strike="noStrike" kern="1200" dirty="0">
                          <a:effectLst/>
                        </a:rPr>
                        <a:t> </a:t>
                      </a:r>
                      <a:endParaRPr lang="es-SV" sz="11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SV" sz="1100" u="none" strike="noStrike" kern="1200" dirty="0" smtClean="0">
                          <a:effectLst/>
                        </a:rPr>
                        <a:t>Mayo</a:t>
                      </a:r>
                      <a:endParaRPr lang="es-SV" sz="1100" u="none" strike="noStrike" kern="1200" dirty="0"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s-SV" sz="1100" u="none" strike="noStrike" kern="1200" dirty="0">
                          <a:effectLst/>
                        </a:rPr>
                        <a:t> </a:t>
                      </a:r>
                      <a:endParaRPr lang="es-SV" sz="11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SV" sz="1100" u="none" strike="noStrike" kern="1200" dirty="0" smtClean="0">
                          <a:effectLst/>
                        </a:rPr>
                        <a:t>Junio</a:t>
                      </a:r>
                      <a:endParaRPr lang="es-SV" sz="1100" u="none" strike="noStrike" kern="1200" dirty="0">
                        <a:effectLst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s-SV" sz="1100" u="none" strike="noStrike" kern="1200" dirty="0">
                          <a:effectLst/>
                        </a:rPr>
                        <a:t> </a:t>
                      </a:r>
                      <a:endParaRPr lang="es-SV" sz="11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6" marR="9526" marT="9528" marB="0" anchor="ctr"/>
                </a:tc>
              </a:tr>
              <a:tr h="43649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>
                          <a:effectLst/>
                        </a:rPr>
                        <a:t>1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Privado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Martes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 smtClean="0">
                          <a:effectLst/>
                        </a:rPr>
                        <a:t>9:00 </a:t>
                      </a:r>
                      <a:r>
                        <a:rPr lang="es-SV" sz="1100" u="none" strike="noStrike" dirty="0" smtClean="0">
                          <a:effectLst/>
                        </a:rPr>
                        <a:t> a </a:t>
                      </a:r>
                      <a:r>
                        <a:rPr lang="es-SV" sz="1100" u="none" strike="noStrike" smtClean="0">
                          <a:effectLst/>
                        </a:rPr>
                        <a:t>11:00 </a:t>
                      </a:r>
                      <a:r>
                        <a:rPr lang="es-SV" sz="1100" u="none" strike="noStrike" smtClean="0">
                          <a:effectLst/>
                        </a:rPr>
                        <a:t>a.m.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5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</a:tr>
              <a:tr h="508553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>
                          <a:effectLst/>
                        </a:rPr>
                        <a:t>2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 smtClean="0">
                          <a:effectLst/>
                        </a:rPr>
                        <a:t>Personas afectadas por Tuberculosis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</a:rPr>
                        <a:t>Martes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 smtClean="0">
                          <a:effectLst/>
                        </a:rPr>
                        <a:t>9:00 </a:t>
                      </a:r>
                      <a:r>
                        <a:rPr lang="es-SV" sz="1100" u="none" strike="noStrike" dirty="0" smtClean="0">
                          <a:effectLst/>
                        </a:rPr>
                        <a:t>a </a:t>
                      </a:r>
                      <a:r>
                        <a:rPr lang="es-SV" sz="1100" u="none" strike="noStrike" dirty="0" smtClean="0">
                          <a:effectLst/>
                        </a:rPr>
                        <a:t>11:00 </a:t>
                      </a:r>
                      <a:r>
                        <a:rPr lang="es-SV" sz="1100" u="none" strike="noStrike" dirty="0" smtClean="0">
                          <a:effectLst/>
                        </a:rPr>
                        <a:t>a.m.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22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</a:tr>
              <a:tr h="508553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>
                          <a:effectLst/>
                        </a:rPr>
                        <a:t>3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Personas afectadas por Malaria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</a:rPr>
                        <a:t>Martes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 smtClean="0">
                          <a:effectLst/>
                        </a:rPr>
                        <a:t>9:00 </a:t>
                      </a:r>
                      <a:r>
                        <a:rPr lang="es-SV" sz="1100" u="none" strike="noStrike" dirty="0" smtClean="0">
                          <a:effectLst/>
                        </a:rPr>
                        <a:t>a </a:t>
                      </a:r>
                      <a:r>
                        <a:rPr lang="es-SV" sz="1100" u="none" strike="noStrike" dirty="0" smtClean="0">
                          <a:effectLst/>
                        </a:rPr>
                        <a:t>11:00 </a:t>
                      </a:r>
                      <a:r>
                        <a:rPr lang="es-SV" sz="1100" u="none" strike="noStrike" dirty="0" smtClean="0">
                          <a:effectLst/>
                        </a:rPr>
                        <a:t>a.m.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31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</a:tr>
              <a:tr h="43649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>
                          <a:effectLst/>
                        </a:rPr>
                        <a:t>4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Personas </a:t>
                      </a:r>
                      <a:r>
                        <a:rPr lang="es-SV" sz="1400" u="none" strike="noStrike" dirty="0" smtClean="0">
                          <a:effectLst/>
                        </a:rPr>
                        <a:t>afectadas </a:t>
                      </a:r>
                      <a:r>
                        <a:rPr lang="es-SV" sz="1400" u="none" strike="noStrike" dirty="0">
                          <a:effectLst/>
                        </a:rPr>
                        <a:t>por VIH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</a:rPr>
                        <a:t>Miércoles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 smtClean="0">
                          <a:effectLst/>
                        </a:rPr>
                        <a:t>9:00 </a:t>
                      </a:r>
                      <a:r>
                        <a:rPr lang="es-SV" sz="1100" u="none" strike="noStrike" dirty="0" smtClean="0">
                          <a:effectLst/>
                        </a:rPr>
                        <a:t>a </a:t>
                      </a:r>
                      <a:r>
                        <a:rPr lang="es-SV" sz="1100" u="none" strike="noStrike" dirty="0" smtClean="0">
                          <a:effectLst/>
                        </a:rPr>
                        <a:t>11:00 </a:t>
                      </a:r>
                      <a:r>
                        <a:rPr lang="es-SV" sz="1100" u="none" strike="noStrike" dirty="0" smtClean="0">
                          <a:effectLst/>
                        </a:rPr>
                        <a:t>a.m.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</a:tr>
              <a:tr h="43649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>
                          <a:effectLst/>
                        </a:rPr>
                        <a:t>5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 smtClean="0">
                          <a:effectLst/>
                        </a:rPr>
                        <a:t>ONG </a:t>
                      </a:r>
                      <a:r>
                        <a:rPr lang="es-SV" sz="1400" u="none" strike="noStrike" dirty="0">
                          <a:effectLst/>
                        </a:rPr>
                        <a:t>Nacionales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</a:rPr>
                        <a:t>Miércoles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 smtClean="0">
                          <a:effectLst/>
                        </a:rPr>
                        <a:t>9:00 </a:t>
                      </a:r>
                      <a:r>
                        <a:rPr lang="es-SV" sz="1100" u="none" strike="noStrike" dirty="0" smtClean="0">
                          <a:effectLst/>
                        </a:rPr>
                        <a:t> </a:t>
                      </a:r>
                      <a:r>
                        <a:rPr lang="es-SV" sz="1100" u="none" strike="noStrike" dirty="0" smtClean="0">
                          <a:effectLst/>
                        </a:rPr>
                        <a:t>a 11:00 </a:t>
                      </a:r>
                      <a:r>
                        <a:rPr lang="es-SV" sz="1100" u="none" strike="noStrike" dirty="0" smtClean="0">
                          <a:effectLst/>
                        </a:rPr>
                        <a:t>a.m.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18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</a:tr>
              <a:tr h="43649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>
                          <a:effectLst/>
                        </a:rPr>
                        <a:t>6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 smtClean="0">
                          <a:effectLst/>
                        </a:rPr>
                        <a:t>ONG </a:t>
                      </a:r>
                      <a:r>
                        <a:rPr lang="es-SV" sz="1400" u="none" strike="noStrike" dirty="0">
                          <a:effectLst/>
                        </a:rPr>
                        <a:t>Internacionales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</a:rPr>
                        <a:t>Miércoles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 smtClean="0">
                          <a:effectLst/>
                        </a:rPr>
                        <a:t>2</a:t>
                      </a:r>
                      <a:r>
                        <a:rPr lang="es-SV" sz="1100" u="none" strike="noStrike" baseline="0" dirty="0" smtClean="0">
                          <a:effectLst/>
                        </a:rPr>
                        <a:t>:00 a 4:00 </a:t>
                      </a:r>
                      <a:r>
                        <a:rPr lang="es-SV" sz="1100" u="none" strike="noStrike" baseline="0" dirty="0" smtClean="0">
                          <a:effectLst/>
                        </a:rPr>
                        <a:t>p.m.</a:t>
                      </a:r>
                      <a:r>
                        <a:rPr lang="es-SV" sz="1100" u="none" strike="noStrike" dirty="0">
                          <a:effectLst/>
                        </a:rPr>
                        <a:t> 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18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</a:tr>
              <a:tr h="64871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>
                          <a:effectLst/>
                        </a:rPr>
                        <a:t>7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 smtClean="0">
                          <a:effectLst/>
                        </a:rPr>
                        <a:t>Trabajadoras </a:t>
                      </a:r>
                      <a:r>
                        <a:rPr lang="es-SV" sz="1400" u="none" strike="noStrike" dirty="0">
                          <a:effectLst/>
                        </a:rPr>
                        <a:t>Sexuales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>
                          <a:effectLst/>
                        </a:rPr>
                        <a:t>Martes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>
                          <a:effectLst/>
                        </a:rPr>
                        <a:t> </a:t>
                      </a:r>
                      <a:r>
                        <a:rPr lang="es-SV" sz="1100" u="none" strike="noStrike" dirty="0" smtClean="0">
                          <a:effectLst/>
                        </a:rPr>
                        <a:t>9:00 </a:t>
                      </a:r>
                      <a:r>
                        <a:rPr lang="es-SV" sz="1100" u="none" strike="noStrike" dirty="0" smtClean="0">
                          <a:effectLst/>
                        </a:rPr>
                        <a:t>a </a:t>
                      </a:r>
                      <a:r>
                        <a:rPr lang="es-SV" sz="1100" u="none" strike="noStrike" dirty="0" smtClean="0">
                          <a:effectLst/>
                        </a:rPr>
                        <a:t>11:00 </a:t>
                      </a:r>
                      <a:r>
                        <a:rPr lang="es-SV" sz="1100" u="none" strike="noStrike" dirty="0" smtClean="0">
                          <a:effectLst/>
                        </a:rPr>
                        <a:t>a.m.</a:t>
                      </a:r>
                      <a:endParaRPr lang="es-SV" sz="1100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21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</a:tr>
              <a:tr h="64871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>
                          <a:effectLst/>
                        </a:rPr>
                        <a:t>8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HSH y Trans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Martes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</a:rPr>
                        <a:t>2</a:t>
                      </a:r>
                      <a:r>
                        <a:rPr lang="es-SV" sz="1100" u="none" strike="noStrike" baseline="0" dirty="0" smtClean="0">
                          <a:effectLst/>
                        </a:rPr>
                        <a:t>:00 a 4:00 </a:t>
                      </a:r>
                      <a:r>
                        <a:rPr lang="es-SV" sz="1100" u="none" strike="noStrike" baseline="0" dirty="0" smtClean="0">
                          <a:effectLst/>
                        </a:rPr>
                        <a:t>p.m.</a:t>
                      </a:r>
                      <a:r>
                        <a:rPr lang="es-SV" sz="1100" u="none" strike="noStrike" dirty="0" smtClean="0"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es-SV" sz="1100" u="none" strike="noStrike" dirty="0">
                          <a:effectLst/>
                        </a:rPr>
                        <a:t> 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21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</a:tr>
              <a:tr h="64871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>
                          <a:effectLst/>
                        </a:rPr>
                        <a:t>9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Academia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Martes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100" u="none" strike="noStrike" dirty="0" smtClean="0">
                          <a:effectLst/>
                        </a:rPr>
                        <a:t> </a:t>
                      </a:r>
                      <a:r>
                        <a:rPr lang="es-SV" sz="1100" u="none" strike="noStrike" dirty="0" smtClean="0">
                          <a:effectLst/>
                        </a:rPr>
                        <a:t>9:00 </a:t>
                      </a:r>
                      <a:r>
                        <a:rPr lang="es-SV" sz="1100" u="none" strike="noStrike" dirty="0" smtClean="0">
                          <a:effectLst/>
                        </a:rPr>
                        <a:t>a 11:00 </a:t>
                      </a:r>
                      <a:r>
                        <a:rPr lang="es-SV" sz="1100" u="none" strike="noStrike" dirty="0" smtClean="0">
                          <a:effectLst/>
                        </a:rPr>
                        <a:t>a.m.</a:t>
                      </a:r>
                      <a:endParaRPr lang="es-SV" sz="11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s-SV" sz="1100" u="none" strike="noStrike" dirty="0">
                          <a:effectLst/>
                        </a:rPr>
                        <a:t> 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>
                          <a:effectLst/>
                        </a:rPr>
                        <a:t> 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17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</a:tr>
              <a:tr h="74087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>
                          <a:effectLst/>
                        </a:rPr>
                        <a:t>10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u="none" strike="noStrike" dirty="0">
                          <a:effectLst/>
                        </a:rPr>
                        <a:t>Organizaciones Basadas en la Fe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Miércoles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u="none" strike="noStrike" dirty="0">
                          <a:effectLst/>
                        </a:rPr>
                        <a:t> </a:t>
                      </a:r>
                      <a:r>
                        <a:rPr lang="es-SV" sz="1100" u="none" strike="noStrike" dirty="0" smtClean="0">
                          <a:effectLst/>
                        </a:rPr>
                        <a:t>2</a:t>
                      </a:r>
                      <a:r>
                        <a:rPr lang="es-SV" sz="1100" u="none" strike="noStrike" baseline="0" dirty="0" smtClean="0">
                          <a:effectLst/>
                        </a:rPr>
                        <a:t>:00 a 4:00 </a:t>
                      </a:r>
                      <a:r>
                        <a:rPr lang="es-SV" sz="1100" u="none" strike="noStrike" baseline="0" dirty="0" smtClean="0">
                          <a:effectLst/>
                        </a:rPr>
                        <a:t>p.m.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 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u="none" strike="noStrike" dirty="0">
                          <a:effectLst/>
                        </a:rPr>
                        <a:t>1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6" marR="9526" marT="9528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94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a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TM03457491[[fn=Metrópoli]]</Template>
  <TotalTime>6</TotalTime>
  <Words>118</Words>
  <Application>Microsoft Office PowerPoint</Application>
  <PresentationFormat>Panorámica</PresentationFormat>
  <Paragraphs>89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Metropolitana</vt:lpstr>
      <vt:lpstr>Propuesta de fechas  Elección de Representantes 2016-2019/ Sociedad Civil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 de fechas  Elección de Representantes 2016-2019/ Sociedad Civil</dc:title>
  <dc:creator>Karla Rivera</dc:creator>
  <cp:lastModifiedBy>Karla Rivera</cp:lastModifiedBy>
  <cp:revision>3</cp:revision>
  <dcterms:created xsi:type="dcterms:W3CDTF">2016-03-02T21:52:58Z</dcterms:created>
  <dcterms:modified xsi:type="dcterms:W3CDTF">2016-03-03T20:01:31Z</dcterms:modified>
</cp:coreProperties>
</file>