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79" r:id="rId4"/>
    <p:sldId id="258" r:id="rId5"/>
  </p:sldIdLst>
  <p:sldSz cx="9144000" cy="6858000" type="screen4x3"/>
  <p:notesSz cx="6858000" cy="9144000"/>
  <p:defaultTextStyle>
    <a:defPPr>
      <a:defRPr lang="es-S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94672" autoAdjust="0"/>
  </p:normalViewPr>
  <p:slideViewPr>
    <p:cSldViewPr>
      <p:cViewPr varScale="1">
        <p:scale>
          <a:sx n="63" d="100"/>
          <a:sy n="63" d="100"/>
        </p:scale>
        <p:origin x="16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43030-5139-4FF6-8922-3EFD01C2AD9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78E92B56-9527-4FCE-9458-7477685A3708}">
      <dgm:prSet phldrT="[Texto]" custT="1"/>
      <dgm:spPr/>
      <dgm:t>
        <a:bodyPr/>
        <a:lstStyle/>
        <a:p>
          <a:r>
            <a:rPr lang="es-SV" sz="2000" b="1" dirty="0"/>
            <a:t>MCP</a:t>
          </a:r>
          <a:endParaRPr lang="es-SV" sz="2000" dirty="0"/>
        </a:p>
      </dgm:t>
    </dgm:pt>
    <dgm:pt modelId="{0E9B0AE8-F911-4407-A0B7-595AC04F6F67}" type="parTrans" cxnId="{9E9D6D88-A28F-410F-9893-7A64E305C3AE}">
      <dgm:prSet/>
      <dgm:spPr/>
      <dgm:t>
        <a:bodyPr/>
        <a:lstStyle/>
        <a:p>
          <a:endParaRPr lang="es-SV"/>
        </a:p>
      </dgm:t>
    </dgm:pt>
    <dgm:pt modelId="{385C3182-DE01-4634-BC02-55AE058B0966}" type="sibTrans" cxnId="{9E9D6D88-A28F-410F-9893-7A64E305C3AE}">
      <dgm:prSet/>
      <dgm:spPr/>
      <dgm:t>
        <a:bodyPr/>
        <a:lstStyle/>
        <a:p>
          <a:endParaRPr lang="es-SV"/>
        </a:p>
      </dgm:t>
    </dgm:pt>
    <dgm:pt modelId="{17468A69-35B1-4797-99B4-D8129E57844B}">
      <dgm:prSet phldrT="[Texto]" custT="1"/>
      <dgm:spPr/>
      <dgm:t>
        <a:bodyPr/>
        <a:lstStyle/>
        <a:p>
          <a:r>
            <a:rPr lang="es-SV" sz="2000" b="1" dirty="0"/>
            <a:t>ALF</a:t>
          </a:r>
          <a:endParaRPr lang="es-SV" sz="2000" dirty="0"/>
        </a:p>
      </dgm:t>
    </dgm:pt>
    <dgm:pt modelId="{9D3B7886-DEBC-476E-BF22-CAF2D73A699F}" type="parTrans" cxnId="{7DAA8D00-B8BD-4AB4-83EB-9923CC18460D}">
      <dgm:prSet/>
      <dgm:spPr/>
      <dgm:t>
        <a:bodyPr/>
        <a:lstStyle/>
        <a:p>
          <a:endParaRPr lang="es-SV"/>
        </a:p>
      </dgm:t>
    </dgm:pt>
    <dgm:pt modelId="{C01069E9-E5CF-4192-97DE-FAA24EF7F7F7}" type="sibTrans" cxnId="{7DAA8D00-B8BD-4AB4-83EB-9923CC18460D}">
      <dgm:prSet/>
      <dgm:spPr/>
      <dgm:t>
        <a:bodyPr/>
        <a:lstStyle/>
        <a:p>
          <a:endParaRPr lang="es-SV"/>
        </a:p>
      </dgm:t>
    </dgm:pt>
    <dgm:pt modelId="{49119016-7902-4C36-881E-3B989FF888D0}">
      <dgm:prSet phldrT="[Texto]" custT="1"/>
      <dgm:spPr/>
      <dgm:t>
        <a:bodyPr/>
        <a:lstStyle/>
        <a:p>
          <a:r>
            <a:rPr lang="es-SV" sz="2000" b="1" dirty="0"/>
            <a:t>SR y SSR</a:t>
          </a:r>
          <a:endParaRPr lang="es-SV" sz="2000" dirty="0"/>
        </a:p>
      </dgm:t>
    </dgm:pt>
    <dgm:pt modelId="{D894062E-8506-48BA-A563-EFAAA5E56114}" type="parTrans" cxnId="{A731F148-5724-4875-80E8-FCE9F9F9C773}">
      <dgm:prSet/>
      <dgm:spPr/>
      <dgm:t>
        <a:bodyPr/>
        <a:lstStyle/>
        <a:p>
          <a:endParaRPr lang="es-SV"/>
        </a:p>
      </dgm:t>
    </dgm:pt>
    <dgm:pt modelId="{751437A8-7C97-4DB0-B082-6F0CB2557092}" type="sibTrans" cxnId="{A731F148-5724-4875-80E8-FCE9F9F9C773}">
      <dgm:prSet/>
      <dgm:spPr/>
      <dgm:t>
        <a:bodyPr/>
        <a:lstStyle/>
        <a:p>
          <a:endParaRPr lang="es-SV"/>
        </a:p>
      </dgm:t>
    </dgm:pt>
    <dgm:pt modelId="{2BD0D91C-0032-4BC5-A427-D5DC69051CA4}">
      <dgm:prSet phldrT="[Texto]" custT="1"/>
      <dgm:spPr/>
      <dgm:t>
        <a:bodyPr/>
        <a:lstStyle/>
        <a:p>
          <a:r>
            <a:rPr lang="es-SV" sz="2000" b="1" dirty="0"/>
            <a:t>Dependencias del MINSAL</a:t>
          </a:r>
        </a:p>
      </dgm:t>
    </dgm:pt>
    <dgm:pt modelId="{A66211E5-417E-4AD5-A428-043E409562DC}" type="parTrans" cxnId="{E5150F87-9E4C-4E5C-8836-FCCE7E0CA60E}">
      <dgm:prSet/>
      <dgm:spPr/>
      <dgm:t>
        <a:bodyPr/>
        <a:lstStyle/>
        <a:p>
          <a:endParaRPr lang="es-SV"/>
        </a:p>
      </dgm:t>
    </dgm:pt>
    <dgm:pt modelId="{711C4922-E5FF-4023-ABD7-7F8E6477A58D}" type="sibTrans" cxnId="{E5150F87-9E4C-4E5C-8836-FCCE7E0CA60E}">
      <dgm:prSet/>
      <dgm:spPr/>
      <dgm:t>
        <a:bodyPr/>
        <a:lstStyle/>
        <a:p>
          <a:endParaRPr lang="es-SV"/>
        </a:p>
      </dgm:t>
    </dgm:pt>
    <dgm:pt modelId="{CECED295-EEED-4850-9B22-50638D5472D4}">
      <dgm:prSet phldrT="[Texto]" custT="1"/>
      <dgm:spPr/>
      <dgm:t>
        <a:bodyPr/>
        <a:lstStyle/>
        <a:p>
          <a:r>
            <a:rPr lang="es-SV" sz="2000" b="1" dirty="0"/>
            <a:t>Otros actores</a:t>
          </a:r>
        </a:p>
      </dgm:t>
    </dgm:pt>
    <dgm:pt modelId="{A8916B54-1001-4F5B-8E9C-8634A529D65E}" type="parTrans" cxnId="{270E58F8-62D4-4FF2-B1F2-9EA9773964BA}">
      <dgm:prSet/>
      <dgm:spPr/>
      <dgm:t>
        <a:bodyPr/>
        <a:lstStyle/>
        <a:p>
          <a:endParaRPr lang="es-SV"/>
        </a:p>
      </dgm:t>
    </dgm:pt>
    <dgm:pt modelId="{F69A3F0A-2EF3-44C9-92AF-E1F3D8C1EB2E}" type="sibTrans" cxnId="{270E58F8-62D4-4FF2-B1F2-9EA9773964BA}">
      <dgm:prSet/>
      <dgm:spPr/>
      <dgm:t>
        <a:bodyPr/>
        <a:lstStyle/>
        <a:p>
          <a:endParaRPr lang="es-SV"/>
        </a:p>
      </dgm:t>
    </dgm:pt>
    <dgm:pt modelId="{EA5104AE-CB96-4262-A5F6-5F0C5501E6DF}" type="pres">
      <dgm:prSet presAssocID="{12543030-5139-4FF6-8922-3EFD01C2AD91}" presName="cycle" presStyleCnt="0">
        <dgm:presLayoutVars>
          <dgm:dir/>
          <dgm:resizeHandles val="exact"/>
        </dgm:presLayoutVars>
      </dgm:prSet>
      <dgm:spPr/>
    </dgm:pt>
    <dgm:pt modelId="{B7930352-81FE-4C7A-8FBD-0F9EDC0DC3D6}" type="pres">
      <dgm:prSet presAssocID="{78E92B56-9527-4FCE-9458-7477685A3708}" presName="dummy" presStyleCnt="0"/>
      <dgm:spPr/>
    </dgm:pt>
    <dgm:pt modelId="{0F79ACA8-B35E-4522-BB4C-AA83F230DBF6}" type="pres">
      <dgm:prSet presAssocID="{78E92B56-9527-4FCE-9458-7477685A3708}" presName="node" presStyleLbl="revTx" presStyleIdx="0" presStyleCnt="5">
        <dgm:presLayoutVars>
          <dgm:bulletEnabled val="1"/>
        </dgm:presLayoutVars>
      </dgm:prSet>
      <dgm:spPr/>
    </dgm:pt>
    <dgm:pt modelId="{03A2D380-F18C-4BE0-9D0A-7736EFC4E946}" type="pres">
      <dgm:prSet presAssocID="{385C3182-DE01-4634-BC02-55AE058B0966}" presName="sibTrans" presStyleLbl="node1" presStyleIdx="0" presStyleCnt="5"/>
      <dgm:spPr/>
    </dgm:pt>
    <dgm:pt modelId="{CE6EBF7A-56DC-4578-BB70-3A5B52E60CFC}" type="pres">
      <dgm:prSet presAssocID="{17468A69-35B1-4797-99B4-D8129E57844B}" presName="dummy" presStyleCnt="0"/>
      <dgm:spPr/>
    </dgm:pt>
    <dgm:pt modelId="{8B961D76-7FA9-4B22-93BD-A3C48D40744B}" type="pres">
      <dgm:prSet presAssocID="{17468A69-35B1-4797-99B4-D8129E57844B}" presName="node" presStyleLbl="revTx" presStyleIdx="1" presStyleCnt="5">
        <dgm:presLayoutVars>
          <dgm:bulletEnabled val="1"/>
        </dgm:presLayoutVars>
      </dgm:prSet>
      <dgm:spPr/>
    </dgm:pt>
    <dgm:pt modelId="{074FD48A-E8E2-42D0-8F84-D3F03A28587B}" type="pres">
      <dgm:prSet presAssocID="{C01069E9-E5CF-4192-97DE-FAA24EF7F7F7}" presName="sibTrans" presStyleLbl="node1" presStyleIdx="1" presStyleCnt="5"/>
      <dgm:spPr/>
    </dgm:pt>
    <dgm:pt modelId="{E1DD22AD-F0AD-4F2F-87DA-501C84B805ED}" type="pres">
      <dgm:prSet presAssocID="{49119016-7902-4C36-881E-3B989FF888D0}" presName="dummy" presStyleCnt="0"/>
      <dgm:spPr/>
    </dgm:pt>
    <dgm:pt modelId="{E5147228-C572-4E8A-AB2F-B3E542461087}" type="pres">
      <dgm:prSet presAssocID="{49119016-7902-4C36-881E-3B989FF888D0}" presName="node" presStyleLbl="revTx" presStyleIdx="2" presStyleCnt="5">
        <dgm:presLayoutVars>
          <dgm:bulletEnabled val="1"/>
        </dgm:presLayoutVars>
      </dgm:prSet>
      <dgm:spPr/>
    </dgm:pt>
    <dgm:pt modelId="{96B25D46-898C-4C37-B428-0E55E4E115A9}" type="pres">
      <dgm:prSet presAssocID="{751437A8-7C97-4DB0-B082-6F0CB2557092}" presName="sibTrans" presStyleLbl="node1" presStyleIdx="2" presStyleCnt="5"/>
      <dgm:spPr/>
    </dgm:pt>
    <dgm:pt modelId="{75A74587-6164-4009-AB55-AE242818A231}" type="pres">
      <dgm:prSet presAssocID="{2BD0D91C-0032-4BC5-A427-D5DC69051CA4}" presName="dummy" presStyleCnt="0"/>
      <dgm:spPr/>
    </dgm:pt>
    <dgm:pt modelId="{E3FD5408-54BB-4866-8159-48D34E8CE3C1}" type="pres">
      <dgm:prSet presAssocID="{2BD0D91C-0032-4BC5-A427-D5DC69051CA4}" presName="node" presStyleLbl="revTx" presStyleIdx="3" presStyleCnt="5" custScaleX="182167">
        <dgm:presLayoutVars>
          <dgm:bulletEnabled val="1"/>
        </dgm:presLayoutVars>
      </dgm:prSet>
      <dgm:spPr/>
    </dgm:pt>
    <dgm:pt modelId="{48A30FFE-B6B1-4C97-8836-8345B52CB34E}" type="pres">
      <dgm:prSet presAssocID="{711C4922-E5FF-4023-ABD7-7F8E6477A58D}" presName="sibTrans" presStyleLbl="node1" presStyleIdx="3" presStyleCnt="5"/>
      <dgm:spPr/>
    </dgm:pt>
    <dgm:pt modelId="{D386BA0F-8D5E-4841-915B-018F81FD8E44}" type="pres">
      <dgm:prSet presAssocID="{CECED295-EEED-4850-9B22-50638D5472D4}" presName="dummy" presStyleCnt="0"/>
      <dgm:spPr/>
    </dgm:pt>
    <dgm:pt modelId="{510F755B-4367-4375-AFEB-CA86E7B49309}" type="pres">
      <dgm:prSet presAssocID="{CECED295-EEED-4850-9B22-50638D5472D4}" presName="node" presStyleLbl="revTx" presStyleIdx="4" presStyleCnt="5" custRadScaleRad="108894" custRadScaleInc="-40451">
        <dgm:presLayoutVars>
          <dgm:bulletEnabled val="1"/>
        </dgm:presLayoutVars>
      </dgm:prSet>
      <dgm:spPr/>
    </dgm:pt>
    <dgm:pt modelId="{389F7A53-8B7F-46E8-83F2-F7B906F4BD4A}" type="pres">
      <dgm:prSet presAssocID="{F69A3F0A-2EF3-44C9-92AF-E1F3D8C1EB2E}" presName="sibTrans" presStyleLbl="node1" presStyleIdx="4" presStyleCnt="5" custLinFactNeighborX="-1570" custLinFactNeighborY="1049"/>
      <dgm:spPr/>
    </dgm:pt>
  </dgm:ptLst>
  <dgm:cxnLst>
    <dgm:cxn modelId="{7DAA8D00-B8BD-4AB4-83EB-9923CC18460D}" srcId="{12543030-5139-4FF6-8922-3EFD01C2AD91}" destId="{17468A69-35B1-4797-99B4-D8129E57844B}" srcOrd="1" destOrd="0" parTransId="{9D3B7886-DEBC-476E-BF22-CAF2D73A699F}" sibTransId="{C01069E9-E5CF-4192-97DE-FAA24EF7F7F7}"/>
    <dgm:cxn modelId="{97D53A1B-40B3-48B3-B188-94D9074B7484}" type="presOf" srcId="{78E92B56-9527-4FCE-9458-7477685A3708}" destId="{0F79ACA8-B35E-4522-BB4C-AA83F230DBF6}" srcOrd="0" destOrd="0" presId="urn:microsoft.com/office/officeart/2005/8/layout/cycle1"/>
    <dgm:cxn modelId="{DC7B053F-BCF3-40F9-BC44-BEE59987870F}" type="presOf" srcId="{17468A69-35B1-4797-99B4-D8129E57844B}" destId="{8B961D76-7FA9-4B22-93BD-A3C48D40744B}" srcOrd="0" destOrd="0" presId="urn:microsoft.com/office/officeart/2005/8/layout/cycle1"/>
    <dgm:cxn modelId="{22A66C61-52B4-4A8A-B69A-E1842B80ADCF}" type="presOf" srcId="{12543030-5139-4FF6-8922-3EFD01C2AD91}" destId="{EA5104AE-CB96-4262-A5F6-5F0C5501E6DF}" srcOrd="0" destOrd="0" presId="urn:microsoft.com/office/officeart/2005/8/layout/cycle1"/>
    <dgm:cxn modelId="{A731F148-5724-4875-80E8-FCE9F9F9C773}" srcId="{12543030-5139-4FF6-8922-3EFD01C2AD91}" destId="{49119016-7902-4C36-881E-3B989FF888D0}" srcOrd="2" destOrd="0" parTransId="{D894062E-8506-48BA-A563-EFAAA5E56114}" sibTransId="{751437A8-7C97-4DB0-B082-6F0CB2557092}"/>
    <dgm:cxn modelId="{21E0F468-DFCF-4015-B8FC-3D7D2E268567}" type="presOf" srcId="{C01069E9-E5CF-4192-97DE-FAA24EF7F7F7}" destId="{074FD48A-E8E2-42D0-8F84-D3F03A28587B}" srcOrd="0" destOrd="0" presId="urn:microsoft.com/office/officeart/2005/8/layout/cycle1"/>
    <dgm:cxn modelId="{E5150F87-9E4C-4E5C-8836-FCCE7E0CA60E}" srcId="{12543030-5139-4FF6-8922-3EFD01C2AD91}" destId="{2BD0D91C-0032-4BC5-A427-D5DC69051CA4}" srcOrd="3" destOrd="0" parTransId="{A66211E5-417E-4AD5-A428-043E409562DC}" sibTransId="{711C4922-E5FF-4023-ABD7-7F8E6477A58D}"/>
    <dgm:cxn modelId="{9E9D6D88-A28F-410F-9893-7A64E305C3AE}" srcId="{12543030-5139-4FF6-8922-3EFD01C2AD91}" destId="{78E92B56-9527-4FCE-9458-7477685A3708}" srcOrd="0" destOrd="0" parTransId="{0E9B0AE8-F911-4407-A0B7-595AC04F6F67}" sibTransId="{385C3182-DE01-4634-BC02-55AE058B0966}"/>
    <dgm:cxn modelId="{DDEBE29E-57EB-456F-BFF5-98B9584C4287}" type="presOf" srcId="{49119016-7902-4C36-881E-3B989FF888D0}" destId="{E5147228-C572-4E8A-AB2F-B3E542461087}" srcOrd="0" destOrd="0" presId="urn:microsoft.com/office/officeart/2005/8/layout/cycle1"/>
    <dgm:cxn modelId="{942300A5-4404-4F13-B2C3-5FB2DDE8283A}" type="presOf" srcId="{2BD0D91C-0032-4BC5-A427-D5DC69051CA4}" destId="{E3FD5408-54BB-4866-8159-48D34E8CE3C1}" srcOrd="0" destOrd="0" presId="urn:microsoft.com/office/officeart/2005/8/layout/cycle1"/>
    <dgm:cxn modelId="{B69A25C7-A51C-4699-8CB3-37F5316489AD}" type="presOf" srcId="{CECED295-EEED-4850-9B22-50638D5472D4}" destId="{510F755B-4367-4375-AFEB-CA86E7B49309}" srcOrd="0" destOrd="0" presId="urn:microsoft.com/office/officeart/2005/8/layout/cycle1"/>
    <dgm:cxn modelId="{7B3AEBE2-A3BD-4003-B5C9-8F812A4FD52F}" type="presOf" srcId="{385C3182-DE01-4634-BC02-55AE058B0966}" destId="{03A2D380-F18C-4BE0-9D0A-7736EFC4E946}" srcOrd="0" destOrd="0" presId="urn:microsoft.com/office/officeart/2005/8/layout/cycle1"/>
    <dgm:cxn modelId="{7EB338E9-AC3B-429A-A71B-23D707C7952F}" type="presOf" srcId="{F69A3F0A-2EF3-44C9-92AF-E1F3D8C1EB2E}" destId="{389F7A53-8B7F-46E8-83F2-F7B906F4BD4A}" srcOrd="0" destOrd="0" presId="urn:microsoft.com/office/officeart/2005/8/layout/cycle1"/>
    <dgm:cxn modelId="{270E58F8-62D4-4FF2-B1F2-9EA9773964BA}" srcId="{12543030-5139-4FF6-8922-3EFD01C2AD91}" destId="{CECED295-EEED-4850-9B22-50638D5472D4}" srcOrd="4" destOrd="0" parTransId="{A8916B54-1001-4F5B-8E9C-8634A529D65E}" sibTransId="{F69A3F0A-2EF3-44C9-92AF-E1F3D8C1EB2E}"/>
    <dgm:cxn modelId="{CE3B91F8-AB42-4050-8E1A-169F6D533387}" type="presOf" srcId="{751437A8-7C97-4DB0-B082-6F0CB2557092}" destId="{96B25D46-898C-4C37-B428-0E55E4E115A9}" srcOrd="0" destOrd="0" presId="urn:microsoft.com/office/officeart/2005/8/layout/cycle1"/>
    <dgm:cxn modelId="{ED3E1DFA-602E-4A71-AF1E-2F9B11B12BBC}" type="presOf" srcId="{711C4922-E5FF-4023-ABD7-7F8E6477A58D}" destId="{48A30FFE-B6B1-4C97-8836-8345B52CB34E}" srcOrd="0" destOrd="0" presId="urn:microsoft.com/office/officeart/2005/8/layout/cycle1"/>
    <dgm:cxn modelId="{C090976C-6691-4416-A344-7343781123F6}" type="presParOf" srcId="{EA5104AE-CB96-4262-A5F6-5F0C5501E6DF}" destId="{B7930352-81FE-4C7A-8FBD-0F9EDC0DC3D6}" srcOrd="0" destOrd="0" presId="urn:microsoft.com/office/officeart/2005/8/layout/cycle1"/>
    <dgm:cxn modelId="{5FE7E20E-9B10-401A-95BA-9943DD0A5DEE}" type="presParOf" srcId="{EA5104AE-CB96-4262-A5F6-5F0C5501E6DF}" destId="{0F79ACA8-B35E-4522-BB4C-AA83F230DBF6}" srcOrd="1" destOrd="0" presId="urn:microsoft.com/office/officeart/2005/8/layout/cycle1"/>
    <dgm:cxn modelId="{B3FD1C35-233B-48BD-8091-0FF8BCC7E10E}" type="presParOf" srcId="{EA5104AE-CB96-4262-A5F6-5F0C5501E6DF}" destId="{03A2D380-F18C-4BE0-9D0A-7736EFC4E946}" srcOrd="2" destOrd="0" presId="urn:microsoft.com/office/officeart/2005/8/layout/cycle1"/>
    <dgm:cxn modelId="{CB9EADFE-47A9-4B10-879D-3A66F08B3CDA}" type="presParOf" srcId="{EA5104AE-CB96-4262-A5F6-5F0C5501E6DF}" destId="{CE6EBF7A-56DC-4578-BB70-3A5B52E60CFC}" srcOrd="3" destOrd="0" presId="urn:microsoft.com/office/officeart/2005/8/layout/cycle1"/>
    <dgm:cxn modelId="{0733A67C-FC38-4B58-93AF-21A12B4BE64B}" type="presParOf" srcId="{EA5104AE-CB96-4262-A5F6-5F0C5501E6DF}" destId="{8B961D76-7FA9-4B22-93BD-A3C48D40744B}" srcOrd="4" destOrd="0" presId="urn:microsoft.com/office/officeart/2005/8/layout/cycle1"/>
    <dgm:cxn modelId="{FAAB5D71-1933-4233-A6D2-958B86B5308E}" type="presParOf" srcId="{EA5104AE-CB96-4262-A5F6-5F0C5501E6DF}" destId="{074FD48A-E8E2-42D0-8F84-D3F03A28587B}" srcOrd="5" destOrd="0" presId="urn:microsoft.com/office/officeart/2005/8/layout/cycle1"/>
    <dgm:cxn modelId="{91808387-E1A5-4CA3-94E2-B996AE4EA2A7}" type="presParOf" srcId="{EA5104AE-CB96-4262-A5F6-5F0C5501E6DF}" destId="{E1DD22AD-F0AD-4F2F-87DA-501C84B805ED}" srcOrd="6" destOrd="0" presId="urn:microsoft.com/office/officeart/2005/8/layout/cycle1"/>
    <dgm:cxn modelId="{70A3EA6D-5A47-44D1-BA2A-B39A4F4DC7F5}" type="presParOf" srcId="{EA5104AE-CB96-4262-A5F6-5F0C5501E6DF}" destId="{E5147228-C572-4E8A-AB2F-B3E542461087}" srcOrd="7" destOrd="0" presId="urn:microsoft.com/office/officeart/2005/8/layout/cycle1"/>
    <dgm:cxn modelId="{BC7430EC-24F8-4A07-827D-5A0B305C2AD7}" type="presParOf" srcId="{EA5104AE-CB96-4262-A5F6-5F0C5501E6DF}" destId="{96B25D46-898C-4C37-B428-0E55E4E115A9}" srcOrd="8" destOrd="0" presId="urn:microsoft.com/office/officeart/2005/8/layout/cycle1"/>
    <dgm:cxn modelId="{DD292427-FDCB-4E28-AFFF-BBC7CF4C87A4}" type="presParOf" srcId="{EA5104AE-CB96-4262-A5F6-5F0C5501E6DF}" destId="{75A74587-6164-4009-AB55-AE242818A231}" srcOrd="9" destOrd="0" presId="urn:microsoft.com/office/officeart/2005/8/layout/cycle1"/>
    <dgm:cxn modelId="{4B632729-846B-446A-9B71-441C2364B012}" type="presParOf" srcId="{EA5104AE-CB96-4262-A5F6-5F0C5501E6DF}" destId="{E3FD5408-54BB-4866-8159-48D34E8CE3C1}" srcOrd="10" destOrd="0" presId="urn:microsoft.com/office/officeart/2005/8/layout/cycle1"/>
    <dgm:cxn modelId="{D7FBA2CD-0980-499E-86CD-7AF8EF99C353}" type="presParOf" srcId="{EA5104AE-CB96-4262-A5F6-5F0C5501E6DF}" destId="{48A30FFE-B6B1-4C97-8836-8345B52CB34E}" srcOrd="11" destOrd="0" presId="urn:microsoft.com/office/officeart/2005/8/layout/cycle1"/>
    <dgm:cxn modelId="{34703E97-1879-42E3-9C54-F28A6D23DDB2}" type="presParOf" srcId="{EA5104AE-CB96-4262-A5F6-5F0C5501E6DF}" destId="{D386BA0F-8D5E-4841-915B-018F81FD8E44}" srcOrd="12" destOrd="0" presId="urn:microsoft.com/office/officeart/2005/8/layout/cycle1"/>
    <dgm:cxn modelId="{B07D2812-DC0F-4EEC-B06A-A0ADF9F8F440}" type="presParOf" srcId="{EA5104AE-CB96-4262-A5F6-5F0C5501E6DF}" destId="{510F755B-4367-4375-AFEB-CA86E7B49309}" srcOrd="13" destOrd="0" presId="urn:microsoft.com/office/officeart/2005/8/layout/cycle1"/>
    <dgm:cxn modelId="{BA93567D-E1F8-49CB-9D32-2E676EF2A599}" type="presParOf" srcId="{EA5104AE-CB96-4262-A5F6-5F0C5501E6DF}" destId="{389F7A53-8B7F-46E8-83F2-F7B906F4BD4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9ACA8-B35E-4522-BB4C-AA83F230DBF6}">
      <dsp:nvSpPr>
        <dsp:cNvPr id="0" name=""/>
        <dsp:cNvSpPr/>
      </dsp:nvSpPr>
      <dsp:spPr>
        <a:xfrm>
          <a:off x="4888001" y="40336"/>
          <a:ext cx="1357533" cy="135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b="1" kern="1200" dirty="0"/>
            <a:t>MCP</a:t>
          </a:r>
          <a:endParaRPr lang="es-SV" sz="2000" kern="1200" dirty="0"/>
        </a:p>
      </dsp:txBody>
      <dsp:txXfrm>
        <a:off x="4888001" y="40336"/>
        <a:ext cx="1357533" cy="1357533"/>
      </dsp:txXfrm>
    </dsp:sp>
    <dsp:sp modelId="{03A2D380-F18C-4BE0-9D0A-7736EFC4E946}">
      <dsp:nvSpPr>
        <dsp:cNvPr id="0" name=""/>
        <dsp:cNvSpPr/>
      </dsp:nvSpPr>
      <dsp:spPr>
        <a:xfrm>
          <a:off x="1694099" y="1003"/>
          <a:ext cx="5090403" cy="5090403"/>
        </a:xfrm>
        <a:prstGeom prst="circularArrow">
          <a:avLst>
            <a:gd name="adj1" fmla="val 5200"/>
            <a:gd name="adj2" fmla="val 335927"/>
            <a:gd name="adj3" fmla="val 21293183"/>
            <a:gd name="adj4" fmla="val 19766290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61D76-7FA9-4B22-93BD-A3C48D40744B}">
      <dsp:nvSpPr>
        <dsp:cNvPr id="0" name=""/>
        <dsp:cNvSpPr/>
      </dsp:nvSpPr>
      <dsp:spPr>
        <a:xfrm>
          <a:off x="5708421" y="2565329"/>
          <a:ext cx="1357533" cy="135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b="1" kern="1200" dirty="0"/>
            <a:t>ALF</a:t>
          </a:r>
          <a:endParaRPr lang="es-SV" sz="2000" kern="1200" dirty="0"/>
        </a:p>
      </dsp:txBody>
      <dsp:txXfrm>
        <a:off x="5708421" y="2565329"/>
        <a:ext cx="1357533" cy="1357533"/>
      </dsp:txXfrm>
    </dsp:sp>
    <dsp:sp modelId="{074FD48A-E8E2-42D0-8F84-D3F03A28587B}">
      <dsp:nvSpPr>
        <dsp:cNvPr id="0" name=""/>
        <dsp:cNvSpPr/>
      </dsp:nvSpPr>
      <dsp:spPr>
        <a:xfrm>
          <a:off x="1694099" y="1003"/>
          <a:ext cx="5090403" cy="5090403"/>
        </a:xfrm>
        <a:prstGeom prst="circularArrow">
          <a:avLst>
            <a:gd name="adj1" fmla="val 5200"/>
            <a:gd name="adj2" fmla="val 335927"/>
            <a:gd name="adj3" fmla="val 4014637"/>
            <a:gd name="adj4" fmla="val 2253488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47228-C572-4E8A-AB2F-B3E542461087}">
      <dsp:nvSpPr>
        <dsp:cNvPr id="0" name=""/>
        <dsp:cNvSpPr/>
      </dsp:nvSpPr>
      <dsp:spPr>
        <a:xfrm>
          <a:off x="3560534" y="4125860"/>
          <a:ext cx="1357533" cy="135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b="1" kern="1200" dirty="0"/>
            <a:t>SR y SSR</a:t>
          </a:r>
          <a:endParaRPr lang="es-SV" sz="2000" kern="1200" dirty="0"/>
        </a:p>
      </dsp:txBody>
      <dsp:txXfrm>
        <a:off x="3560534" y="4125860"/>
        <a:ext cx="1357533" cy="1357533"/>
      </dsp:txXfrm>
    </dsp:sp>
    <dsp:sp modelId="{96B25D46-898C-4C37-B428-0E55E4E115A9}">
      <dsp:nvSpPr>
        <dsp:cNvPr id="0" name=""/>
        <dsp:cNvSpPr/>
      </dsp:nvSpPr>
      <dsp:spPr>
        <a:xfrm>
          <a:off x="1694099" y="1003"/>
          <a:ext cx="5090403" cy="5090403"/>
        </a:xfrm>
        <a:prstGeom prst="circularArrow">
          <a:avLst>
            <a:gd name="adj1" fmla="val 5200"/>
            <a:gd name="adj2" fmla="val 335927"/>
            <a:gd name="adj3" fmla="val 8210585"/>
            <a:gd name="adj4" fmla="val 6449435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D5408-54BB-4866-8159-48D34E8CE3C1}">
      <dsp:nvSpPr>
        <dsp:cNvPr id="0" name=""/>
        <dsp:cNvSpPr/>
      </dsp:nvSpPr>
      <dsp:spPr>
        <a:xfrm>
          <a:off x="854924" y="2565329"/>
          <a:ext cx="2472978" cy="135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b="1" kern="1200" dirty="0"/>
            <a:t>Dependencias del MINSAL</a:t>
          </a:r>
        </a:p>
      </dsp:txBody>
      <dsp:txXfrm>
        <a:off x="854924" y="2565329"/>
        <a:ext cx="2472978" cy="1357533"/>
      </dsp:txXfrm>
    </dsp:sp>
    <dsp:sp modelId="{48A30FFE-B6B1-4C97-8836-8345B52CB34E}">
      <dsp:nvSpPr>
        <dsp:cNvPr id="0" name=""/>
        <dsp:cNvSpPr/>
      </dsp:nvSpPr>
      <dsp:spPr>
        <a:xfrm>
          <a:off x="1645066" y="-448304"/>
          <a:ext cx="5090403" cy="5090403"/>
        </a:xfrm>
        <a:prstGeom prst="circularArrow">
          <a:avLst>
            <a:gd name="adj1" fmla="val 5200"/>
            <a:gd name="adj2" fmla="val 335927"/>
            <a:gd name="adj3" fmla="val 11371564"/>
            <a:gd name="adj4" fmla="val 10081743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F755B-4367-4375-AFEB-CA86E7B49309}">
      <dsp:nvSpPr>
        <dsp:cNvPr id="0" name=""/>
        <dsp:cNvSpPr/>
      </dsp:nvSpPr>
      <dsp:spPr>
        <a:xfrm>
          <a:off x="1800193" y="150088"/>
          <a:ext cx="1357533" cy="135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b="1" kern="1200" dirty="0"/>
            <a:t>Otros actores</a:t>
          </a:r>
        </a:p>
      </dsp:txBody>
      <dsp:txXfrm>
        <a:off x="1800193" y="150088"/>
        <a:ext cx="1357533" cy="1357533"/>
      </dsp:txXfrm>
    </dsp:sp>
    <dsp:sp modelId="{389F7A53-8B7F-46E8-83F2-F7B906F4BD4A}">
      <dsp:nvSpPr>
        <dsp:cNvPr id="0" name=""/>
        <dsp:cNvSpPr/>
      </dsp:nvSpPr>
      <dsp:spPr>
        <a:xfrm>
          <a:off x="1342988" y="-46261"/>
          <a:ext cx="5090403" cy="5090403"/>
        </a:xfrm>
        <a:prstGeom prst="circularArrow">
          <a:avLst>
            <a:gd name="adj1" fmla="val 5200"/>
            <a:gd name="adj2" fmla="val 335927"/>
            <a:gd name="adj3" fmla="val 17306254"/>
            <a:gd name="adj4" fmla="val 14938311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3CBCAEC0-E52C-424E-9AEB-4191C614AC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1039AA2C-75DD-4092-8A5B-A6C8E1D6B4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4F0207A-7EAC-4DF9-A54D-AACA270890B3}" type="datetimeFigureOut">
              <a:rPr lang="es-SV"/>
              <a:pPr>
                <a:defRPr/>
              </a:pPr>
              <a:t>25/7/2019</a:t>
            </a:fld>
            <a:endParaRPr lang="es-SV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FED4528B-FF99-44D5-B159-2D0DD9D245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4507D7DB-759E-438A-AA4A-E2129A0D49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B0A45D-B061-4E19-B57D-5247344D2C12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21275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69E45589-2FF3-4B89-992A-5288FAD7BE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A05AD5A1-6413-4460-B6F2-3931627E86B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EAE583-449F-4483-9DEC-F4DA69EE26B5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566C3D48-4618-4967-B973-EBCA9FB101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4A928001-85D1-48A4-9A53-6A819F21B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83ADD7CC-8DB2-4547-A153-6D80D075D2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227DA3EA-2D99-4581-B7B8-66C411B19F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C9F3D8-CD8E-47D7-B2BA-1AB1FD5D5EA1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10445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1126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0E119F1-D981-453B-AB88-FD2C6F796B9B}" type="slidenum">
              <a:rPr lang="es-SV" altLang="es-SV"/>
              <a:pPr/>
              <a:t>2</a:t>
            </a:fld>
            <a:endParaRPr lang="es-SV" alt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6B78-C71C-4F5D-8E5D-95CE117E7FE9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6205D-DB1C-46E7-8AA7-198C03B787EC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8369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F639-3F02-4354-BB6A-DDB821F55F41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2645-DCB6-4AD1-8FAF-53A453A6BCA9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55199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8DAF-A829-4E79-BA99-2C0ED9913E94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9659E-8DBB-4300-BE6D-68F6E8E32AF4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168289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DEEF-64F2-42D7-B627-E7BC9CDBB438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751B-58B0-4696-9B62-83368AB63397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821962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45948-ADDC-4686-90DE-5EC10028ADFB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62CE0-43A8-482A-97D3-886EC9FE07BB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8667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3EAE-B2F1-4F24-8D89-57A5978A44E1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7B56A-E699-47EB-BEFC-632CB72F628E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516067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7E86-30C9-4D34-AC9B-6BA7FDD892D0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A6801-A738-4CC2-B4E0-02F618A20E1C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83844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B099-4B59-4003-9633-ADDE506BE578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DA67A-634C-410E-99AF-2B9BB25626F0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269853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CB67-6213-477A-BF27-9BABF466D149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B6D89-32F0-4921-9D61-3A7264DC7AD9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258348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78AE-A1AB-45DB-BF8C-115AE1659922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31EAB-B7AE-4233-9795-71F56E190138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483592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8DCC-E442-4810-986E-801DBDE455B1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08C40-3248-4945-82F8-1A2950BFB221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67338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9FDB-1DCE-4D84-B8E4-FFAF131753F5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B04B7-DC01-468F-9B0C-E458F1AE6505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317264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E591-B2A3-412C-817C-2C2354D48633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5CE33-5687-4851-91BE-D1102E8558EB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630500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8973-8129-4F10-BF2E-782AA9701656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0C8BC-B8A0-484C-B40A-B5865AE77E52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383680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F41E9-BAAC-43C1-BB1D-B3214EC37C7E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BAB96-F83A-48C6-8776-24C33ECA3096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43240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D190A-F60B-421C-AA9A-5716B4DD3765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9EFAD-348D-4D57-B6F9-07ADA222FF55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19948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A1B3-10C9-4AF2-900D-FA84FBB8A015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71CFE-0DB8-4B41-A3D6-08FF8274995A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67404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5478-41BD-42C1-B751-1D3F70AC9128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6F6D7-7B48-4563-9D3F-DF9598F80BD4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9035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CF9A-94D9-449E-BB33-80FED03EB929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1741-C4BB-4E0D-A771-324CFCDFF94F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4441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8C95-669C-457C-AD31-EA9438410BE4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A25D5-C054-450F-8827-D2BA6FB41AB0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196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758E-A78F-4E8B-B890-EA819713D7F9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EC934-F956-450E-A43E-AA0C24D47348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95489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73C9-B8DB-4205-86D8-2EDE08BC538F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C452C-C697-498A-83F0-84D06D6A324B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69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B08DC23-D907-4B3A-AF8C-C70A5FF42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9E5D0D-EB20-46E4-ACF4-7C24F516B943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41B2CC6-48D7-437C-A1DD-7E4DDB8AD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5EDFE6C-DD8A-43A2-9B8F-4E233D087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3D5D83C-B5DA-43A6-87FE-526D15797EF7}" type="slidenum">
              <a:rPr lang="es-SV" altLang="es-SV"/>
              <a:pPr/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2ECC670-7AC4-4FBF-AF10-6601D8C73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9C8F1B-9A1E-4C30-9DC3-8B77F55DD7A3}" type="datetimeFigureOut">
              <a:rPr lang="es-SV"/>
              <a:pPr>
                <a:defRPr/>
              </a:pPr>
              <a:t>25/7/2019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F3F8FB1-DF3B-4AF5-ADAF-91AE0F939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65B154F-B81D-4114-8DC7-6D1D06421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0C1B03C-18D5-4C80-AB79-01B41B07690C}" type="slidenum">
              <a:rPr lang="es-SV" altLang="es-SV"/>
              <a:pPr/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CuadroTexto"/>
          <p:cNvSpPr txBox="1">
            <a:spLocks noChangeArrowheads="1"/>
          </p:cNvSpPr>
          <p:nvPr/>
        </p:nvSpPr>
        <p:spPr bwMode="auto">
          <a:xfrm>
            <a:off x="323850" y="476250"/>
            <a:ext cx="70564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" altLang="es-SV" sz="28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" charset="0"/>
              </a:rPr>
              <a:t>Relaciones del RP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s-SV" sz="28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br>
              <a:rPr lang="es-ES" altLang="es-SV" sz="4000" dirty="0">
                <a:solidFill>
                  <a:srgbClr val="000000"/>
                </a:solidFill>
                <a:latin typeface="Arial" charset="0"/>
              </a:rPr>
            </a:br>
            <a:endParaRPr lang="es-ES" altLang="es-SV" sz="4000" dirty="0">
              <a:latin typeface="Arial" charset="0"/>
            </a:endParaRPr>
          </a:p>
        </p:txBody>
      </p:sp>
      <p:sp>
        <p:nvSpPr>
          <p:cNvPr id="5123" name="CuadroTexto 3"/>
          <p:cNvSpPr txBox="1">
            <a:spLocks noChangeArrowheads="1"/>
          </p:cNvSpPr>
          <p:nvPr/>
        </p:nvSpPr>
        <p:spPr bwMode="auto">
          <a:xfrm>
            <a:off x="5973763" y="4437063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1800">
                <a:latin typeface="Arial" charset="0"/>
              </a:rPr>
              <a:t> </a:t>
            </a:r>
          </a:p>
        </p:txBody>
      </p:sp>
      <p:sp>
        <p:nvSpPr>
          <p:cNvPr id="5124" name="CuadroTexto 4"/>
          <p:cNvSpPr txBox="1">
            <a:spLocks noChangeArrowheads="1"/>
          </p:cNvSpPr>
          <p:nvPr/>
        </p:nvSpPr>
        <p:spPr bwMode="auto">
          <a:xfrm>
            <a:off x="7596188" y="179388"/>
            <a:ext cx="982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latin typeface="Arial" charset="0"/>
              </a:rPr>
              <a:t>25/07/19</a:t>
            </a:r>
          </a:p>
        </p:txBody>
      </p:sp>
      <p:sp>
        <p:nvSpPr>
          <p:cNvPr id="5125" name="4 Rectángulo"/>
          <p:cNvSpPr>
            <a:spLocks noChangeArrowheads="1"/>
          </p:cNvSpPr>
          <p:nvPr/>
        </p:nvSpPr>
        <p:spPr bwMode="auto">
          <a:xfrm>
            <a:off x="1403350" y="3021013"/>
            <a:ext cx="6624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SV" sz="1800" b="1">
                <a:latin typeface="Arial" charset="0"/>
              </a:rPr>
              <a:t>Componentes: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SV" sz="1800" b="1">
                <a:latin typeface="Arial" charset="0"/>
              </a:rPr>
              <a:t>Tuberculosis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SV" sz="1800" b="1">
                <a:latin typeface="Arial" charset="0"/>
              </a:rPr>
              <a:t>VIH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SV" sz="1800" b="1">
                <a:latin typeface="Arial" charset="0"/>
              </a:rPr>
              <a:t>Malaria </a:t>
            </a:r>
          </a:p>
        </p:txBody>
      </p:sp>
      <p:sp>
        <p:nvSpPr>
          <p:cNvPr id="5126" name="6 Rectángulo"/>
          <p:cNvSpPr>
            <a:spLocks noChangeArrowheads="1"/>
          </p:cNvSpPr>
          <p:nvPr/>
        </p:nvSpPr>
        <p:spPr bwMode="auto">
          <a:xfrm>
            <a:off x="4572000" y="4738688"/>
            <a:ext cx="37449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SV" sz="1800" b="1">
                <a:latin typeface="Arial" charset="0"/>
              </a:rPr>
              <a:t>Dra. Ana Isabel Nieto </a:t>
            </a:r>
            <a:br>
              <a:rPr lang="es-ES" altLang="es-SV" sz="1800">
                <a:latin typeface="Arial" charset="0"/>
              </a:rPr>
            </a:br>
            <a:r>
              <a:rPr lang="es-ES" altLang="es-SV" sz="1800" b="1">
                <a:latin typeface="Arial" charset="0"/>
              </a:rPr>
              <a:t>Receptor Principal  MINSAL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SV" sz="1800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Rectángulo"/>
          <p:cNvSpPr>
            <a:spLocks noChangeArrowheads="1"/>
          </p:cNvSpPr>
          <p:nvPr/>
        </p:nvSpPr>
        <p:spPr bwMode="auto">
          <a:xfrm>
            <a:off x="827088" y="1268413"/>
            <a:ext cx="7848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SV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" altLang="es-SV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SV" altLang="es-SV" sz="1800">
                <a:latin typeface="Arial" charset="0"/>
              </a:rPr>
              <a:t> </a:t>
            </a:r>
          </a:p>
        </p:txBody>
      </p:sp>
      <p:sp>
        <p:nvSpPr>
          <p:cNvPr id="10243" name="2 Rectángulo"/>
          <p:cNvSpPr>
            <a:spLocks noChangeArrowheads="1"/>
          </p:cNvSpPr>
          <p:nvPr/>
        </p:nvSpPr>
        <p:spPr bwMode="auto">
          <a:xfrm>
            <a:off x="827088" y="620713"/>
            <a:ext cx="7345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SV" sz="1800" dirty="0"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SV" altLang="es-SV" sz="1800" dirty="0">
                <a:latin typeface="Arial" charset="0"/>
              </a:rPr>
              <a:t> </a:t>
            </a:r>
            <a:endParaRPr lang="es-ES" altLang="es-SV" sz="1800" dirty="0">
              <a:latin typeface="Arial" charset="0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6288319-2488-4147-A473-B374FF2BC3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115800"/>
              </p:ext>
            </p:extLst>
          </p:nvPr>
        </p:nvGraphicFramePr>
        <p:xfrm>
          <a:off x="-180528" y="1266825"/>
          <a:ext cx="7920880" cy="548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245" name="Título 1"/>
          <p:cNvSpPr>
            <a:spLocks noGrp="1"/>
          </p:cNvSpPr>
          <p:nvPr>
            <p:ph type="title"/>
          </p:nvPr>
        </p:nvSpPr>
        <p:spPr>
          <a:xfrm>
            <a:off x="1300163" y="307975"/>
            <a:ext cx="6224587" cy="782638"/>
          </a:xfrm>
        </p:spPr>
        <p:txBody>
          <a:bodyPr/>
          <a:lstStyle/>
          <a:p>
            <a:r>
              <a:rPr lang="es-SV" altLang="es-SV" sz="2800" dirty="0"/>
              <a:t>Relaciones del RP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6D34491-F9ED-4365-BB7F-440E6F0A9C49}"/>
              </a:ext>
            </a:extLst>
          </p:cNvPr>
          <p:cNvSpPr txBox="1"/>
          <p:nvPr/>
        </p:nvSpPr>
        <p:spPr>
          <a:xfrm>
            <a:off x="3347864" y="348665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dirty="0"/>
              <a:t>RP</a:t>
            </a:r>
          </a:p>
        </p:txBody>
      </p:sp>
      <p:sp>
        <p:nvSpPr>
          <p:cNvPr id="3" name="Cerrar llave 2">
            <a:extLst>
              <a:ext uri="{FF2B5EF4-FFF2-40B4-BE49-F238E27FC236}">
                <a16:creationId xmlns:a16="http://schemas.microsoft.com/office/drawing/2014/main" id="{51F7453A-A67D-465A-9229-C62B681B8446}"/>
              </a:ext>
            </a:extLst>
          </p:cNvPr>
          <p:cNvSpPr/>
          <p:nvPr/>
        </p:nvSpPr>
        <p:spPr>
          <a:xfrm>
            <a:off x="6732240" y="1266825"/>
            <a:ext cx="576064" cy="52832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7F309B1-57FE-439C-833E-2D2B5A9DF39E}"/>
              </a:ext>
            </a:extLst>
          </p:cNvPr>
          <p:cNvSpPr txBox="1"/>
          <p:nvPr/>
        </p:nvSpPr>
        <p:spPr>
          <a:xfrm rot="5400000">
            <a:off x="7374457" y="2717383"/>
            <a:ext cx="1477328" cy="20617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SV" sz="2800" dirty="0"/>
              <a:t>FONDO</a:t>
            </a:r>
          </a:p>
          <a:p>
            <a:endParaRPr lang="es-SV" sz="2800" dirty="0"/>
          </a:p>
          <a:p>
            <a:r>
              <a:rPr lang="es-SV" sz="2800" dirty="0"/>
              <a:t> MUNDIAL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id="{995CD4C4-B34B-4FAA-9EC7-EBC233A90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AADC0AA5-7E64-47F1-B303-CEDB0370DF84}"/>
              </a:ext>
            </a:extLst>
          </p:cNvPr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27653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4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5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7656" name="8 Imagen" descr="facebbo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9 Imagen" descr="twitte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>
                <a:solidFill>
                  <a:srgbClr val="000000"/>
                </a:solidFill>
                <a:latin typeface="Arial Black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>
              <a:solidFill>
                <a:srgbClr val="000000"/>
              </a:solidFill>
              <a:latin typeface="Arial Black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>
                <a:solidFill>
                  <a:srgbClr val="000000"/>
                </a:solidFill>
                <a:latin typeface="Arial Black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pic>
        <p:nvPicPr>
          <p:cNvPr id="27659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74</Words>
  <Application>Microsoft Office PowerPoint</Application>
  <PresentationFormat>Presentación en pantalla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Tema de Office</vt:lpstr>
      <vt:lpstr>4_Tema de Office</vt:lpstr>
      <vt:lpstr>Presentación de PowerPoint</vt:lpstr>
      <vt:lpstr>Relaciones del RP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Vanessa</dc:creator>
  <cp:lastModifiedBy>Dra. Ana Isabel Nieto</cp:lastModifiedBy>
  <cp:revision>190</cp:revision>
  <dcterms:created xsi:type="dcterms:W3CDTF">2012-11-07T15:01:43Z</dcterms:created>
  <dcterms:modified xsi:type="dcterms:W3CDTF">2019-07-25T19:36:47Z</dcterms:modified>
</cp:coreProperties>
</file>