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88" r:id="rId5"/>
    <p:sldId id="289" r:id="rId6"/>
    <p:sldId id="290" r:id="rId7"/>
    <p:sldId id="297" r:id="rId8"/>
    <p:sldId id="292" r:id="rId9"/>
    <p:sldId id="293" r:id="rId10"/>
    <p:sldId id="294" r:id="rId11"/>
    <p:sldId id="295" r:id="rId12"/>
    <p:sldId id="296" r:id="rId13"/>
    <p:sldId id="259" r:id="rId14"/>
    <p:sldId id="268" r:id="rId15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mcpelsalvador.org.sv/miembros-mcp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mcpelsalvador.org.sv/miembros-mcp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21C68-A7C1-4872-BA74-03BEF07C11D4}" type="doc">
      <dgm:prSet loTypeId="urn:microsoft.com/office/officeart/2005/8/layout/hList2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SV"/>
        </a:p>
      </dgm:t>
    </dgm:pt>
    <dgm:pt modelId="{80AFD1BC-04A3-450D-AF2A-04A848A8D185}">
      <dgm:prSet phldrT="[Texto]"/>
      <dgm:spPr/>
      <dgm:t>
        <a:bodyPr/>
        <a:lstStyle/>
        <a:p>
          <a:r>
            <a:rPr lang="es-MX" dirty="0"/>
            <a:t>JORNADA 1</a:t>
          </a:r>
          <a:endParaRPr lang="es-SV" dirty="0"/>
        </a:p>
      </dgm:t>
    </dgm:pt>
    <dgm:pt modelId="{BA7D57F8-0331-4CDF-8233-9897B2995C18}" type="parTrans" cxnId="{27D34F76-1622-42E0-AE53-5ACF44D048FC}">
      <dgm:prSet/>
      <dgm:spPr/>
      <dgm:t>
        <a:bodyPr/>
        <a:lstStyle/>
        <a:p>
          <a:endParaRPr lang="es-SV"/>
        </a:p>
      </dgm:t>
    </dgm:pt>
    <dgm:pt modelId="{DA82855A-2E3A-4074-A2CA-8A4BCD3ED99B}" type="sibTrans" cxnId="{27D34F76-1622-42E0-AE53-5ACF44D048FC}">
      <dgm:prSet/>
      <dgm:spPr/>
      <dgm:t>
        <a:bodyPr/>
        <a:lstStyle/>
        <a:p>
          <a:endParaRPr lang="es-SV"/>
        </a:p>
      </dgm:t>
    </dgm:pt>
    <dgm:pt modelId="{B029E0F6-3602-4D96-A0CB-FFD6309602FF}">
      <dgm:prSet phldrT="[Texto]"/>
      <dgm:spPr/>
      <dgm:t>
        <a:bodyPr/>
        <a:lstStyle/>
        <a:p>
          <a:r>
            <a:rPr lang="es-MX" dirty="0"/>
            <a:t>Coordinación con otras instancias </a:t>
          </a:r>
          <a:endParaRPr lang="es-SV" dirty="0"/>
        </a:p>
      </dgm:t>
    </dgm:pt>
    <dgm:pt modelId="{80B0BC34-A926-466B-A682-F4EB1B03EDAE}" type="parTrans" cxnId="{21CBCF1A-0EE7-4CD7-9F43-B357B814FCB4}">
      <dgm:prSet/>
      <dgm:spPr/>
      <dgm:t>
        <a:bodyPr/>
        <a:lstStyle/>
        <a:p>
          <a:endParaRPr lang="es-SV"/>
        </a:p>
      </dgm:t>
    </dgm:pt>
    <dgm:pt modelId="{38CC4EE8-FD3F-4677-991A-9972BA483838}" type="sibTrans" cxnId="{21CBCF1A-0EE7-4CD7-9F43-B357B814FCB4}">
      <dgm:prSet/>
      <dgm:spPr/>
      <dgm:t>
        <a:bodyPr/>
        <a:lstStyle/>
        <a:p>
          <a:endParaRPr lang="es-SV"/>
        </a:p>
      </dgm:t>
    </dgm:pt>
    <dgm:pt modelId="{446A7D3D-6B90-45D8-8914-FEF972EE7191}">
      <dgm:prSet phldrT="[Texto]"/>
      <dgm:spPr/>
      <dgm:t>
        <a:bodyPr/>
        <a:lstStyle/>
        <a:p>
          <a:r>
            <a:rPr lang="es-MX" dirty="0"/>
            <a:t>Historia de proyectos del Fondo Mundial</a:t>
          </a:r>
          <a:endParaRPr lang="es-SV" dirty="0"/>
        </a:p>
      </dgm:t>
    </dgm:pt>
    <dgm:pt modelId="{225FEE2B-67C2-4DE9-8D4D-954D1BF8F2EB}" type="parTrans" cxnId="{94F58477-E2EC-44CB-AB0A-017B1356C34B}">
      <dgm:prSet/>
      <dgm:spPr/>
      <dgm:t>
        <a:bodyPr/>
        <a:lstStyle/>
        <a:p>
          <a:endParaRPr lang="es-SV"/>
        </a:p>
      </dgm:t>
    </dgm:pt>
    <dgm:pt modelId="{EE6DAB33-C0C7-4079-AA9E-61DCD1011D9D}" type="sibTrans" cxnId="{94F58477-E2EC-44CB-AB0A-017B1356C34B}">
      <dgm:prSet/>
      <dgm:spPr/>
      <dgm:t>
        <a:bodyPr/>
        <a:lstStyle/>
        <a:p>
          <a:endParaRPr lang="es-SV"/>
        </a:p>
      </dgm:t>
    </dgm:pt>
    <dgm:pt modelId="{3F55B977-CB25-4141-AB78-8A6DC52A0B1A}">
      <dgm:prSet phldrT="[Texto]"/>
      <dgm:spPr/>
      <dgm:t>
        <a:bodyPr/>
        <a:lstStyle/>
        <a:p>
          <a:r>
            <a:rPr lang="es-MX" dirty="0"/>
            <a:t>JORNADA 2</a:t>
          </a:r>
          <a:endParaRPr lang="es-SV" dirty="0"/>
        </a:p>
      </dgm:t>
    </dgm:pt>
    <dgm:pt modelId="{818B642C-E2BA-43B9-8831-A8DA6466116C}" type="parTrans" cxnId="{59312024-B2D2-4628-9CD1-3658B0E70461}">
      <dgm:prSet/>
      <dgm:spPr/>
      <dgm:t>
        <a:bodyPr/>
        <a:lstStyle/>
        <a:p>
          <a:endParaRPr lang="es-SV"/>
        </a:p>
      </dgm:t>
    </dgm:pt>
    <dgm:pt modelId="{45E03610-84AC-432B-B8F4-786FFF8DA181}" type="sibTrans" cxnId="{59312024-B2D2-4628-9CD1-3658B0E70461}">
      <dgm:prSet/>
      <dgm:spPr/>
      <dgm:t>
        <a:bodyPr/>
        <a:lstStyle/>
        <a:p>
          <a:endParaRPr lang="es-SV"/>
        </a:p>
      </dgm:t>
    </dgm:pt>
    <dgm:pt modelId="{B0827BB8-CAE1-4C4F-8F05-D6DF125DD268}">
      <dgm:prSet phldrT="[Texto]"/>
      <dgm:spPr/>
      <dgm:t>
        <a:bodyPr/>
        <a:lstStyle/>
        <a:p>
          <a:r>
            <a:rPr lang="es-SV" dirty="0"/>
            <a:t>Documentos de Gobernanza MCP-ES: Reglamento Interno</a:t>
          </a:r>
        </a:p>
      </dgm:t>
    </dgm:pt>
    <dgm:pt modelId="{075F500A-91DD-45C6-8C4F-78614A205925}" type="parTrans" cxnId="{C900E361-CEC1-4C16-8427-9983A008D187}">
      <dgm:prSet/>
      <dgm:spPr/>
      <dgm:t>
        <a:bodyPr/>
        <a:lstStyle/>
        <a:p>
          <a:endParaRPr lang="es-SV"/>
        </a:p>
      </dgm:t>
    </dgm:pt>
    <dgm:pt modelId="{C8A78294-98E4-4122-9ECA-427E000DBF55}" type="sibTrans" cxnId="{C900E361-CEC1-4C16-8427-9983A008D187}">
      <dgm:prSet/>
      <dgm:spPr/>
      <dgm:t>
        <a:bodyPr/>
        <a:lstStyle/>
        <a:p>
          <a:endParaRPr lang="es-SV"/>
        </a:p>
      </dgm:t>
    </dgm:pt>
    <dgm:pt modelId="{5C8CFBFA-0CB1-495B-9DA9-D1CBB252C422}">
      <dgm:prSet phldrT="[Texto]"/>
      <dgm:spPr/>
      <dgm:t>
        <a:bodyPr/>
        <a:lstStyle/>
        <a:p>
          <a:r>
            <a:rPr lang="es-MX" dirty="0"/>
            <a:t>JORNADA 3</a:t>
          </a:r>
          <a:endParaRPr lang="es-SV" dirty="0"/>
        </a:p>
      </dgm:t>
    </dgm:pt>
    <dgm:pt modelId="{0AC6A108-F732-4BA7-8DCD-F5EDD2BE8C1C}" type="parTrans" cxnId="{F0FBBF5C-22AA-4790-A46B-9D54699E65FC}">
      <dgm:prSet/>
      <dgm:spPr/>
      <dgm:t>
        <a:bodyPr/>
        <a:lstStyle/>
        <a:p>
          <a:endParaRPr lang="es-SV"/>
        </a:p>
      </dgm:t>
    </dgm:pt>
    <dgm:pt modelId="{02CB6550-590D-4895-A896-C3CF0BC3F557}" type="sibTrans" cxnId="{F0FBBF5C-22AA-4790-A46B-9D54699E65FC}">
      <dgm:prSet/>
      <dgm:spPr/>
      <dgm:t>
        <a:bodyPr/>
        <a:lstStyle/>
        <a:p>
          <a:endParaRPr lang="es-SV"/>
        </a:p>
      </dgm:t>
    </dgm:pt>
    <dgm:pt modelId="{49F14FF9-2CD1-4226-9329-4C60610D994B}">
      <dgm:prSet phldrT="[Texto]"/>
      <dgm:spPr/>
      <dgm:t>
        <a:bodyPr/>
        <a:lstStyle/>
        <a:p>
          <a:r>
            <a:rPr lang="es-SV" dirty="0"/>
            <a:t>Informes de País y la participación del MCP-ES</a:t>
          </a:r>
        </a:p>
      </dgm:t>
    </dgm:pt>
    <dgm:pt modelId="{BD7AFAF8-06AA-494F-9F76-92F95B1A8E00}" type="parTrans" cxnId="{942E9C5B-6077-42D5-8ED9-47BD6D95CFDC}">
      <dgm:prSet/>
      <dgm:spPr/>
      <dgm:t>
        <a:bodyPr/>
        <a:lstStyle/>
        <a:p>
          <a:endParaRPr lang="es-SV"/>
        </a:p>
      </dgm:t>
    </dgm:pt>
    <dgm:pt modelId="{69F8F6BE-CDD7-4765-A4F8-0648FBF32A99}" type="sibTrans" cxnId="{942E9C5B-6077-42D5-8ED9-47BD6D95CFDC}">
      <dgm:prSet/>
      <dgm:spPr/>
      <dgm:t>
        <a:bodyPr/>
        <a:lstStyle/>
        <a:p>
          <a:endParaRPr lang="es-SV"/>
        </a:p>
      </dgm:t>
    </dgm:pt>
    <dgm:pt modelId="{E37C91FF-E6C4-4299-A626-3C5EBD669331}">
      <dgm:prSet phldrT="[Texto]"/>
      <dgm:spPr/>
      <dgm:t>
        <a:bodyPr/>
        <a:lstStyle/>
        <a:p>
          <a:r>
            <a:rPr lang="es-MX" dirty="0"/>
            <a:t>Rol de Receptor Principal</a:t>
          </a:r>
          <a:endParaRPr lang="es-SV" dirty="0"/>
        </a:p>
      </dgm:t>
    </dgm:pt>
    <dgm:pt modelId="{1B773EB4-B8D2-45CF-B01C-6BFF08CF9F11}" type="parTrans" cxnId="{F1E1D6AD-C434-420A-8C7F-0593A3CA9F56}">
      <dgm:prSet/>
      <dgm:spPr/>
      <dgm:t>
        <a:bodyPr/>
        <a:lstStyle/>
        <a:p>
          <a:endParaRPr lang="es-SV"/>
        </a:p>
      </dgm:t>
    </dgm:pt>
    <dgm:pt modelId="{036E35E8-F545-4AEB-914F-77F297410068}" type="sibTrans" cxnId="{F1E1D6AD-C434-420A-8C7F-0593A3CA9F56}">
      <dgm:prSet/>
      <dgm:spPr/>
      <dgm:t>
        <a:bodyPr/>
        <a:lstStyle/>
        <a:p>
          <a:endParaRPr lang="es-SV"/>
        </a:p>
      </dgm:t>
    </dgm:pt>
    <dgm:pt modelId="{58832350-5205-452C-B52A-B8E4E0CF5149}">
      <dgm:prSet phldrT="[Texto]"/>
      <dgm:spPr/>
      <dgm:t>
        <a:bodyPr/>
        <a:lstStyle/>
        <a:p>
          <a:r>
            <a:rPr lang="es-MX" dirty="0">
              <a:highlight>
                <a:srgbClr val="00FFFF"/>
              </a:highlight>
            </a:rPr>
            <a:t>Transparencia en el trabajo del MCP-ES</a:t>
          </a:r>
          <a:endParaRPr lang="es-SV" dirty="0">
            <a:highlight>
              <a:srgbClr val="00FFFF"/>
            </a:highlight>
          </a:endParaRPr>
        </a:p>
      </dgm:t>
    </dgm:pt>
    <dgm:pt modelId="{E08AEDC1-F3AF-439E-99A2-330CE0D06C4C}" type="parTrans" cxnId="{E0BE0872-1D1D-4CC4-A3B1-556216A5D0CC}">
      <dgm:prSet/>
      <dgm:spPr/>
      <dgm:t>
        <a:bodyPr/>
        <a:lstStyle/>
        <a:p>
          <a:endParaRPr lang="es-SV"/>
        </a:p>
      </dgm:t>
    </dgm:pt>
    <dgm:pt modelId="{FB48F487-7036-466E-ABAC-E000F2701D18}" type="sibTrans" cxnId="{E0BE0872-1D1D-4CC4-A3B1-556216A5D0CC}">
      <dgm:prSet/>
      <dgm:spPr/>
      <dgm:t>
        <a:bodyPr/>
        <a:lstStyle/>
        <a:p>
          <a:endParaRPr lang="es-SV"/>
        </a:p>
      </dgm:t>
    </dgm:pt>
    <dgm:pt modelId="{AFD1164A-BEAA-4BF8-8237-A49F268C5709}">
      <dgm:prSet phldrT="[Texto]"/>
      <dgm:spPr/>
      <dgm:t>
        <a:bodyPr/>
        <a:lstStyle/>
        <a:p>
          <a:r>
            <a:rPr lang="es-MX" dirty="0"/>
            <a:t>JORNADA 4</a:t>
          </a:r>
          <a:endParaRPr lang="es-SV" dirty="0"/>
        </a:p>
      </dgm:t>
    </dgm:pt>
    <dgm:pt modelId="{499F8825-5025-4D38-9B5B-742DC5FB8BCC}" type="parTrans" cxnId="{9E1947FC-31F9-4F84-83C0-F5153F245AF8}">
      <dgm:prSet/>
      <dgm:spPr/>
      <dgm:t>
        <a:bodyPr/>
        <a:lstStyle/>
        <a:p>
          <a:endParaRPr lang="es-SV"/>
        </a:p>
      </dgm:t>
    </dgm:pt>
    <dgm:pt modelId="{EF923A5E-FCAC-46E0-ADA0-77D08103724E}" type="sibTrans" cxnId="{9E1947FC-31F9-4F84-83C0-F5153F245AF8}">
      <dgm:prSet/>
      <dgm:spPr/>
      <dgm:t>
        <a:bodyPr/>
        <a:lstStyle/>
        <a:p>
          <a:endParaRPr lang="es-SV"/>
        </a:p>
      </dgm:t>
    </dgm:pt>
    <dgm:pt modelId="{CBE52775-A5E2-44E7-9F42-CBC18FC97434}">
      <dgm:prSet/>
      <dgm:spPr/>
      <dgm:t>
        <a:bodyPr/>
        <a:lstStyle/>
        <a:p>
          <a:r>
            <a:rPr lang="es-SV" dirty="0"/>
            <a:t>Plan Operativo: Resultados al 30 de Junio del 2019</a:t>
          </a:r>
        </a:p>
      </dgm:t>
    </dgm:pt>
    <dgm:pt modelId="{367C473B-985A-402A-A649-C67431585159}" type="parTrans" cxnId="{A36506C9-9613-46FD-ACAC-39108F574581}">
      <dgm:prSet/>
      <dgm:spPr/>
      <dgm:t>
        <a:bodyPr/>
        <a:lstStyle/>
        <a:p>
          <a:endParaRPr lang="es-SV"/>
        </a:p>
      </dgm:t>
    </dgm:pt>
    <dgm:pt modelId="{530A43F4-A95D-4DF9-9A6F-9D5035F91C30}" type="sibTrans" cxnId="{A36506C9-9613-46FD-ACAC-39108F574581}">
      <dgm:prSet/>
      <dgm:spPr/>
      <dgm:t>
        <a:bodyPr/>
        <a:lstStyle/>
        <a:p>
          <a:endParaRPr lang="es-SV"/>
        </a:p>
      </dgm:t>
    </dgm:pt>
    <dgm:pt modelId="{99C73F99-6089-4E14-AED1-ACA3BAAC327B}">
      <dgm:prSet/>
      <dgm:spPr/>
      <dgm:t>
        <a:bodyPr/>
        <a:lstStyle/>
        <a:p>
          <a:r>
            <a:rPr lang="es-SV" dirty="0"/>
            <a:t>Rol del Programa de TB en la respuesta Nacional</a:t>
          </a:r>
        </a:p>
      </dgm:t>
    </dgm:pt>
    <dgm:pt modelId="{8B766E74-EC20-4AAE-966D-1E1CA71A3C2E}" type="parTrans" cxnId="{14B34205-0810-4495-9612-500A51FE3209}">
      <dgm:prSet/>
      <dgm:spPr/>
      <dgm:t>
        <a:bodyPr/>
        <a:lstStyle/>
        <a:p>
          <a:endParaRPr lang="es-SV"/>
        </a:p>
      </dgm:t>
    </dgm:pt>
    <dgm:pt modelId="{46BF8CE3-28A2-4D5E-A887-4CC65547A77E}" type="sibTrans" cxnId="{14B34205-0810-4495-9612-500A51FE3209}">
      <dgm:prSet/>
      <dgm:spPr/>
      <dgm:t>
        <a:bodyPr/>
        <a:lstStyle/>
        <a:p>
          <a:endParaRPr lang="es-SV"/>
        </a:p>
      </dgm:t>
    </dgm:pt>
    <dgm:pt modelId="{4020FEDA-0D9B-4B88-A689-604E1940ADD6}">
      <dgm:prSet/>
      <dgm:spPr/>
      <dgm:t>
        <a:bodyPr/>
        <a:lstStyle/>
        <a:p>
          <a:r>
            <a:rPr lang="es-SV" dirty="0"/>
            <a:t>Rol del Área de Fondos Externos dentro de MINSAL</a:t>
          </a:r>
        </a:p>
      </dgm:t>
    </dgm:pt>
    <dgm:pt modelId="{E78D5D08-7942-4CC9-9F41-E1ACAD4D7213}" type="parTrans" cxnId="{2E204CD7-F9D9-4292-B922-D173EE72CDE4}">
      <dgm:prSet/>
      <dgm:spPr/>
      <dgm:t>
        <a:bodyPr/>
        <a:lstStyle/>
        <a:p>
          <a:endParaRPr lang="es-SV"/>
        </a:p>
      </dgm:t>
    </dgm:pt>
    <dgm:pt modelId="{F61D4E10-63BE-4132-B9A2-9AD487F1EC94}" type="sibTrans" cxnId="{2E204CD7-F9D9-4292-B922-D173EE72CDE4}">
      <dgm:prSet/>
      <dgm:spPr/>
      <dgm:t>
        <a:bodyPr/>
        <a:lstStyle/>
        <a:p>
          <a:endParaRPr lang="es-SV"/>
        </a:p>
      </dgm:t>
    </dgm:pt>
    <dgm:pt modelId="{FF5F10BC-4A88-41EE-A49B-E9A361C97C62}">
      <dgm:prSet/>
      <dgm:spPr/>
      <dgm:t>
        <a:bodyPr/>
        <a:lstStyle/>
        <a:p>
          <a:r>
            <a:rPr lang="es-SV" dirty="0"/>
            <a:t>UNIDAD EJECUTORA FM/MINSAL: Proyectos VIH, TB y Malaria</a:t>
          </a:r>
        </a:p>
      </dgm:t>
    </dgm:pt>
    <dgm:pt modelId="{D2EF0315-375C-4F01-B51E-66719E7CAB28}" type="parTrans" cxnId="{13DDD1CA-4F29-467F-9CFF-B21080729DA2}">
      <dgm:prSet/>
      <dgm:spPr/>
      <dgm:t>
        <a:bodyPr/>
        <a:lstStyle/>
        <a:p>
          <a:endParaRPr lang="es-SV"/>
        </a:p>
      </dgm:t>
    </dgm:pt>
    <dgm:pt modelId="{06FB597B-69DB-4D43-A986-F1DD7A4B801E}" type="sibTrans" cxnId="{13DDD1CA-4F29-467F-9CFF-B21080729DA2}">
      <dgm:prSet/>
      <dgm:spPr/>
      <dgm:t>
        <a:bodyPr/>
        <a:lstStyle/>
        <a:p>
          <a:endParaRPr lang="es-SV"/>
        </a:p>
      </dgm:t>
    </dgm:pt>
    <dgm:pt modelId="{3E469A20-963A-4589-B940-B9453E03E8D4}">
      <dgm:prSet/>
      <dgm:spPr/>
      <dgm:t>
        <a:bodyPr/>
        <a:lstStyle/>
        <a:p>
          <a:r>
            <a:rPr lang="es-SV" dirty="0"/>
            <a:t>Trabajo del MCP-ES a través de los Comités Permanentes</a:t>
          </a:r>
        </a:p>
      </dgm:t>
    </dgm:pt>
    <dgm:pt modelId="{4029E25B-D29B-4893-AFDC-D45229F0706A}" type="parTrans" cxnId="{A763DED2-F9B3-44D1-81E1-D77CF321514D}">
      <dgm:prSet/>
      <dgm:spPr/>
      <dgm:t>
        <a:bodyPr/>
        <a:lstStyle/>
        <a:p>
          <a:endParaRPr lang="es-SV"/>
        </a:p>
      </dgm:t>
    </dgm:pt>
    <dgm:pt modelId="{ED67D207-7128-4C31-A078-C13E96894B90}" type="sibTrans" cxnId="{A763DED2-F9B3-44D1-81E1-D77CF321514D}">
      <dgm:prSet/>
      <dgm:spPr/>
      <dgm:t>
        <a:bodyPr/>
        <a:lstStyle/>
        <a:p>
          <a:endParaRPr lang="es-SV"/>
        </a:p>
      </dgm:t>
    </dgm:pt>
    <dgm:pt modelId="{4A263097-9EE1-4961-8E6E-DE6F529DF122}">
      <dgm:prSet/>
      <dgm:spPr/>
      <dgm:t>
        <a:bodyPr/>
        <a:lstStyle/>
        <a:p>
          <a:r>
            <a:rPr lang="es-SV" dirty="0"/>
            <a:t>MCR, GCTH y otros organismos</a:t>
          </a:r>
        </a:p>
      </dgm:t>
    </dgm:pt>
    <dgm:pt modelId="{9B18C511-BD9F-4E96-B830-5D5B7A8BCEDE}" type="parTrans" cxnId="{7AD6FD18-5827-45E9-9D2D-9A3AE29BDDA1}">
      <dgm:prSet/>
      <dgm:spPr/>
      <dgm:t>
        <a:bodyPr/>
        <a:lstStyle/>
        <a:p>
          <a:endParaRPr lang="es-SV"/>
        </a:p>
      </dgm:t>
    </dgm:pt>
    <dgm:pt modelId="{1FE0CB22-F2C3-4B65-BE90-B64444E4E020}" type="sibTrans" cxnId="{7AD6FD18-5827-45E9-9D2D-9A3AE29BDDA1}">
      <dgm:prSet/>
      <dgm:spPr/>
      <dgm:t>
        <a:bodyPr/>
        <a:lstStyle/>
        <a:p>
          <a:endParaRPr lang="es-SV"/>
        </a:p>
      </dgm:t>
    </dgm:pt>
    <dgm:pt modelId="{29A55329-2529-4564-A6CA-7338C83F270C}">
      <dgm:prSet/>
      <dgm:spPr/>
      <dgm:t>
        <a:bodyPr/>
        <a:lstStyle/>
        <a:p>
          <a:r>
            <a:rPr lang="es-SV" dirty="0"/>
            <a:t>Rol de los Programas Nacionales VIH y Malaria en la respuesta nacional</a:t>
          </a:r>
        </a:p>
      </dgm:t>
    </dgm:pt>
    <dgm:pt modelId="{47549B24-9E3E-4E5C-A14A-B15043AF7A34}" type="parTrans" cxnId="{22A261FF-D82F-4B68-A0F5-21727FE8D920}">
      <dgm:prSet/>
      <dgm:spPr/>
      <dgm:t>
        <a:bodyPr/>
        <a:lstStyle/>
        <a:p>
          <a:endParaRPr lang="es-SV"/>
        </a:p>
      </dgm:t>
    </dgm:pt>
    <dgm:pt modelId="{9021A671-DA7D-42F8-9F4A-98D4B0E7D908}" type="sibTrans" cxnId="{22A261FF-D82F-4B68-A0F5-21727FE8D920}">
      <dgm:prSet/>
      <dgm:spPr/>
      <dgm:t>
        <a:bodyPr/>
        <a:lstStyle/>
        <a:p>
          <a:endParaRPr lang="es-SV"/>
        </a:p>
      </dgm:t>
    </dgm:pt>
    <dgm:pt modelId="{1DD40CB4-851D-46CB-A659-9BD96B11EEAF}">
      <dgm:prSet/>
      <dgm:spPr/>
      <dgm:t>
        <a:bodyPr/>
        <a:lstStyle/>
        <a:p>
          <a:r>
            <a:rPr lang="es-SV" dirty="0"/>
            <a:t>Rol de ONUSIDA en el Contexto Mundial</a:t>
          </a:r>
        </a:p>
      </dgm:t>
    </dgm:pt>
    <dgm:pt modelId="{DB25952A-F5DD-4BA8-B18B-861E39BF08F1}" type="parTrans" cxnId="{DD452CD9-8A31-446F-A73D-08A53562C4F5}">
      <dgm:prSet/>
      <dgm:spPr/>
      <dgm:t>
        <a:bodyPr/>
        <a:lstStyle/>
        <a:p>
          <a:endParaRPr lang="es-SV"/>
        </a:p>
      </dgm:t>
    </dgm:pt>
    <dgm:pt modelId="{A959B389-A647-4CA1-B498-CD9660EF0E12}" type="sibTrans" cxnId="{DD452CD9-8A31-446F-A73D-08A53562C4F5}">
      <dgm:prSet/>
      <dgm:spPr/>
      <dgm:t>
        <a:bodyPr/>
        <a:lstStyle/>
        <a:p>
          <a:endParaRPr lang="es-SV"/>
        </a:p>
      </dgm:t>
    </dgm:pt>
    <dgm:pt modelId="{8600BFD7-9D67-4686-9B32-0229C5A6AD34}">
      <dgm:prSet/>
      <dgm:spPr/>
      <dgm:t>
        <a:bodyPr/>
        <a:lstStyle/>
        <a:p>
          <a:r>
            <a:rPr lang="es-SV" dirty="0"/>
            <a:t>Proyecto VIH Plan International</a:t>
          </a:r>
        </a:p>
      </dgm:t>
    </dgm:pt>
    <dgm:pt modelId="{4166A995-A5DA-4241-8343-F1F373E3CBC9}" type="parTrans" cxnId="{A83CD804-54A9-4A79-B35F-AC796AB3906A}">
      <dgm:prSet/>
      <dgm:spPr/>
      <dgm:t>
        <a:bodyPr/>
        <a:lstStyle/>
        <a:p>
          <a:endParaRPr lang="es-SV"/>
        </a:p>
      </dgm:t>
    </dgm:pt>
    <dgm:pt modelId="{CD98A75B-6B6F-4651-AF06-04EA3D581F02}" type="sibTrans" cxnId="{A83CD804-54A9-4A79-B35F-AC796AB3906A}">
      <dgm:prSet/>
      <dgm:spPr/>
      <dgm:t>
        <a:bodyPr/>
        <a:lstStyle/>
        <a:p>
          <a:endParaRPr lang="es-SV"/>
        </a:p>
      </dgm:t>
    </dgm:pt>
    <dgm:pt modelId="{28EC0F7F-89C7-48AE-862A-0C09DBCE18B4}">
      <dgm:prSet custT="1"/>
      <dgm:spPr/>
      <dgm:t>
        <a:bodyPr/>
        <a:lstStyle/>
        <a:p>
          <a:r>
            <a:rPr lang="es-SV" sz="2000" dirty="0"/>
            <a:t>Documentos Gobernanza: Código de Ética, Política Conflicto de Interés</a:t>
          </a:r>
        </a:p>
      </dgm:t>
    </dgm:pt>
    <dgm:pt modelId="{0DB9AEE2-52C4-4A7E-90A4-38117F61FB97}" type="parTrans" cxnId="{803002B7-31E3-4591-9127-4CD7F9DA46E8}">
      <dgm:prSet/>
      <dgm:spPr/>
      <dgm:t>
        <a:bodyPr/>
        <a:lstStyle/>
        <a:p>
          <a:endParaRPr lang="es-SV"/>
        </a:p>
      </dgm:t>
    </dgm:pt>
    <dgm:pt modelId="{2FCF3533-3419-4AAB-992A-2A5C6D5B5296}" type="sibTrans" cxnId="{803002B7-31E3-4591-9127-4CD7F9DA46E8}">
      <dgm:prSet/>
      <dgm:spPr/>
      <dgm:t>
        <a:bodyPr/>
        <a:lstStyle/>
        <a:p>
          <a:endParaRPr lang="es-SV"/>
        </a:p>
      </dgm:t>
    </dgm:pt>
    <dgm:pt modelId="{36E07C4A-0DEC-4873-B591-6226E458BC31}">
      <dgm:prSet custT="1"/>
      <dgm:spPr/>
      <dgm:t>
        <a:bodyPr/>
        <a:lstStyle/>
        <a:p>
          <a:r>
            <a:rPr lang="es-SV" sz="2000" dirty="0"/>
            <a:t>Rol del ALF</a:t>
          </a:r>
        </a:p>
      </dgm:t>
    </dgm:pt>
    <dgm:pt modelId="{0D78196B-BA3F-4373-8CEF-786D8FAE490B}" type="parTrans" cxnId="{E53B7176-AFF1-4E7E-A06E-62847DFB6F02}">
      <dgm:prSet/>
      <dgm:spPr/>
      <dgm:t>
        <a:bodyPr/>
        <a:lstStyle/>
        <a:p>
          <a:endParaRPr lang="es-SV"/>
        </a:p>
      </dgm:t>
    </dgm:pt>
    <dgm:pt modelId="{74871C47-F69C-48CD-9307-48CF8544D10F}" type="sibTrans" cxnId="{E53B7176-AFF1-4E7E-A06E-62847DFB6F02}">
      <dgm:prSet/>
      <dgm:spPr/>
      <dgm:t>
        <a:bodyPr/>
        <a:lstStyle/>
        <a:p>
          <a:endParaRPr lang="es-SV"/>
        </a:p>
      </dgm:t>
    </dgm:pt>
    <dgm:pt modelId="{EC864F6D-5200-4F3A-8AAF-4F595E0BB34A}">
      <dgm:prSet custT="1"/>
      <dgm:spPr/>
      <dgm:t>
        <a:bodyPr/>
        <a:lstStyle/>
        <a:p>
          <a:r>
            <a:rPr lang="es-SV" sz="2000" dirty="0"/>
            <a:t>Página Web del MCP-ES</a:t>
          </a:r>
        </a:p>
      </dgm:t>
    </dgm:pt>
    <dgm:pt modelId="{958588F0-CCCB-433A-8776-9DC42C489125}" type="parTrans" cxnId="{B5F2DC98-45A8-46CD-A1B2-01C2DA00AE40}">
      <dgm:prSet/>
      <dgm:spPr/>
      <dgm:t>
        <a:bodyPr/>
        <a:lstStyle/>
        <a:p>
          <a:endParaRPr lang="es-SV"/>
        </a:p>
      </dgm:t>
    </dgm:pt>
    <dgm:pt modelId="{F462F0EE-056F-43AE-98B2-D9016C4D43A6}" type="sibTrans" cxnId="{B5F2DC98-45A8-46CD-A1B2-01C2DA00AE40}">
      <dgm:prSet/>
      <dgm:spPr/>
      <dgm:t>
        <a:bodyPr/>
        <a:lstStyle/>
        <a:p>
          <a:endParaRPr lang="es-SV"/>
        </a:p>
      </dgm:t>
    </dgm:pt>
    <dgm:pt modelId="{5F11EEAD-B2ED-401C-9B87-3263EC39A6BF}">
      <dgm:prSet custT="1"/>
      <dgm:spPr/>
      <dgm:t>
        <a:bodyPr/>
        <a:lstStyle/>
        <a:p>
          <a:r>
            <a:rPr lang="es-SV" sz="2000" dirty="0"/>
            <a:t>Facebook</a:t>
          </a:r>
        </a:p>
      </dgm:t>
    </dgm:pt>
    <dgm:pt modelId="{596DF1B5-B52F-4FA1-9846-C56AEAB53EE4}" type="parTrans" cxnId="{C80490C8-8FEF-4E2A-B9CF-D08E0997BDF9}">
      <dgm:prSet/>
      <dgm:spPr/>
      <dgm:t>
        <a:bodyPr/>
        <a:lstStyle/>
        <a:p>
          <a:endParaRPr lang="es-SV"/>
        </a:p>
      </dgm:t>
    </dgm:pt>
    <dgm:pt modelId="{DC8669C3-3D2D-4510-BE51-EF578C0FCFB7}" type="sibTrans" cxnId="{C80490C8-8FEF-4E2A-B9CF-D08E0997BDF9}">
      <dgm:prSet/>
      <dgm:spPr/>
      <dgm:t>
        <a:bodyPr/>
        <a:lstStyle/>
        <a:p>
          <a:endParaRPr lang="es-SV"/>
        </a:p>
      </dgm:t>
    </dgm:pt>
    <dgm:pt modelId="{D280226A-9824-4C63-B06A-85558B223004}" type="pres">
      <dgm:prSet presAssocID="{15121C68-A7C1-4872-BA74-03BEF07C11D4}" presName="linearFlow" presStyleCnt="0">
        <dgm:presLayoutVars>
          <dgm:dir/>
          <dgm:animLvl val="lvl"/>
          <dgm:resizeHandles/>
        </dgm:presLayoutVars>
      </dgm:prSet>
      <dgm:spPr/>
    </dgm:pt>
    <dgm:pt modelId="{111C319A-DB1D-4944-8AD8-F8506187AD63}" type="pres">
      <dgm:prSet presAssocID="{80AFD1BC-04A3-450D-AF2A-04A848A8D185}" presName="compositeNode" presStyleCnt="0">
        <dgm:presLayoutVars>
          <dgm:bulletEnabled val="1"/>
        </dgm:presLayoutVars>
      </dgm:prSet>
      <dgm:spPr/>
    </dgm:pt>
    <dgm:pt modelId="{895F8BD4-4233-416A-9438-3804DCA3988F}" type="pres">
      <dgm:prSet presAssocID="{80AFD1BC-04A3-450D-AF2A-04A848A8D185}" presName="image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86593F19-AC01-4221-B5C8-C197B5B67AC4}" type="pres">
      <dgm:prSet presAssocID="{80AFD1BC-04A3-450D-AF2A-04A848A8D185}" presName="childNode" presStyleLbl="node1" presStyleIdx="0" presStyleCnt="4">
        <dgm:presLayoutVars>
          <dgm:bulletEnabled val="1"/>
        </dgm:presLayoutVars>
      </dgm:prSet>
      <dgm:spPr/>
    </dgm:pt>
    <dgm:pt modelId="{64192852-BC6F-40C6-B7DC-EE5155A8B889}" type="pres">
      <dgm:prSet presAssocID="{80AFD1BC-04A3-450D-AF2A-04A848A8D185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B9082BD0-C599-4766-84EA-E0E8CB928D49}" type="pres">
      <dgm:prSet presAssocID="{DA82855A-2E3A-4074-A2CA-8A4BCD3ED99B}" presName="sibTrans" presStyleCnt="0"/>
      <dgm:spPr/>
    </dgm:pt>
    <dgm:pt modelId="{6357911D-3FE0-49EB-8C88-733AD02B0B8A}" type="pres">
      <dgm:prSet presAssocID="{3F55B977-CB25-4141-AB78-8A6DC52A0B1A}" presName="compositeNode" presStyleCnt="0">
        <dgm:presLayoutVars>
          <dgm:bulletEnabled val="1"/>
        </dgm:presLayoutVars>
      </dgm:prSet>
      <dgm:spPr/>
    </dgm:pt>
    <dgm:pt modelId="{4CD06D5B-3A3D-41DF-AECB-418D97D4A43E}" type="pres">
      <dgm:prSet presAssocID="{3F55B977-CB25-4141-AB78-8A6DC52A0B1A}" presName="image" presStyleLbl="fgImgPlace1" presStyleIdx="1" presStyleCnt="4" custLinFactNeighborX="-9162" custLinFactNeighborY="41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8EC21FC8-1C12-4778-973B-567050B00F41}" type="pres">
      <dgm:prSet presAssocID="{3F55B977-CB25-4141-AB78-8A6DC52A0B1A}" presName="childNode" presStyleLbl="node1" presStyleIdx="1" presStyleCnt="4">
        <dgm:presLayoutVars>
          <dgm:bulletEnabled val="1"/>
        </dgm:presLayoutVars>
      </dgm:prSet>
      <dgm:spPr/>
    </dgm:pt>
    <dgm:pt modelId="{1AE21AD8-E714-42CB-BA3C-4DE258E1EB87}" type="pres">
      <dgm:prSet presAssocID="{3F55B977-CB25-4141-AB78-8A6DC52A0B1A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55521E16-4737-426B-8339-4DB6F3A58CF9}" type="pres">
      <dgm:prSet presAssocID="{45E03610-84AC-432B-B8F4-786FFF8DA181}" presName="sibTrans" presStyleCnt="0"/>
      <dgm:spPr/>
    </dgm:pt>
    <dgm:pt modelId="{E5D3B344-C0D2-4F31-B6C9-643E5F581972}" type="pres">
      <dgm:prSet presAssocID="{5C8CFBFA-0CB1-495B-9DA9-D1CBB252C422}" presName="compositeNode" presStyleCnt="0">
        <dgm:presLayoutVars>
          <dgm:bulletEnabled val="1"/>
        </dgm:presLayoutVars>
      </dgm:prSet>
      <dgm:spPr/>
    </dgm:pt>
    <dgm:pt modelId="{1E3E5F0F-CA7C-4DF8-914C-71EA09BE3ADD}" type="pres">
      <dgm:prSet presAssocID="{5C8CFBFA-0CB1-495B-9DA9-D1CBB252C422}" presName="image" presStyleLbl="fgImgPlace1" presStyleIdx="2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24EB53DE-5DFB-4702-A5BC-EEA101ADD11E}" type="pres">
      <dgm:prSet presAssocID="{5C8CFBFA-0CB1-495B-9DA9-D1CBB252C422}" presName="childNode" presStyleLbl="node1" presStyleIdx="2" presStyleCnt="4">
        <dgm:presLayoutVars>
          <dgm:bulletEnabled val="1"/>
        </dgm:presLayoutVars>
      </dgm:prSet>
      <dgm:spPr/>
    </dgm:pt>
    <dgm:pt modelId="{D04899D5-D982-49C3-9F78-4C896DA624F7}" type="pres">
      <dgm:prSet presAssocID="{5C8CFBFA-0CB1-495B-9DA9-D1CBB252C422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2C4BE334-256F-4723-A5F6-C0255E5996A3}" type="pres">
      <dgm:prSet presAssocID="{02CB6550-590D-4895-A896-C3CF0BC3F557}" presName="sibTrans" presStyleCnt="0"/>
      <dgm:spPr/>
    </dgm:pt>
    <dgm:pt modelId="{D7EDB956-9046-4002-90CC-BD776FE822E9}" type="pres">
      <dgm:prSet presAssocID="{AFD1164A-BEAA-4BF8-8237-A49F268C5709}" presName="compositeNode" presStyleCnt="0">
        <dgm:presLayoutVars>
          <dgm:bulletEnabled val="1"/>
        </dgm:presLayoutVars>
      </dgm:prSet>
      <dgm:spPr/>
    </dgm:pt>
    <dgm:pt modelId="{91558E38-FD9E-4708-97B0-AA796EA02747}" type="pres">
      <dgm:prSet presAssocID="{AFD1164A-BEAA-4BF8-8237-A49F268C5709}" presName="image" presStyleLbl="fgImgPlace1" presStyleIdx="3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A2364851-598B-476B-BE64-14A37C46CFD2}" type="pres">
      <dgm:prSet presAssocID="{AFD1164A-BEAA-4BF8-8237-A49F268C5709}" presName="childNode" presStyleLbl="node1" presStyleIdx="3" presStyleCnt="4">
        <dgm:presLayoutVars>
          <dgm:bulletEnabled val="1"/>
        </dgm:presLayoutVars>
      </dgm:prSet>
      <dgm:spPr/>
    </dgm:pt>
    <dgm:pt modelId="{97F8FDDC-575F-4355-B01F-42E23D36ADAE}" type="pres">
      <dgm:prSet presAssocID="{AFD1164A-BEAA-4BF8-8237-A49F268C5709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FD627004-4976-4074-B3C2-99856D5DB048}" type="presOf" srcId="{5F11EEAD-B2ED-401C-9B87-3263EC39A6BF}" destId="{A2364851-598B-476B-BE64-14A37C46CFD2}" srcOrd="0" destOrd="3" presId="urn:microsoft.com/office/officeart/2005/8/layout/hList2"/>
    <dgm:cxn modelId="{A83CD804-54A9-4A79-B35F-AC796AB3906A}" srcId="{5C8CFBFA-0CB1-495B-9DA9-D1CBB252C422}" destId="{8600BFD7-9D67-4686-9B32-0229C5A6AD34}" srcOrd="5" destOrd="0" parTransId="{4166A995-A5DA-4241-8343-F1F373E3CBC9}" sibTransId="{CD98A75B-6B6F-4651-AF06-04EA3D581F02}"/>
    <dgm:cxn modelId="{14B34205-0810-4495-9612-500A51FE3209}" srcId="{3F55B977-CB25-4141-AB78-8A6DC52A0B1A}" destId="{99C73F99-6089-4E14-AED1-ACA3BAAC327B}" srcOrd="2" destOrd="0" parTransId="{8B766E74-EC20-4AAE-966D-1E1CA71A3C2E}" sibTransId="{46BF8CE3-28A2-4D5E-A887-4CC65547A77E}"/>
    <dgm:cxn modelId="{76FBC50B-30ED-43DC-A978-1A4B6D94F00A}" type="presOf" srcId="{80AFD1BC-04A3-450D-AF2A-04A848A8D185}" destId="{64192852-BC6F-40C6-B7DC-EE5155A8B889}" srcOrd="0" destOrd="0" presId="urn:microsoft.com/office/officeart/2005/8/layout/hList2"/>
    <dgm:cxn modelId="{7AD6FD18-5827-45E9-9D2D-9A3AE29BDDA1}" srcId="{5C8CFBFA-0CB1-495B-9DA9-D1CBB252C422}" destId="{4A263097-9EE1-4961-8E6E-DE6F529DF122}" srcOrd="2" destOrd="0" parTransId="{9B18C511-BD9F-4E96-B830-5D5B7A8BCEDE}" sibTransId="{1FE0CB22-F2C3-4B65-BE90-B64444E4E020}"/>
    <dgm:cxn modelId="{21CBCF1A-0EE7-4CD7-9F43-B357B814FCB4}" srcId="{80AFD1BC-04A3-450D-AF2A-04A848A8D185}" destId="{B029E0F6-3602-4D96-A0CB-FFD6309602FF}" srcOrd="0" destOrd="0" parTransId="{80B0BC34-A926-466B-A682-F4EB1B03EDAE}" sibTransId="{38CC4EE8-FD3F-4677-991A-9972BA483838}"/>
    <dgm:cxn modelId="{59312024-B2D2-4628-9CD1-3658B0E70461}" srcId="{15121C68-A7C1-4872-BA74-03BEF07C11D4}" destId="{3F55B977-CB25-4141-AB78-8A6DC52A0B1A}" srcOrd="1" destOrd="0" parTransId="{818B642C-E2BA-43B9-8831-A8DA6466116C}" sibTransId="{45E03610-84AC-432B-B8F4-786FFF8DA181}"/>
    <dgm:cxn modelId="{5D6B552C-4CD7-41DA-AD1F-35488BC1A63E}" type="presOf" srcId="{29A55329-2529-4564-A6CA-7338C83F270C}" destId="{24EB53DE-5DFB-4702-A5BC-EEA101ADD11E}" srcOrd="0" destOrd="3" presId="urn:microsoft.com/office/officeart/2005/8/layout/hList2"/>
    <dgm:cxn modelId="{942E9C5B-6077-42D5-8ED9-47BD6D95CFDC}" srcId="{5C8CFBFA-0CB1-495B-9DA9-D1CBB252C422}" destId="{49F14FF9-2CD1-4226-9329-4C60610D994B}" srcOrd="0" destOrd="0" parTransId="{BD7AFAF8-06AA-494F-9F76-92F95B1A8E00}" sibTransId="{69F8F6BE-CDD7-4765-A4F8-0648FBF32A99}"/>
    <dgm:cxn modelId="{F0FBBF5C-22AA-4790-A46B-9D54699E65FC}" srcId="{15121C68-A7C1-4872-BA74-03BEF07C11D4}" destId="{5C8CFBFA-0CB1-495B-9DA9-D1CBB252C422}" srcOrd="2" destOrd="0" parTransId="{0AC6A108-F732-4BA7-8DCD-F5EDD2BE8C1C}" sibTransId="{02CB6550-590D-4895-A896-C3CF0BC3F557}"/>
    <dgm:cxn modelId="{C900E361-CEC1-4C16-8427-9983A008D187}" srcId="{3F55B977-CB25-4141-AB78-8A6DC52A0B1A}" destId="{B0827BB8-CAE1-4C4F-8F05-D6DF125DD268}" srcOrd="0" destOrd="0" parTransId="{075F500A-91DD-45C6-8C4F-78614A205925}" sibTransId="{C8A78294-98E4-4122-9ECA-427E000DBF55}"/>
    <dgm:cxn modelId="{A790AC65-F5DE-4E66-80FD-D52B2D4220D1}" type="presOf" srcId="{EC864F6D-5200-4F3A-8AAF-4F595E0BB34A}" destId="{A2364851-598B-476B-BE64-14A37C46CFD2}" srcOrd="0" destOrd="2" presId="urn:microsoft.com/office/officeart/2005/8/layout/hList2"/>
    <dgm:cxn modelId="{6CC67546-DC63-4CA0-9267-896B923F2BDC}" type="presOf" srcId="{4A263097-9EE1-4961-8E6E-DE6F529DF122}" destId="{24EB53DE-5DFB-4702-A5BC-EEA101ADD11E}" srcOrd="0" destOrd="2" presId="urn:microsoft.com/office/officeart/2005/8/layout/hList2"/>
    <dgm:cxn modelId="{E1F0C349-846E-4BA4-A15A-93288A95BE59}" type="presOf" srcId="{28EC0F7F-89C7-48AE-862A-0C09DBCE18B4}" destId="{A2364851-598B-476B-BE64-14A37C46CFD2}" srcOrd="0" destOrd="0" presId="urn:microsoft.com/office/officeart/2005/8/layout/hList2"/>
    <dgm:cxn modelId="{9C55386D-6D8D-4CD9-B11B-77935695722C}" type="presOf" srcId="{FF5F10BC-4A88-41EE-A49B-E9A361C97C62}" destId="{8EC21FC8-1C12-4778-973B-567050B00F41}" srcOrd="0" destOrd="4" presId="urn:microsoft.com/office/officeart/2005/8/layout/hList2"/>
    <dgm:cxn modelId="{E0BE0872-1D1D-4CC4-A3B1-556216A5D0CC}" srcId="{80AFD1BC-04A3-450D-AF2A-04A848A8D185}" destId="{58832350-5205-452C-B52A-B8E4E0CF5149}" srcOrd="3" destOrd="0" parTransId="{E08AEDC1-F3AF-439E-99A2-330CE0D06C4C}" sibTransId="{FB48F487-7036-466E-ABAC-E000F2701D18}"/>
    <dgm:cxn modelId="{DF33FE73-32EA-49F6-9144-08D6D0B3F8BE}" type="presOf" srcId="{49F14FF9-2CD1-4226-9329-4C60610D994B}" destId="{24EB53DE-5DFB-4702-A5BC-EEA101ADD11E}" srcOrd="0" destOrd="0" presId="urn:microsoft.com/office/officeart/2005/8/layout/hList2"/>
    <dgm:cxn modelId="{3B374975-AD00-4096-8964-C1C22CE3ADA4}" type="presOf" srcId="{4020FEDA-0D9B-4B88-A689-604E1940ADD6}" destId="{8EC21FC8-1C12-4778-973B-567050B00F41}" srcOrd="0" destOrd="3" presId="urn:microsoft.com/office/officeart/2005/8/layout/hList2"/>
    <dgm:cxn modelId="{27D34F76-1622-42E0-AE53-5ACF44D048FC}" srcId="{15121C68-A7C1-4872-BA74-03BEF07C11D4}" destId="{80AFD1BC-04A3-450D-AF2A-04A848A8D185}" srcOrd="0" destOrd="0" parTransId="{BA7D57F8-0331-4CDF-8233-9897B2995C18}" sibTransId="{DA82855A-2E3A-4074-A2CA-8A4BCD3ED99B}"/>
    <dgm:cxn modelId="{E53B7176-AFF1-4E7E-A06E-62847DFB6F02}" srcId="{AFD1164A-BEAA-4BF8-8237-A49F268C5709}" destId="{36E07C4A-0DEC-4873-B591-6226E458BC31}" srcOrd="1" destOrd="0" parTransId="{0D78196B-BA3F-4373-8CEF-786D8FAE490B}" sibTransId="{74871C47-F69C-48CD-9307-48CF8544D10F}"/>
    <dgm:cxn modelId="{94F58477-E2EC-44CB-AB0A-017B1356C34B}" srcId="{80AFD1BC-04A3-450D-AF2A-04A848A8D185}" destId="{446A7D3D-6B90-45D8-8914-FEF972EE7191}" srcOrd="1" destOrd="0" parTransId="{225FEE2B-67C2-4DE9-8D4D-954D1BF8F2EB}" sibTransId="{EE6DAB33-C0C7-4079-AA9E-61DCD1011D9D}"/>
    <dgm:cxn modelId="{82570C58-244D-4A45-BE19-B8116005CF18}" type="presOf" srcId="{5C8CFBFA-0CB1-495B-9DA9-D1CBB252C422}" destId="{D04899D5-D982-49C3-9F78-4C896DA624F7}" srcOrd="0" destOrd="0" presId="urn:microsoft.com/office/officeart/2005/8/layout/hList2"/>
    <dgm:cxn modelId="{65B2E37A-F7D7-450A-9AFC-9388CE8CD2FA}" type="presOf" srcId="{AFD1164A-BEAA-4BF8-8237-A49F268C5709}" destId="{97F8FDDC-575F-4355-B01F-42E23D36ADAE}" srcOrd="0" destOrd="0" presId="urn:microsoft.com/office/officeart/2005/8/layout/hList2"/>
    <dgm:cxn modelId="{BD649583-C1F9-41D0-A62F-E20CCD40ED14}" type="presOf" srcId="{E37C91FF-E6C4-4299-A626-3C5EBD669331}" destId="{86593F19-AC01-4221-B5C8-C197B5B67AC4}" srcOrd="0" destOrd="2" presId="urn:microsoft.com/office/officeart/2005/8/layout/hList2"/>
    <dgm:cxn modelId="{20727F92-E4C4-43EA-8E68-F2DD34EBEB58}" type="presOf" srcId="{3E469A20-963A-4589-B940-B9453E03E8D4}" destId="{24EB53DE-5DFB-4702-A5BC-EEA101ADD11E}" srcOrd="0" destOrd="1" presId="urn:microsoft.com/office/officeart/2005/8/layout/hList2"/>
    <dgm:cxn modelId="{B5F2DC98-45A8-46CD-A1B2-01C2DA00AE40}" srcId="{AFD1164A-BEAA-4BF8-8237-A49F268C5709}" destId="{EC864F6D-5200-4F3A-8AAF-4F595E0BB34A}" srcOrd="2" destOrd="0" parTransId="{958588F0-CCCB-433A-8776-9DC42C489125}" sibTransId="{F462F0EE-056F-43AE-98B2-D9016C4D43A6}"/>
    <dgm:cxn modelId="{3D6C569A-82C6-4A54-9806-CA78915F9013}" type="presOf" srcId="{1DD40CB4-851D-46CB-A659-9BD96B11EEAF}" destId="{24EB53DE-5DFB-4702-A5BC-EEA101ADD11E}" srcOrd="0" destOrd="4" presId="urn:microsoft.com/office/officeart/2005/8/layout/hList2"/>
    <dgm:cxn modelId="{0B6597A7-D4B5-4F29-8141-39C26908EC9F}" type="presOf" srcId="{8600BFD7-9D67-4686-9B32-0229C5A6AD34}" destId="{24EB53DE-5DFB-4702-A5BC-EEA101ADD11E}" srcOrd="0" destOrd="5" presId="urn:microsoft.com/office/officeart/2005/8/layout/hList2"/>
    <dgm:cxn modelId="{BFB969AA-91D6-4706-B711-E0830C5FD688}" type="presOf" srcId="{446A7D3D-6B90-45D8-8914-FEF972EE7191}" destId="{86593F19-AC01-4221-B5C8-C197B5B67AC4}" srcOrd="0" destOrd="1" presId="urn:microsoft.com/office/officeart/2005/8/layout/hList2"/>
    <dgm:cxn modelId="{6F6020AC-EA5D-4537-8014-D0561FE44C37}" type="presOf" srcId="{99C73F99-6089-4E14-AED1-ACA3BAAC327B}" destId="{8EC21FC8-1C12-4778-973B-567050B00F41}" srcOrd="0" destOrd="2" presId="urn:microsoft.com/office/officeart/2005/8/layout/hList2"/>
    <dgm:cxn modelId="{F1E1D6AD-C434-420A-8C7F-0593A3CA9F56}" srcId="{80AFD1BC-04A3-450D-AF2A-04A848A8D185}" destId="{E37C91FF-E6C4-4299-A626-3C5EBD669331}" srcOrd="2" destOrd="0" parTransId="{1B773EB4-B8D2-45CF-B01C-6BFF08CF9F11}" sibTransId="{036E35E8-F545-4AEB-914F-77F297410068}"/>
    <dgm:cxn modelId="{803002B7-31E3-4591-9127-4CD7F9DA46E8}" srcId="{AFD1164A-BEAA-4BF8-8237-A49F268C5709}" destId="{28EC0F7F-89C7-48AE-862A-0C09DBCE18B4}" srcOrd="0" destOrd="0" parTransId="{0DB9AEE2-52C4-4A7E-90A4-38117F61FB97}" sibTransId="{2FCF3533-3419-4AAB-992A-2A5C6D5B5296}"/>
    <dgm:cxn modelId="{87B287BA-2191-4687-96C8-2734B1413B91}" type="presOf" srcId="{B0827BB8-CAE1-4C4F-8F05-D6DF125DD268}" destId="{8EC21FC8-1C12-4778-973B-567050B00F41}" srcOrd="0" destOrd="0" presId="urn:microsoft.com/office/officeart/2005/8/layout/hList2"/>
    <dgm:cxn modelId="{82B49BC1-FB59-444C-BF93-9FFE41D6DB13}" type="presOf" srcId="{B029E0F6-3602-4D96-A0CB-FFD6309602FF}" destId="{86593F19-AC01-4221-B5C8-C197B5B67AC4}" srcOrd="0" destOrd="0" presId="urn:microsoft.com/office/officeart/2005/8/layout/hList2"/>
    <dgm:cxn modelId="{C80490C8-8FEF-4E2A-B9CF-D08E0997BDF9}" srcId="{AFD1164A-BEAA-4BF8-8237-A49F268C5709}" destId="{5F11EEAD-B2ED-401C-9B87-3263EC39A6BF}" srcOrd="3" destOrd="0" parTransId="{596DF1B5-B52F-4FA1-9846-C56AEAB53EE4}" sibTransId="{DC8669C3-3D2D-4510-BE51-EF578C0FCFB7}"/>
    <dgm:cxn modelId="{A36506C9-9613-46FD-ACAC-39108F574581}" srcId="{3F55B977-CB25-4141-AB78-8A6DC52A0B1A}" destId="{CBE52775-A5E2-44E7-9F42-CBC18FC97434}" srcOrd="1" destOrd="0" parTransId="{367C473B-985A-402A-A649-C67431585159}" sibTransId="{530A43F4-A95D-4DF9-9A6F-9D5035F91C30}"/>
    <dgm:cxn modelId="{13DDD1CA-4F29-467F-9CFF-B21080729DA2}" srcId="{3F55B977-CB25-4141-AB78-8A6DC52A0B1A}" destId="{FF5F10BC-4A88-41EE-A49B-E9A361C97C62}" srcOrd="4" destOrd="0" parTransId="{D2EF0315-375C-4F01-B51E-66719E7CAB28}" sibTransId="{06FB597B-69DB-4D43-A986-F1DD7A4B801E}"/>
    <dgm:cxn modelId="{CB7189CC-5511-4E89-B06E-300363C2C2A2}" type="presOf" srcId="{CBE52775-A5E2-44E7-9F42-CBC18FC97434}" destId="{8EC21FC8-1C12-4778-973B-567050B00F41}" srcOrd="0" destOrd="1" presId="urn:microsoft.com/office/officeart/2005/8/layout/hList2"/>
    <dgm:cxn modelId="{A763DED2-F9B3-44D1-81E1-D77CF321514D}" srcId="{5C8CFBFA-0CB1-495B-9DA9-D1CBB252C422}" destId="{3E469A20-963A-4589-B940-B9453E03E8D4}" srcOrd="1" destOrd="0" parTransId="{4029E25B-D29B-4893-AFDC-D45229F0706A}" sibTransId="{ED67D207-7128-4C31-A078-C13E96894B90}"/>
    <dgm:cxn modelId="{2E204CD7-F9D9-4292-B922-D173EE72CDE4}" srcId="{3F55B977-CB25-4141-AB78-8A6DC52A0B1A}" destId="{4020FEDA-0D9B-4B88-A689-604E1940ADD6}" srcOrd="3" destOrd="0" parTransId="{E78D5D08-7942-4CC9-9F41-E1ACAD4D7213}" sibTransId="{F61D4E10-63BE-4132-B9A2-9AD487F1EC94}"/>
    <dgm:cxn modelId="{1203C4D7-0427-4BDB-ADAD-BB077EF8A48F}" type="presOf" srcId="{36E07C4A-0DEC-4873-B591-6226E458BC31}" destId="{A2364851-598B-476B-BE64-14A37C46CFD2}" srcOrd="0" destOrd="1" presId="urn:microsoft.com/office/officeart/2005/8/layout/hList2"/>
    <dgm:cxn modelId="{DD452CD9-8A31-446F-A73D-08A53562C4F5}" srcId="{5C8CFBFA-0CB1-495B-9DA9-D1CBB252C422}" destId="{1DD40CB4-851D-46CB-A659-9BD96B11EEAF}" srcOrd="4" destOrd="0" parTransId="{DB25952A-F5DD-4BA8-B18B-861E39BF08F1}" sibTransId="{A959B389-A647-4CA1-B498-CD9660EF0E12}"/>
    <dgm:cxn modelId="{1B4DFBEC-74CA-4E8F-BDE1-5DB6C0ECB52E}" type="presOf" srcId="{3F55B977-CB25-4141-AB78-8A6DC52A0B1A}" destId="{1AE21AD8-E714-42CB-BA3C-4DE258E1EB87}" srcOrd="0" destOrd="0" presId="urn:microsoft.com/office/officeart/2005/8/layout/hList2"/>
    <dgm:cxn modelId="{01E875F0-3361-495C-BD46-6583527393EE}" type="presOf" srcId="{15121C68-A7C1-4872-BA74-03BEF07C11D4}" destId="{D280226A-9824-4C63-B06A-85558B223004}" srcOrd="0" destOrd="0" presId="urn:microsoft.com/office/officeart/2005/8/layout/hList2"/>
    <dgm:cxn modelId="{553760F5-E7FA-4BCD-A8F7-04A5EC163361}" type="presOf" srcId="{58832350-5205-452C-B52A-B8E4E0CF5149}" destId="{86593F19-AC01-4221-B5C8-C197B5B67AC4}" srcOrd="0" destOrd="3" presId="urn:microsoft.com/office/officeart/2005/8/layout/hList2"/>
    <dgm:cxn modelId="{9E1947FC-31F9-4F84-83C0-F5153F245AF8}" srcId="{15121C68-A7C1-4872-BA74-03BEF07C11D4}" destId="{AFD1164A-BEAA-4BF8-8237-A49F268C5709}" srcOrd="3" destOrd="0" parTransId="{499F8825-5025-4D38-9B5B-742DC5FB8BCC}" sibTransId="{EF923A5E-FCAC-46E0-ADA0-77D08103724E}"/>
    <dgm:cxn modelId="{22A261FF-D82F-4B68-A0F5-21727FE8D920}" srcId="{5C8CFBFA-0CB1-495B-9DA9-D1CBB252C422}" destId="{29A55329-2529-4564-A6CA-7338C83F270C}" srcOrd="3" destOrd="0" parTransId="{47549B24-9E3E-4E5C-A14A-B15043AF7A34}" sibTransId="{9021A671-DA7D-42F8-9F4A-98D4B0E7D908}"/>
    <dgm:cxn modelId="{AB77CF6E-EEA5-462F-8FA1-DBD5133FC736}" type="presParOf" srcId="{D280226A-9824-4C63-B06A-85558B223004}" destId="{111C319A-DB1D-4944-8AD8-F8506187AD63}" srcOrd="0" destOrd="0" presId="urn:microsoft.com/office/officeart/2005/8/layout/hList2"/>
    <dgm:cxn modelId="{910F7452-5941-48E4-BEE7-7CF8508119BA}" type="presParOf" srcId="{111C319A-DB1D-4944-8AD8-F8506187AD63}" destId="{895F8BD4-4233-416A-9438-3804DCA3988F}" srcOrd="0" destOrd="0" presId="urn:microsoft.com/office/officeart/2005/8/layout/hList2"/>
    <dgm:cxn modelId="{ACF54759-C797-43AE-94EB-BA8C24E73A17}" type="presParOf" srcId="{111C319A-DB1D-4944-8AD8-F8506187AD63}" destId="{86593F19-AC01-4221-B5C8-C197B5B67AC4}" srcOrd="1" destOrd="0" presId="urn:microsoft.com/office/officeart/2005/8/layout/hList2"/>
    <dgm:cxn modelId="{801D5301-4DCF-4688-9110-11AB9FEE79E6}" type="presParOf" srcId="{111C319A-DB1D-4944-8AD8-F8506187AD63}" destId="{64192852-BC6F-40C6-B7DC-EE5155A8B889}" srcOrd="2" destOrd="0" presId="urn:microsoft.com/office/officeart/2005/8/layout/hList2"/>
    <dgm:cxn modelId="{F4AD0488-6640-47CF-9437-D4EE66715684}" type="presParOf" srcId="{D280226A-9824-4C63-B06A-85558B223004}" destId="{B9082BD0-C599-4766-84EA-E0E8CB928D49}" srcOrd="1" destOrd="0" presId="urn:microsoft.com/office/officeart/2005/8/layout/hList2"/>
    <dgm:cxn modelId="{59EEA26D-31A0-4237-8654-7592B27FD84E}" type="presParOf" srcId="{D280226A-9824-4C63-B06A-85558B223004}" destId="{6357911D-3FE0-49EB-8C88-733AD02B0B8A}" srcOrd="2" destOrd="0" presId="urn:microsoft.com/office/officeart/2005/8/layout/hList2"/>
    <dgm:cxn modelId="{FE30C92B-FE19-441A-81F7-99675AABD9D8}" type="presParOf" srcId="{6357911D-3FE0-49EB-8C88-733AD02B0B8A}" destId="{4CD06D5B-3A3D-41DF-AECB-418D97D4A43E}" srcOrd="0" destOrd="0" presId="urn:microsoft.com/office/officeart/2005/8/layout/hList2"/>
    <dgm:cxn modelId="{B28E395C-B742-4FBF-B003-AB1B873291F5}" type="presParOf" srcId="{6357911D-3FE0-49EB-8C88-733AD02B0B8A}" destId="{8EC21FC8-1C12-4778-973B-567050B00F41}" srcOrd="1" destOrd="0" presId="urn:microsoft.com/office/officeart/2005/8/layout/hList2"/>
    <dgm:cxn modelId="{1AB56FDA-46EF-4CAB-8CBD-205DF03FD305}" type="presParOf" srcId="{6357911D-3FE0-49EB-8C88-733AD02B0B8A}" destId="{1AE21AD8-E714-42CB-BA3C-4DE258E1EB87}" srcOrd="2" destOrd="0" presId="urn:microsoft.com/office/officeart/2005/8/layout/hList2"/>
    <dgm:cxn modelId="{10983D7E-E8E6-4CB2-B9B9-E14B4070E19C}" type="presParOf" srcId="{D280226A-9824-4C63-B06A-85558B223004}" destId="{55521E16-4737-426B-8339-4DB6F3A58CF9}" srcOrd="3" destOrd="0" presId="urn:microsoft.com/office/officeart/2005/8/layout/hList2"/>
    <dgm:cxn modelId="{58A089B8-5FB2-477F-92E7-D52CADB7C840}" type="presParOf" srcId="{D280226A-9824-4C63-B06A-85558B223004}" destId="{E5D3B344-C0D2-4F31-B6C9-643E5F581972}" srcOrd="4" destOrd="0" presId="urn:microsoft.com/office/officeart/2005/8/layout/hList2"/>
    <dgm:cxn modelId="{7FC1B977-9FCF-4738-81D4-BA50021C3829}" type="presParOf" srcId="{E5D3B344-C0D2-4F31-B6C9-643E5F581972}" destId="{1E3E5F0F-CA7C-4DF8-914C-71EA09BE3ADD}" srcOrd="0" destOrd="0" presId="urn:microsoft.com/office/officeart/2005/8/layout/hList2"/>
    <dgm:cxn modelId="{09D4E1DE-35E3-4835-B0AA-20E079109E6C}" type="presParOf" srcId="{E5D3B344-C0D2-4F31-B6C9-643E5F581972}" destId="{24EB53DE-5DFB-4702-A5BC-EEA101ADD11E}" srcOrd="1" destOrd="0" presId="urn:microsoft.com/office/officeart/2005/8/layout/hList2"/>
    <dgm:cxn modelId="{4A40F222-87E4-4ADA-A694-FAE7F0ACDB19}" type="presParOf" srcId="{E5D3B344-C0D2-4F31-B6C9-643E5F581972}" destId="{D04899D5-D982-49C3-9F78-4C896DA624F7}" srcOrd="2" destOrd="0" presId="urn:microsoft.com/office/officeart/2005/8/layout/hList2"/>
    <dgm:cxn modelId="{E0DE9F0D-446E-4983-B247-37E407B3A0E8}" type="presParOf" srcId="{D280226A-9824-4C63-B06A-85558B223004}" destId="{2C4BE334-256F-4723-A5F6-C0255E5996A3}" srcOrd="5" destOrd="0" presId="urn:microsoft.com/office/officeart/2005/8/layout/hList2"/>
    <dgm:cxn modelId="{BB9C6A92-22A9-445A-9D6F-09C58B22727A}" type="presParOf" srcId="{D280226A-9824-4C63-B06A-85558B223004}" destId="{D7EDB956-9046-4002-90CC-BD776FE822E9}" srcOrd="6" destOrd="0" presId="urn:microsoft.com/office/officeart/2005/8/layout/hList2"/>
    <dgm:cxn modelId="{E31B9842-EB72-427B-98B6-57609C14F553}" type="presParOf" srcId="{D7EDB956-9046-4002-90CC-BD776FE822E9}" destId="{91558E38-FD9E-4708-97B0-AA796EA02747}" srcOrd="0" destOrd="0" presId="urn:microsoft.com/office/officeart/2005/8/layout/hList2"/>
    <dgm:cxn modelId="{82FC17D7-B227-4D5D-B105-5D8DE6948B21}" type="presParOf" srcId="{D7EDB956-9046-4002-90CC-BD776FE822E9}" destId="{A2364851-598B-476B-BE64-14A37C46CFD2}" srcOrd="1" destOrd="0" presId="urn:microsoft.com/office/officeart/2005/8/layout/hList2"/>
    <dgm:cxn modelId="{67DAC681-3E9F-4907-95E7-DABD37CCC143}" type="presParOf" srcId="{D7EDB956-9046-4002-90CC-BD776FE822E9}" destId="{97F8FDDC-575F-4355-B01F-42E23D36ADA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4936E-B829-412B-B528-6317BD390181}" type="doc">
      <dgm:prSet loTypeId="urn:microsoft.com/office/officeart/2005/8/layout/process1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7F9D30F-CC1D-4574-995E-0B9AF7498CC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SV" sz="2400"/>
            <a:t>La transparencia del MCP ES será demostrada fundamentalmente por sus actividades de comunicación.</a:t>
          </a:r>
          <a:endParaRPr lang="en-US" sz="2400"/>
        </a:p>
      </dgm:t>
    </dgm:pt>
    <dgm:pt modelId="{80BFDEEE-F2E9-4DFC-BA4D-95EF65A8D10B}" type="parTrans" cxnId="{C00E4A05-73F9-4058-BFB5-CD6157DA2B93}">
      <dgm:prSet/>
      <dgm:spPr/>
      <dgm:t>
        <a:bodyPr/>
        <a:lstStyle/>
        <a:p>
          <a:endParaRPr lang="en-US" sz="3600"/>
        </a:p>
      </dgm:t>
    </dgm:pt>
    <dgm:pt modelId="{6611B383-1ADB-4ADD-85DA-939C584D1618}" type="sibTrans" cxnId="{C00E4A05-73F9-4058-BFB5-CD6157DA2B93}">
      <dgm:prSet custT="1"/>
      <dgm:spPr/>
      <dgm:t>
        <a:bodyPr/>
        <a:lstStyle/>
        <a:p>
          <a:endParaRPr lang="en-US" sz="1600"/>
        </a:p>
      </dgm:t>
    </dgm:pt>
    <dgm:pt modelId="{70C4E362-5A09-4EDE-8858-7A4173B034A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SV" sz="2400" dirty="0"/>
            <a:t>El MCP ES enviará anualmente o cuando fuere necesario a la Secretaría del FM, la lista actualizada de miembros y personas representantes, con apellidos y nombre, organización/institución, sector representado, cargo funcional, correo electrónico y postal, teléfono celular y de oficina, así como la fecha de ingreso al MCP-ES. </a:t>
          </a:r>
          <a:endParaRPr lang="en-US" sz="2400" dirty="0"/>
        </a:p>
      </dgm:t>
    </dgm:pt>
    <dgm:pt modelId="{10132307-8340-4ADA-B212-CD9A8E82D63D}" type="parTrans" cxnId="{35BF9A7D-8DE6-4CF5-A6FA-EECB15DD233F}">
      <dgm:prSet/>
      <dgm:spPr/>
      <dgm:t>
        <a:bodyPr/>
        <a:lstStyle/>
        <a:p>
          <a:endParaRPr lang="en-US" sz="3600"/>
        </a:p>
      </dgm:t>
    </dgm:pt>
    <dgm:pt modelId="{7A4A24A7-31E5-4B36-BD15-12B1853467D0}" type="sibTrans" cxnId="{35BF9A7D-8DE6-4CF5-A6FA-EECB15DD233F}">
      <dgm:prSet custT="1"/>
      <dgm:spPr/>
      <dgm:t>
        <a:bodyPr/>
        <a:lstStyle/>
        <a:p>
          <a:endParaRPr lang="en-US" sz="1600"/>
        </a:p>
      </dgm:t>
    </dgm:pt>
    <dgm:pt modelId="{10C50A21-1892-4F39-A236-3B534151FB0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SV" sz="2400" dirty="0"/>
            <a:t>La Dirección Ejecutiva se  asegurará que esta información esté disponible al público a través de la página web. </a:t>
          </a:r>
          <a:r>
            <a:rPr lang="es-SV" sz="2400" dirty="0">
              <a:hlinkClick xmlns:r="http://schemas.openxmlformats.org/officeDocument/2006/relationships" r:id="rId1"/>
            </a:rPr>
            <a:t>https://mcpelsalvador.org.sv/miembros-mcp/</a:t>
          </a:r>
          <a:endParaRPr lang="en-US" sz="2400" dirty="0"/>
        </a:p>
      </dgm:t>
    </dgm:pt>
    <dgm:pt modelId="{705BCC3C-C77B-42FA-B26E-2829032E9DE9}" type="parTrans" cxnId="{E9D3767F-85A1-4408-A78C-159C23D21B31}">
      <dgm:prSet/>
      <dgm:spPr/>
      <dgm:t>
        <a:bodyPr/>
        <a:lstStyle/>
        <a:p>
          <a:endParaRPr lang="en-US" sz="3600"/>
        </a:p>
      </dgm:t>
    </dgm:pt>
    <dgm:pt modelId="{225DBE29-F6B1-42C0-B8DB-63C2D9A9E32A}" type="sibTrans" cxnId="{E9D3767F-85A1-4408-A78C-159C23D21B31}">
      <dgm:prSet/>
      <dgm:spPr/>
      <dgm:t>
        <a:bodyPr/>
        <a:lstStyle/>
        <a:p>
          <a:endParaRPr lang="en-US" sz="3600"/>
        </a:p>
      </dgm:t>
    </dgm:pt>
    <dgm:pt modelId="{13111113-9734-45D6-960F-C4431BAE1D2E}" type="pres">
      <dgm:prSet presAssocID="{D444936E-B829-412B-B528-6317BD390181}" presName="Name0" presStyleCnt="0">
        <dgm:presLayoutVars>
          <dgm:dir/>
          <dgm:resizeHandles val="exact"/>
        </dgm:presLayoutVars>
      </dgm:prSet>
      <dgm:spPr/>
    </dgm:pt>
    <dgm:pt modelId="{35C97128-B169-45BB-B36B-2A2C1268FA6E}" type="pres">
      <dgm:prSet presAssocID="{57F9D30F-CC1D-4574-995E-0B9AF7498CCD}" presName="node" presStyleLbl="node1" presStyleIdx="0" presStyleCnt="3" custScaleX="111245">
        <dgm:presLayoutVars>
          <dgm:bulletEnabled val="1"/>
        </dgm:presLayoutVars>
      </dgm:prSet>
      <dgm:spPr/>
    </dgm:pt>
    <dgm:pt modelId="{C877E08E-63E2-4895-AAAF-CC2D988D57B3}" type="pres">
      <dgm:prSet presAssocID="{6611B383-1ADB-4ADD-85DA-939C584D1618}" presName="sibTrans" presStyleLbl="sibTrans2D1" presStyleIdx="0" presStyleCnt="2"/>
      <dgm:spPr/>
    </dgm:pt>
    <dgm:pt modelId="{90E79121-01C3-466C-8237-492EA34DA9CF}" type="pres">
      <dgm:prSet presAssocID="{6611B383-1ADB-4ADD-85DA-939C584D1618}" presName="connectorText" presStyleLbl="sibTrans2D1" presStyleIdx="0" presStyleCnt="2"/>
      <dgm:spPr/>
    </dgm:pt>
    <dgm:pt modelId="{6C9FA0AA-93EE-4F55-BA69-79E0AE036768}" type="pres">
      <dgm:prSet presAssocID="{70C4E362-5A09-4EDE-8858-7A4173B034AC}" presName="node" presStyleLbl="node1" presStyleIdx="1" presStyleCnt="3" custScaleX="144943">
        <dgm:presLayoutVars>
          <dgm:bulletEnabled val="1"/>
        </dgm:presLayoutVars>
      </dgm:prSet>
      <dgm:spPr/>
    </dgm:pt>
    <dgm:pt modelId="{82874B15-4141-4016-856B-77C8D9C4723D}" type="pres">
      <dgm:prSet presAssocID="{7A4A24A7-31E5-4B36-BD15-12B1853467D0}" presName="sibTrans" presStyleLbl="sibTrans2D1" presStyleIdx="1" presStyleCnt="2"/>
      <dgm:spPr/>
    </dgm:pt>
    <dgm:pt modelId="{93848687-D410-459C-A8DF-1D9755412F66}" type="pres">
      <dgm:prSet presAssocID="{7A4A24A7-31E5-4B36-BD15-12B1853467D0}" presName="connectorText" presStyleLbl="sibTrans2D1" presStyleIdx="1" presStyleCnt="2"/>
      <dgm:spPr/>
    </dgm:pt>
    <dgm:pt modelId="{0AF233C4-AC76-4C30-BC51-892F429CF073}" type="pres">
      <dgm:prSet presAssocID="{10C50A21-1892-4F39-A236-3B534151FB07}" presName="node" presStyleLbl="node1" presStyleIdx="2" presStyleCnt="3">
        <dgm:presLayoutVars>
          <dgm:bulletEnabled val="1"/>
        </dgm:presLayoutVars>
      </dgm:prSet>
      <dgm:spPr/>
    </dgm:pt>
  </dgm:ptLst>
  <dgm:cxnLst>
    <dgm:cxn modelId="{102BFD00-5163-412F-A523-FB9AFA5FED25}" type="presOf" srcId="{70C4E362-5A09-4EDE-8858-7A4173B034AC}" destId="{6C9FA0AA-93EE-4F55-BA69-79E0AE036768}" srcOrd="0" destOrd="0" presId="urn:microsoft.com/office/officeart/2005/8/layout/process1"/>
    <dgm:cxn modelId="{C00E4A05-73F9-4058-BFB5-CD6157DA2B93}" srcId="{D444936E-B829-412B-B528-6317BD390181}" destId="{57F9D30F-CC1D-4574-995E-0B9AF7498CCD}" srcOrd="0" destOrd="0" parTransId="{80BFDEEE-F2E9-4DFC-BA4D-95EF65A8D10B}" sibTransId="{6611B383-1ADB-4ADD-85DA-939C584D1618}"/>
    <dgm:cxn modelId="{FA8BC116-D734-4B6C-92F7-358B91FADDED}" type="presOf" srcId="{10C50A21-1892-4F39-A236-3B534151FB07}" destId="{0AF233C4-AC76-4C30-BC51-892F429CF073}" srcOrd="0" destOrd="0" presId="urn:microsoft.com/office/officeart/2005/8/layout/process1"/>
    <dgm:cxn modelId="{830BBE44-0535-452A-A91E-91C0B501BD2F}" type="presOf" srcId="{57F9D30F-CC1D-4574-995E-0B9AF7498CCD}" destId="{35C97128-B169-45BB-B36B-2A2C1268FA6E}" srcOrd="0" destOrd="0" presId="urn:microsoft.com/office/officeart/2005/8/layout/process1"/>
    <dgm:cxn modelId="{50137648-6137-4A9E-8021-C4DA8329D0EA}" type="presOf" srcId="{6611B383-1ADB-4ADD-85DA-939C584D1618}" destId="{C877E08E-63E2-4895-AAAF-CC2D988D57B3}" srcOrd="0" destOrd="0" presId="urn:microsoft.com/office/officeart/2005/8/layout/process1"/>
    <dgm:cxn modelId="{35BF9A7D-8DE6-4CF5-A6FA-EECB15DD233F}" srcId="{D444936E-B829-412B-B528-6317BD390181}" destId="{70C4E362-5A09-4EDE-8858-7A4173B034AC}" srcOrd="1" destOrd="0" parTransId="{10132307-8340-4ADA-B212-CD9A8E82D63D}" sibTransId="{7A4A24A7-31E5-4B36-BD15-12B1853467D0}"/>
    <dgm:cxn modelId="{E9D3767F-85A1-4408-A78C-159C23D21B31}" srcId="{D444936E-B829-412B-B528-6317BD390181}" destId="{10C50A21-1892-4F39-A236-3B534151FB07}" srcOrd="2" destOrd="0" parTransId="{705BCC3C-C77B-42FA-B26E-2829032E9DE9}" sibTransId="{225DBE29-F6B1-42C0-B8DB-63C2D9A9E32A}"/>
    <dgm:cxn modelId="{0BC1C3B3-7E5B-41DD-8317-07056594589A}" type="presOf" srcId="{7A4A24A7-31E5-4B36-BD15-12B1853467D0}" destId="{93848687-D410-459C-A8DF-1D9755412F66}" srcOrd="1" destOrd="0" presId="urn:microsoft.com/office/officeart/2005/8/layout/process1"/>
    <dgm:cxn modelId="{CCECDDC5-BB96-4EDF-95B3-39A6FF5EAA72}" type="presOf" srcId="{D444936E-B829-412B-B528-6317BD390181}" destId="{13111113-9734-45D6-960F-C4431BAE1D2E}" srcOrd="0" destOrd="0" presId="urn:microsoft.com/office/officeart/2005/8/layout/process1"/>
    <dgm:cxn modelId="{7078DAD2-704A-4DCC-9915-9436C625214B}" type="presOf" srcId="{6611B383-1ADB-4ADD-85DA-939C584D1618}" destId="{90E79121-01C3-466C-8237-492EA34DA9CF}" srcOrd="1" destOrd="0" presId="urn:microsoft.com/office/officeart/2005/8/layout/process1"/>
    <dgm:cxn modelId="{C6284FED-6104-4289-8D8A-9D4A68C1AA80}" type="presOf" srcId="{7A4A24A7-31E5-4B36-BD15-12B1853467D0}" destId="{82874B15-4141-4016-856B-77C8D9C4723D}" srcOrd="0" destOrd="0" presId="urn:microsoft.com/office/officeart/2005/8/layout/process1"/>
    <dgm:cxn modelId="{56C3AB46-7185-43BB-A770-3EFD9792526B}" type="presParOf" srcId="{13111113-9734-45D6-960F-C4431BAE1D2E}" destId="{35C97128-B169-45BB-B36B-2A2C1268FA6E}" srcOrd="0" destOrd="0" presId="urn:microsoft.com/office/officeart/2005/8/layout/process1"/>
    <dgm:cxn modelId="{BFDDEB88-A36D-40F5-9BBB-92173340BB25}" type="presParOf" srcId="{13111113-9734-45D6-960F-C4431BAE1D2E}" destId="{C877E08E-63E2-4895-AAAF-CC2D988D57B3}" srcOrd="1" destOrd="0" presId="urn:microsoft.com/office/officeart/2005/8/layout/process1"/>
    <dgm:cxn modelId="{9ADED606-1687-4B18-A255-4BB491039635}" type="presParOf" srcId="{C877E08E-63E2-4895-AAAF-CC2D988D57B3}" destId="{90E79121-01C3-466C-8237-492EA34DA9CF}" srcOrd="0" destOrd="0" presId="urn:microsoft.com/office/officeart/2005/8/layout/process1"/>
    <dgm:cxn modelId="{0DE75D0F-3298-4EA2-8C06-BF73007A52D2}" type="presParOf" srcId="{13111113-9734-45D6-960F-C4431BAE1D2E}" destId="{6C9FA0AA-93EE-4F55-BA69-79E0AE036768}" srcOrd="2" destOrd="0" presId="urn:microsoft.com/office/officeart/2005/8/layout/process1"/>
    <dgm:cxn modelId="{DBDE551D-ED88-4D01-BEC3-5588C73110C2}" type="presParOf" srcId="{13111113-9734-45D6-960F-C4431BAE1D2E}" destId="{82874B15-4141-4016-856B-77C8D9C4723D}" srcOrd="3" destOrd="0" presId="urn:microsoft.com/office/officeart/2005/8/layout/process1"/>
    <dgm:cxn modelId="{76ED9516-542F-44F3-931C-A9149C970587}" type="presParOf" srcId="{82874B15-4141-4016-856B-77C8D9C4723D}" destId="{93848687-D410-459C-A8DF-1D9755412F66}" srcOrd="0" destOrd="0" presId="urn:microsoft.com/office/officeart/2005/8/layout/process1"/>
    <dgm:cxn modelId="{8DDB4AE5-D109-4F6A-8FA5-60D36567CC55}" type="presParOf" srcId="{13111113-9734-45D6-960F-C4431BAE1D2E}" destId="{0AF233C4-AC76-4C30-BC51-892F429CF07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92852-BC6F-40C6-B7DC-EE5155A8B889}">
      <dsp:nvSpPr>
        <dsp:cNvPr id="0" name=""/>
        <dsp:cNvSpPr/>
      </dsp:nvSpPr>
      <dsp:spPr>
        <a:xfrm rot="16200000">
          <a:off x="-2098529" y="3077245"/>
          <a:ext cx="4704967" cy="38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5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JORNADA 1</a:t>
          </a:r>
          <a:endParaRPr lang="es-SV" sz="2700" kern="1200" dirty="0"/>
        </a:p>
      </dsp:txBody>
      <dsp:txXfrm>
        <a:off x="-2098529" y="3077245"/>
        <a:ext cx="4704967" cy="382753"/>
      </dsp:txXfrm>
    </dsp:sp>
    <dsp:sp modelId="{86593F19-AC01-4221-B5C8-C197B5B67AC4}">
      <dsp:nvSpPr>
        <dsp:cNvPr id="0" name=""/>
        <dsp:cNvSpPr/>
      </dsp:nvSpPr>
      <dsp:spPr>
        <a:xfrm>
          <a:off x="445331" y="916138"/>
          <a:ext cx="1906517" cy="4704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7567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Coordinación con otras instancias 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Historia de proyectos del Fondo Mundial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Rol de Receptor Principal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>
              <a:highlight>
                <a:srgbClr val="00FFFF"/>
              </a:highlight>
            </a:rPr>
            <a:t>Transparencia en el trabajo del MCP-ES</a:t>
          </a:r>
          <a:endParaRPr lang="es-SV" sz="1500" kern="1200" dirty="0">
            <a:highlight>
              <a:srgbClr val="00FFFF"/>
            </a:highlight>
          </a:endParaRPr>
        </a:p>
      </dsp:txBody>
      <dsp:txXfrm>
        <a:off x="445331" y="916138"/>
        <a:ext cx="1906517" cy="4704967"/>
      </dsp:txXfrm>
    </dsp:sp>
    <dsp:sp modelId="{895F8BD4-4233-416A-9438-3804DCA3988F}">
      <dsp:nvSpPr>
        <dsp:cNvPr id="0" name=""/>
        <dsp:cNvSpPr/>
      </dsp:nvSpPr>
      <dsp:spPr>
        <a:xfrm>
          <a:off x="62577" y="410903"/>
          <a:ext cx="765506" cy="765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E21AD8-E714-42CB-BA3C-4DE258E1EB87}">
      <dsp:nvSpPr>
        <dsp:cNvPr id="0" name=""/>
        <dsp:cNvSpPr/>
      </dsp:nvSpPr>
      <dsp:spPr>
        <a:xfrm rot="16200000">
          <a:off x="682984" y="3077245"/>
          <a:ext cx="4704967" cy="38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5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JORNADA 2</a:t>
          </a:r>
          <a:endParaRPr lang="es-SV" sz="2700" kern="1200" dirty="0"/>
        </a:p>
      </dsp:txBody>
      <dsp:txXfrm>
        <a:off x="682984" y="3077245"/>
        <a:ext cx="4704967" cy="382753"/>
      </dsp:txXfrm>
    </dsp:sp>
    <dsp:sp modelId="{8EC21FC8-1C12-4778-973B-567050B00F41}">
      <dsp:nvSpPr>
        <dsp:cNvPr id="0" name=""/>
        <dsp:cNvSpPr/>
      </dsp:nvSpPr>
      <dsp:spPr>
        <a:xfrm>
          <a:off x="3226845" y="916138"/>
          <a:ext cx="1906517" cy="4704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7567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Documentos de Gobernanza MCP-ES: Reglamento Interno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Plan Operativo: Resultados al 30 de Junio del 2019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Rol del Programa de TB en la respuesta Nacional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Rol del Área de Fondos Externos dentro de MINSAL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UNIDAD EJECUTORA FM/MINSAL: Proyectos VIH, TB y Malaria</a:t>
          </a:r>
        </a:p>
      </dsp:txBody>
      <dsp:txXfrm>
        <a:off x="3226845" y="916138"/>
        <a:ext cx="1906517" cy="4704967"/>
      </dsp:txXfrm>
    </dsp:sp>
    <dsp:sp modelId="{4CD06D5B-3A3D-41DF-AECB-418D97D4A43E}">
      <dsp:nvSpPr>
        <dsp:cNvPr id="0" name=""/>
        <dsp:cNvSpPr/>
      </dsp:nvSpPr>
      <dsp:spPr>
        <a:xfrm>
          <a:off x="2773956" y="442802"/>
          <a:ext cx="765506" cy="765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4899D5-D982-49C3-9F78-4C896DA624F7}">
      <dsp:nvSpPr>
        <dsp:cNvPr id="0" name=""/>
        <dsp:cNvSpPr/>
      </dsp:nvSpPr>
      <dsp:spPr>
        <a:xfrm rot="16200000">
          <a:off x="3464499" y="3077245"/>
          <a:ext cx="4704967" cy="38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5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JORNADA 3</a:t>
          </a:r>
          <a:endParaRPr lang="es-SV" sz="2700" kern="1200" dirty="0"/>
        </a:p>
      </dsp:txBody>
      <dsp:txXfrm>
        <a:off x="3464499" y="3077245"/>
        <a:ext cx="4704967" cy="382753"/>
      </dsp:txXfrm>
    </dsp:sp>
    <dsp:sp modelId="{24EB53DE-5DFB-4702-A5BC-EEA101ADD11E}">
      <dsp:nvSpPr>
        <dsp:cNvPr id="0" name=""/>
        <dsp:cNvSpPr/>
      </dsp:nvSpPr>
      <dsp:spPr>
        <a:xfrm>
          <a:off x="6008359" y="916138"/>
          <a:ext cx="1906517" cy="4704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7567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Informes de País y la participación del MCP-ES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Trabajo del MCP-ES a través de los Comités Permanentes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MCR, GCTH y otros organismos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Rol de los Programas Nacionales VIH y Malaria en la respuesta nacional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Rol de ONUSIDA en el Contexto Mundial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Proyecto VIH Plan International</a:t>
          </a:r>
        </a:p>
      </dsp:txBody>
      <dsp:txXfrm>
        <a:off x="6008359" y="916138"/>
        <a:ext cx="1906517" cy="4704967"/>
      </dsp:txXfrm>
    </dsp:sp>
    <dsp:sp modelId="{1E3E5F0F-CA7C-4DF8-914C-71EA09BE3ADD}">
      <dsp:nvSpPr>
        <dsp:cNvPr id="0" name=""/>
        <dsp:cNvSpPr/>
      </dsp:nvSpPr>
      <dsp:spPr>
        <a:xfrm>
          <a:off x="5625605" y="410903"/>
          <a:ext cx="765506" cy="765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F8FDDC-575F-4355-B01F-42E23D36ADAE}">
      <dsp:nvSpPr>
        <dsp:cNvPr id="0" name=""/>
        <dsp:cNvSpPr/>
      </dsp:nvSpPr>
      <dsp:spPr>
        <a:xfrm rot="16200000">
          <a:off x="6246013" y="3077245"/>
          <a:ext cx="4704967" cy="38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5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JORNADA 4</a:t>
          </a:r>
          <a:endParaRPr lang="es-SV" sz="2700" kern="1200" dirty="0"/>
        </a:p>
      </dsp:txBody>
      <dsp:txXfrm>
        <a:off x="6246013" y="3077245"/>
        <a:ext cx="4704967" cy="382753"/>
      </dsp:txXfrm>
    </dsp:sp>
    <dsp:sp modelId="{A2364851-598B-476B-BE64-14A37C46CFD2}">
      <dsp:nvSpPr>
        <dsp:cNvPr id="0" name=""/>
        <dsp:cNvSpPr/>
      </dsp:nvSpPr>
      <dsp:spPr>
        <a:xfrm>
          <a:off x="8789873" y="916138"/>
          <a:ext cx="1906517" cy="4704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756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Documentos Gobernanza: Código de Ética, Política Conflicto de Interés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Rol del ALF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Página Web del MCP-ES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Facebook</a:t>
          </a:r>
        </a:p>
      </dsp:txBody>
      <dsp:txXfrm>
        <a:off x="8789873" y="916138"/>
        <a:ext cx="1906517" cy="4704967"/>
      </dsp:txXfrm>
    </dsp:sp>
    <dsp:sp modelId="{91558E38-FD9E-4708-97B0-AA796EA02747}">
      <dsp:nvSpPr>
        <dsp:cNvPr id="0" name=""/>
        <dsp:cNvSpPr/>
      </dsp:nvSpPr>
      <dsp:spPr>
        <a:xfrm>
          <a:off x="8407119" y="410903"/>
          <a:ext cx="765506" cy="765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97128-B169-45BB-B36B-2A2C1268FA6E}">
      <dsp:nvSpPr>
        <dsp:cNvPr id="0" name=""/>
        <dsp:cNvSpPr/>
      </dsp:nvSpPr>
      <dsp:spPr>
        <a:xfrm>
          <a:off x="5685" y="518929"/>
          <a:ext cx="2828823" cy="549026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/>
            <a:t>La transparencia del MCP ES será demostrada fundamentalmente por sus actividades de comunicación.</a:t>
          </a:r>
          <a:endParaRPr lang="en-US" sz="2400" kern="1200"/>
        </a:p>
      </dsp:txBody>
      <dsp:txXfrm>
        <a:off x="88538" y="601782"/>
        <a:ext cx="2663117" cy="5324557"/>
      </dsp:txXfrm>
    </dsp:sp>
    <dsp:sp modelId="{C877E08E-63E2-4895-AAAF-CC2D988D57B3}">
      <dsp:nvSpPr>
        <dsp:cNvPr id="0" name=""/>
        <dsp:cNvSpPr/>
      </dsp:nvSpPr>
      <dsp:spPr>
        <a:xfrm>
          <a:off x="3088796" y="2948744"/>
          <a:ext cx="539089" cy="63063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88796" y="3074871"/>
        <a:ext cx="377362" cy="378379"/>
      </dsp:txXfrm>
    </dsp:sp>
    <dsp:sp modelId="{6C9FA0AA-93EE-4F55-BA69-79E0AE036768}">
      <dsp:nvSpPr>
        <dsp:cNvPr id="0" name=""/>
        <dsp:cNvSpPr/>
      </dsp:nvSpPr>
      <dsp:spPr>
        <a:xfrm>
          <a:off x="3851659" y="518929"/>
          <a:ext cx="3685722" cy="549026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El MCP ES enviará anualmente o cuando fuere necesario a la Secretaría del FM, la lista actualizada de miembros y personas representantes, con apellidos y nombre, organización/institución, sector representado, cargo funcional, correo electrónico y postal, teléfono celular y de oficina, así como la fecha de ingreso al MCP-ES. </a:t>
          </a:r>
          <a:endParaRPr lang="en-US" sz="2400" kern="1200" dirty="0"/>
        </a:p>
      </dsp:txBody>
      <dsp:txXfrm>
        <a:off x="3959610" y="626880"/>
        <a:ext cx="3469820" cy="5274361"/>
      </dsp:txXfrm>
    </dsp:sp>
    <dsp:sp modelId="{82874B15-4141-4016-856B-77C8D9C4723D}">
      <dsp:nvSpPr>
        <dsp:cNvPr id="0" name=""/>
        <dsp:cNvSpPr/>
      </dsp:nvSpPr>
      <dsp:spPr>
        <a:xfrm>
          <a:off x="7791668" y="2948744"/>
          <a:ext cx="539089" cy="63063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791668" y="3074871"/>
        <a:ext cx="377362" cy="378379"/>
      </dsp:txXfrm>
    </dsp:sp>
    <dsp:sp modelId="{0AF233C4-AC76-4C30-BC51-892F429CF073}">
      <dsp:nvSpPr>
        <dsp:cNvPr id="0" name=""/>
        <dsp:cNvSpPr/>
      </dsp:nvSpPr>
      <dsp:spPr>
        <a:xfrm>
          <a:off x="8554532" y="518929"/>
          <a:ext cx="2542876" cy="549026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La Dirección Ejecutiva se  asegurará que esta información esté disponible al público a través de la página web. </a:t>
          </a:r>
          <a:r>
            <a:rPr lang="es-SV" sz="2400" kern="1200" dirty="0">
              <a:hlinkClick xmlns:r="http://schemas.openxmlformats.org/officeDocument/2006/relationships" r:id="rId1"/>
            </a:rPr>
            <a:t>https://mcpelsalvador.org.sv/miembros-mcp/</a:t>
          </a:r>
          <a:endParaRPr lang="en-US" sz="2400" kern="1200" dirty="0"/>
        </a:p>
      </dsp:txBody>
      <dsp:txXfrm>
        <a:off x="8629010" y="593407"/>
        <a:ext cx="2393920" cy="5341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44E01-E44C-4C3E-B27A-5F54D6F4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E697-0566-4335-B1D4-996833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1FB5E-A810-4F98-879A-B939DEBE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41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35C9A-7B92-48E3-95FA-1A44F08E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5ABF4-FF86-4C9A-BC30-1944E4B3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C84C1-ABED-4F28-A248-85A70639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73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EF79B-B281-492F-809A-C6D9AD5C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3C13C-A2CC-42B2-BE2A-A30CA61A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B4E0-6346-4814-A261-99E90FB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879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5341F-BBED-4782-8F31-AE82105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2BEE8-5F6A-4C6A-8921-675200A7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82E14-7727-4CB2-B4FA-9AA01E0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634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95428-1B5C-4953-9382-437EFA1E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7FF91-017F-4E31-8BA2-830E2088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046CC-3758-4C25-93A9-D6A3B5F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79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4B61E1-59B5-40C0-8EB2-A8834117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94C04-0DEA-4F17-834D-68221607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0128C-A57A-4B2F-B370-4FDB3F0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51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797755-214F-4F22-85D3-0F44F30E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D34384-5916-4F7B-B0A5-BD165FEE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CCAE2C-1728-4FEF-94AC-5436F93C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9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E98397-7150-432E-A820-8E793780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68E4E0-7F61-458E-882C-CF1E4FB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BE09F-1696-4809-96C1-42472D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5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DBD6FC-6897-457C-9563-D05311F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EE12D-8ED5-4B29-A9BE-5456FB6D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0AC4F-296B-4F53-932F-2001EB2B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39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D0282-3BDF-400B-8387-C093D862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14660-DC83-441B-BF06-8A090D3E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E6DB6-69B4-48A3-AE6D-27706907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93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DA542-207F-4642-85A1-B366ABBD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22234-F110-41D7-88C7-9812015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05F48C-1FDD-4126-AF53-27D3E01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0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BA01E0-FEF9-4DD5-A05C-D426B70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BFE1C-9253-42A8-AD3C-618B0918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54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www.facebook.com/MCPES200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cpelsalvador.org.sv/boletines/" TargetMode="External"/><Relationship Id="rId2" Type="http://schemas.openxmlformats.org/officeDocument/2006/relationships/hyperlink" Target="https://mcpelsalvador.org.sv/act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88020"/>
            <a:ext cx="7729728" cy="1188720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Jornada Inducció</a:t>
            </a:r>
            <a:r>
              <a:rPr lang="en-US" sz="3600" b="1" dirty="0"/>
              <a:t>n Miembros </a:t>
            </a:r>
            <a:br>
              <a:rPr lang="en-US" sz="3600" b="1" dirty="0"/>
            </a:br>
            <a:r>
              <a:rPr lang="en-US" sz="3600" b="1" dirty="0"/>
              <a:t>2019-2022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1161E91-6C29-4C86-AFAA-84BC4B6E9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191966"/>
            <a:ext cx="7729728" cy="26474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BE5349-D6CE-486B-8F24-8A085C318824}"/>
              </a:ext>
            </a:extLst>
          </p:cNvPr>
          <p:cNvSpPr txBox="1"/>
          <p:nvPr/>
        </p:nvSpPr>
        <p:spPr>
          <a:xfrm>
            <a:off x="3904791" y="5756029"/>
            <a:ext cx="438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Comité de Capacitación y Dirección Ejecutiva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10109379" y="6488668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</a:rPr>
              <a:t>Julio 2019</a:t>
            </a:r>
            <a:endParaRPr lang="es-SV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2F12BC3-EE0C-4798-A09D-7A95CAF1A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888" r="27998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 Marcador de contenido">
            <a:extLst>
              <a:ext uri="{FF2B5EF4-FFF2-40B4-BE49-F238E27FC236}">
                <a16:creationId xmlns:a16="http://schemas.microsoft.com/office/drawing/2014/main" id="{BFDC6D57-16C0-444E-B2C7-AD94778CB3AB}"/>
              </a:ext>
            </a:extLst>
          </p:cNvPr>
          <p:cNvSpPr txBox="1">
            <a:spLocks/>
          </p:cNvSpPr>
          <p:nvPr/>
        </p:nvSpPr>
        <p:spPr>
          <a:xfrm>
            <a:off x="466505" y="166692"/>
            <a:ext cx="5211281" cy="652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SV" altLang="es-ES" sz="2400" dirty="0">
                <a:solidFill>
                  <a:srgbClr val="000000"/>
                </a:solidFill>
              </a:rPr>
              <a:t>Conforme a las directivas del FM, los miembros del MCP-ES deberán tener acceso 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altLang="es-ES" sz="2400" dirty="0">
                <a:solidFill>
                  <a:srgbClr val="000000"/>
                </a:solidFill>
              </a:rPr>
              <a:t>Todos los documentos importantes del Fondo Mundial, incluyendo las directrices del Fondo Mundial y convocatorias de nuevas propuestas;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altLang="es-ES" sz="2400" dirty="0">
                <a:solidFill>
                  <a:srgbClr val="000000"/>
                </a:solidFill>
              </a:rPr>
              <a:t>Toda la correspondencia oficial del Fondo Mundial incluyendo comentarios sobre las propuestas presentadas por el MCP 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altLang="es-ES" sz="2400" dirty="0">
                <a:solidFill>
                  <a:srgbClr val="000000"/>
                </a:solidFill>
              </a:rPr>
              <a:t>Todos los documentos pertinentes relativos a la preparación de la propuesta para el Fondo Mundial, así como, la versión final enviada al Fondo Mundial;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altLang="es-ES" sz="2400" dirty="0">
                <a:solidFill>
                  <a:srgbClr val="000000"/>
                </a:solidFill>
              </a:rPr>
              <a:t>La lista completa y actualizada de los miembros del MCP-ES con la información de contacto.</a:t>
            </a:r>
          </a:p>
        </p:txBody>
      </p:sp>
    </p:spTree>
    <p:extLst>
      <p:ext uri="{BB962C8B-B14F-4D97-AF65-F5344CB8AC3E}">
        <p14:creationId xmlns:p14="http://schemas.microsoft.com/office/powerpoint/2010/main" val="203247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42726D-F25C-44F3-9900-9EEF5C971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618" r="2138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 Marcador de contenido">
            <a:extLst>
              <a:ext uri="{FF2B5EF4-FFF2-40B4-BE49-F238E27FC236}">
                <a16:creationId xmlns:a16="http://schemas.microsoft.com/office/drawing/2014/main" id="{FB1ED1CE-FE76-4133-B4EC-3017A898F469}"/>
              </a:ext>
            </a:extLst>
          </p:cNvPr>
          <p:cNvSpPr txBox="1">
            <a:spLocks/>
          </p:cNvSpPr>
          <p:nvPr/>
        </p:nvSpPr>
        <p:spPr>
          <a:xfrm>
            <a:off x="642952" y="150472"/>
            <a:ext cx="4706803" cy="670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s-SV" altLang="es-ES" sz="2400">
              <a:solidFill>
                <a:srgbClr val="000000"/>
              </a:solidFill>
            </a:endParaRPr>
          </a:p>
          <a:p>
            <a:pPr marL="0"/>
            <a:r>
              <a:rPr lang="es-SV" altLang="es-ES" sz="2400">
                <a:solidFill>
                  <a:srgbClr val="000000"/>
                </a:solidFill>
              </a:rPr>
              <a:t>La visibilidad del MCP-ES en actividades y publicaciones financiadas con recursos del FM.</a:t>
            </a:r>
          </a:p>
          <a:p>
            <a:pPr marL="0"/>
            <a:r>
              <a:rPr lang="es-SV" altLang="es-ES" sz="2400">
                <a:solidFill>
                  <a:srgbClr val="000000"/>
                </a:solidFill>
              </a:rPr>
              <a:t>En todas las actividades  financiadas con recursos del FM, realizadas por Receptores Principales, deberá asegurarse la  participación de un representante del MCP-ES  según sea el caso</a:t>
            </a:r>
          </a:p>
          <a:p>
            <a:pPr marL="0"/>
            <a:r>
              <a:rPr lang="es-SV" altLang="es-ES" sz="2400">
                <a:solidFill>
                  <a:srgbClr val="000000"/>
                </a:solidFill>
              </a:rPr>
              <a:t>En todas las publicaciones financiadas con recursos del FM, realizadas por Receptores Principales,  Sub Receptores  y Sub sub receptores del MCP-ES, deberá asegurarse la  visibilidad del logo oficial del mecanismo, según sea el caso. </a:t>
            </a:r>
          </a:p>
          <a:p>
            <a:pPr marL="0"/>
            <a:r>
              <a:rPr lang="es-SV" altLang="es-ES" sz="2400">
                <a:solidFill>
                  <a:srgbClr val="000000"/>
                </a:solidFill>
              </a:rPr>
              <a:t>Los receptores Principales deberán respetar la línea gráfica del MCP-ES y la política de Branding.</a:t>
            </a:r>
          </a:p>
          <a:p>
            <a:pPr marL="0"/>
            <a:endParaRPr lang="es-SV" altLang="es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4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B2B5642-8846-46F6-8266-758C664CF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48" t="29303" r="23517" b="7963"/>
          <a:stretch/>
        </p:blipFill>
        <p:spPr>
          <a:xfrm>
            <a:off x="308344" y="12875"/>
            <a:ext cx="9590568" cy="683225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234F6EB-BBCF-430B-AC12-25A6A1C3305B}"/>
              </a:ext>
            </a:extLst>
          </p:cNvPr>
          <p:cNvSpPr/>
          <p:nvPr/>
        </p:nvSpPr>
        <p:spPr>
          <a:xfrm>
            <a:off x="8304027" y="4561367"/>
            <a:ext cx="3719623" cy="2283757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67A39B-D6E3-4608-ABCE-42195BBB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166" y="4805917"/>
            <a:ext cx="3347484" cy="1669312"/>
          </a:xfrm>
        </p:spPr>
        <p:txBody>
          <a:bodyPr/>
          <a:lstStyle/>
          <a:p>
            <a:r>
              <a:rPr lang="es-SV" dirty="0"/>
              <a:t>Organigrama</a:t>
            </a:r>
          </a:p>
        </p:txBody>
      </p:sp>
    </p:spTree>
    <p:extLst>
      <p:ext uri="{BB962C8B-B14F-4D97-AF65-F5344CB8AC3E}">
        <p14:creationId xmlns:p14="http://schemas.microsoft.com/office/powerpoint/2010/main" val="26355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B604A9F-651D-42EF-AE9C-E3DECFC5A19C}"/>
              </a:ext>
            </a:extLst>
          </p:cNvPr>
          <p:cNvSpPr/>
          <p:nvPr/>
        </p:nvSpPr>
        <p:spPr>
          <a:xfrm>
            <a:off x="1075025" y="1797312"/>
            <a:ext cx="75539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5400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  <a:ea typeface="+mj-ea"/>
                <a:cs typeface="+mj-cs"/>
              </a:rPr>
              <a:t>Felicidades… </a:t>
            </a:r>
          </a:p>
          <a:p>
            <a:r>
              <a:rPr lang="es-SV" sz="5400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  <a:ea typeface="+mj-ea"/>
                <a:cs typeface="+mj-cs"/>
              </a:rPr>
              <a:t>haz finalizado la </a:t>
            </a:r>
          </a:p>
          <a:p>
            <a:r>
              <a:rPr lang="es-SV" sz="5400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  <a:ea typeface="+mj-ea"/>
                <a:cs typeface="+mj-cs"/>
              </a:rPr>
              <a:t>primer jornada!!!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A8AC0DA-02D4-47BC-A3EB-E0BBAC382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67" y="1794878"/>
            <a:ext cx="3901448" cy="25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9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FB574B3-426E-4FC6-B3F1-B95904CF2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33" y="999252"/>
            <a:ext cx="5984631" cy="20478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9727A38-D162-46D7-AF5E-E96A96DB4412}"/>
              </a:ext>
            </a:extLst>
          </p:cNvPr>
          <p:cNvSpPr txBox="1">
            <a:spLocks/>
          </p:cNvSpPr>
          <p:nvPr/>
        </p:nvSpPr>
        <p:spPr>
          <a:xfrm>
            <a:off x="834249" y="34483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Contribuyendo a la respuesta nacional al VIH, Tuberculosis y Malaria en El Salvador.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EE9901C-3874-4FDD-BCD5-C842925F5C86}"/>
              </a:ext>
            </a:extLst>
          </p:cNvPr>
          <p:cNvGrpSpPr/>
          <p:nvPr/>
        </p:nvGrpSpPr>
        <p:grpSpPr>
          <a:xfrm>
            <a:off x="1848771" y="5315631"/>
            <a:ext cx="8486553" cy="1127048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593"/>
              <a:ext cx="6844083" cy="29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SV" sz="1200" u="sng" dirty="0">
                  <a:solidFill>
                    <a:srgbClr val="0563C1"/>
                  </a:solidFill>
                  <a:effectLst/>
                  <a:latin typeface="Berlin Sans FB" panose="020E0602020502020306" pitchFamily="34" charset="0"/>
                  <a:ea typeface="Times New Roman" panose="02020603050405020304" pitchFamily="18" charset="0"/>
                  <a:hlinkClick r:id="rId3"/>
                </a:rPr>
                <a:t>www.mcpelsalvador.org.sv</a:t>
              </a:r>
              <a:r>
                <a:rPr lang="es-SV" sz="1200" dirty="0">
                  <a:effectLst/>
                  <a:latin typeface="Berlin Sans FB" panose="020E0602020502020306" pitchFamily="34" charset="0"/>
                  <a:ea typeface="Times New Roman" panose="02020603050405020304" pitchFamily="18" charset="0"/>
                </a:rPr>
                <a:t>                                 </a:t>
              </a:r>
              <a:r>
                <a:rPr lang="es-SV" sz="1200" dirty="0">
                  <a:hlinkClick r:id="rId4"/>
                </a:rPr>
                <a:t>https://www.facebook.com/MCPES2002/</a:t>
              </a:r>
              <a:r>
                <a:rPr lang="es-SV" sz="1200" dirty="0">
                  <a:effectLst/>
                  <a:latin typeface="Berlin Sans FB" panose="020E0602020502020306" pitchFamily="34" charset="0"/>
                  <a:ea typeface="Times New Roman" panose="02020603050405020304" pitchFamily="18" charset="0"/>
                </a:rPr>
                <a:t>                                 </a:t>
              </a:r>
              <a:r>
                <a:rPr lang="es-SV" sz="1200" u="sng" kern="1200" dirty="0">
                  <a:solidFill>
                    <a:srgbClr val="00B0F0"/>
                  </a:solidFill>
                  <a:effectLst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lang="es-S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" name="8 Imagen" descr="facebbok.jpg">
              <a:extLst>
                <a:ext uri="{FF2B5EF4-FFF2-40B4-BE49-F238E27FC236}">
                  <a16:creationId xmlns:a16="http://schemas.microsoft.com/office/drawing/2014/main" id="{8C60EF60-11D2-43AA-B03A-C3F68809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9 Imagen" descr="twitter.jpg">
              <a:extLst>
                <a:ext uri="{FF2B5EF4-FFF2-40B4-BE49-F238E27FC236}">
                  <a16:creationId xmlns:a16="http://schemas.microsoft.com/office/drawing/2014/main" id="{CBBB0A3D-4CF9-451B-B91B-518A93325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A9615636-C613-4A22-9FBC-5194903FE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2606" y="5202303"/>
            <a:ext cx="569250" cy="6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EB6FA4-9596-4672-B7AB-D8615C696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666219"/>
              </p:ext>
            </p:extLst>
          </p:nvPr>
        </p:nvGraphicFramePr>
        <p:xfrm>
          <a:off x="660399" y="581441"/>
          <a:ext cx="10758968" cy="603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7BE4CE0-929E-4A19-B3B7-B65E991B37E4}"/>
              </a:ext>
            </a:extLst>
          </p:cNvPr>
          <p:cNvSpPr txBox="1"/>
          <p:nvPr/>
        </p:nvSpPr>
        <p:spPr>
          <a:xfrm>
            <a:off x="4204284" y="85060"/>
            <a:ext cx="3671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C O N T E N I D O</a:t>
            </a:r>
            <a:endParaRPr lang="es-SV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9795A0-A30A-4266-966F-48F658A0E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19" y="85060"/>
            <a:ext cx="1838582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1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ielo, botella, interior&#10;&#10;Descripción generada automáticamente">
            <a:extLst>
              <a:ext uri="{FF2B5EF4-FFF2-40B4-BE49-F238E27FC236}">
                <a16:creationId xmlns:a16="http://schemas.microsoft.com/office/drawing/2014/main" id="{58B2760C-7850-4170-98F9-92A25F497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0" b="21062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3650BB-C862-4E40-884A-028CE836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06" y="4388303"/>
            <a:ext cx="8604817" cy="2212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SV" sz="4000" dirty="0">
                <a:solidFill>
                  <a:srgbClr val="000000"/>
                </a:solidFill>
              </a:rPr>
              <a:t>JORNADA 1</a:t>
            </a:r>
            <a:br>
              <a:rPr lang="es-SV" sz="4000" dirty="0">
                <a:solidFill>
                  <a:srgbClr val="000000"/>
                </a:solidFill>
              </a:rPr>
            </a:br>
            <a:r>
              <a:rPr lang="es-SV" sz="4000" dirty="0">
                <a:solidFill>
                  <a:srgbClr val="000000"/>
                </a:solidFill>
              </a:rPr>
              <a:t>Transparencia en el trabajo del MCP-ES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97EADB5-146F-4377-ACD3-5F1AA863F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47" y="6060968"/>
            <a:ext cx="1838582" cy="638264"/>
          </a:xfrm>
        </p:spPr>
      </p:pic>
    </p:spTree>
    <p:extLst>
      <p:ext uri="{BB962C8B-B14F-4D97-AF65-F5344CB8AC3E}">
        <p14:creationId xmlns:p14="http://schemas.microsoft.com/office/powerpoint/2010/main" val="261900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Marcador de contenido">
            <a:extLst>
              <a:ext uri="{FF2B5EF4-FFF2-40B4-BE49-F238E27FC236}">
                <a16:creationId xmlns:a16="http://schemas.microsoft.com/office/drawing/2014/main" id="{655A8B9C-A6A6-4DED-BBA9-941F6305B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371335"/>
              </p:ext>
            </p:extLst>
          </p:nvPr>
        </p:nvGraphicFramePr>
        <p:xfrm>
          <a:off x="592720" y="164939"/>
          <a:ext cx="11103094" cy="652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63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>
            <a:extLst>
              <a:ext uri="{FF2B5EF4-FFF2-40B4-BE49-F238E27FC236}">
                <a16:creationId xmlns:a16="http://schemas.microsoft.com/office/drawing/2014/main" id="{9E1B695F-56A5-403F-BB20-4B61459BDCA0}"/>
              </a:ext>
            </a:extLst>
          </p:cNvPr>
          <p:cNvSpPr txBox="1">
            <a:spLocks/>
          </p:cNvSpPr>
          <p:nvPr/>
        </p:nvSpPr>
        <p:spPr>
          <a:xfrm>
            <a:off x="648931" y="300942"/>
            <a:ext cx="3651466" cy="655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SV" altLang="es-ES" sz="2000"/>
              <a:t>Los representantes, deberán cumplir con lo siguiente:</a:t>
            </a:r>
          </a:p>
          <a:p>
            <a:pPr indent="0">
              <a:buNone/>
              <a:defRPr/>
            </a:pPr>
            <a:r>
              <a:rPr lang="es-SV" altLang="es-ES" sz="2000"/>
              <a:t>1) Deberá convocar a sus representados, al menos tres  veces al año, a fin de compartir con  ellos  la información que se considere relevante en cuanto a su accionar en el MCP-ES, y obtener comentarios  sobre las actividades del MCP-ES, tales como las reuniones multisectoriales o diálogos de País. </a:t>
            </a:r>
          </a:p>
          <a:p>
            <a:pPr marL="0">
              <a:defRPr/>
            </a:pPr>
            <a:endParaRPr lang="es-SV" altLang="es-ES" sz="2000"/>
          </a:p>
          <a:p>
            <a:pPr marL="133350" indent="0">
              <a:buNone/>
              <a:defRPr/>
            </a:pPr>
            <a:r>
              <a:rPr lang="es-SV" altLang="es-ES" sz="2000"/>
              <a:t>2) Debe dar un informe a las Autoridades de su  institución, al menos una vez al año, sobre su gestión como miembro del MCP-ES.  </a:t>
            </a:r>
          </a:p>
        </p:txBody>
      </p:sp>
      <p:pic>
        <p:nvPicPr>
          <p:cNvPr id="8" name="Imagen 7" descr="Imagen que contiene juguete&#10;&#10;Descripción generada automáticamente">
            <a:extLst>
              <a:ext uri="{FF2B5EF4-FFF2-40B4-BE49-F238E27FC236}">
                <a16:creationId xmlns:a16="http://schemas.microsoft.com/office/drawing/2014/main" id="{B2D5FFC9-BE3A-4767-ABDB-E8E2B0E33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r="25105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514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>
            <a:extLst>
              <a:ext uri="{FF2B5EF4-FFF2-40B4-BE49-F238E27FC236}">
                <a16:creationId xmlns:a16="http://schemas.microsoft.com/office/drawing/2014/main" id="{B9643790-989D-4773-AEAF-781B9F851308}"/>
              </a:ext>
            </a:extLst>
          </p:cNvPr>
          <p:cNvSpPr txBox="1">
            <a:spLocks/>
          </p:cNvSpPr>
          <p:nvPr/>
        </p:nvSpPr>
        <p:spPr>
          <a:xfrm>
            <a:off x="95693" y="820479"/>
            <a:ext cx="4837814" cy="5217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SV" altLang="es-ES" sz="2400"/>
              <a:t>3) Al menos dos veces al año, debe asegurarse  de  compartir con sus representados, las Actas de Reuniones plenarias.</a:t>
            </a:r>
          </a:p>
          <a:p>
            <a:pPr marL="0" indent="0">
              <a:buNone/>
            </a:pPr>
            <a:r>
              <a:rPr lang="es-SV" altLang="es-ES" sz="2400">
                <a:hlinkClick r:id="rId2"/>
              </a:rPr>
              <a:t>https://mcpelsalvador.org.sv/actas/</a:t>
            </a:r>
            <a:endParaRPr lang="es-SV" altLang="es-ES" sz="2400"/>
          </a:p>
          <a:p>
            <a:pPr marL="0"/>
            <a:endParaRPr lang="es-SV" altLang="es-ES" sz="2400"/>
          </a:p>
          <a:p>
            <a:pPr marL="0"/>
            <a:endParaRPr lang="es-SV" altLang="es-ES" sz="2400"/>
          </a:p>
          <a:p>
            <a:pPr marL="0"/>
            <a:endParaRPr lang="es-SV" altLang="es-ES" sz="2400"/>
          </a:p>
          <a:p>
            <a:pPr marL="0" indent="0">
              <a:buNone/>
            </a:pPr>
            <a:r>
              <a:rPr lang="es-SV" altLang="es-ES" sz="2400"/>
              <a:t>4) Debe preparar, al menos cuatro veces al año, boletines periódicos sobre las actividades del MCP-ES, y diseminarlos ampliamente entre sus representados. </a:t>
            </a:r>
            <a:r>
              <a:rPr lang="es-SV" altLang="es-ES" sz="2400">
                <a:hlinkClick r:id="rId3"/>
              </a:rPr>
              <a:t>https://mcpelsalvador.org.sv/boletines/</a:t>
            </a:r>
            <a:endParaRPr lang="es-SV" altLang="es-ES" sz="2400"/>
          </a:p>
          <a:p>
            <a:pPr marL="0"/>
            <a:endParaRPr lang="es-SV" altLang="es-ES" sz="2400"/>
          </a:p>
          <a:p>
            <a:pPr marL="0"/>
            <a:endParaRPr lang="es-SV" altLang="es-ES" sz="2400"/>
          </a:p>
          <a:p>
            <a:pPr marL="0"/>
            <a:endParaRPr lang="es-SV" altLang="es-ES" sz="240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B02BEE1E-A46A-45AD-94FC-B3B7C9CD8A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2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1149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47B71C-8285-421E-B641-2156744D4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7" y="1464037"/>
            <a:ext cx="6739513" cy="3285511"/>
          </a:xfrm>
          <a:prstGeom prst="rect">
            <a:avLst/>
          </a:prstGeom>
        </p:spPr>
      </p:pic>
      <p:sp>
        <p:nvSpPr>
          <p:cNvPr id="7" name="1 Marcador de contenido">
            <a:extLst>
              <a:ext uri="{FF2B5EF4-FFF2-40B4-BE49-F238E27FC236}">
                <a16:creationId xmlns:a16="http://schemas.microsoft.com/office/drawing/2014/main" id="{BF322BEE-FA4A-463E-95FE-D8D074A254BB}"/>
              </a:ext>
            </a:extLst>
          </p:cNvPr>
          <p:cNvSpPr txBox="1">
            <a:spLocks/>
          </p:cNvSpPr>
          <p:nvPr/>
        </p:nvSpPr>
        <p:spPr>
          <a:xfrm>
            <a:off x="528902" y="575840"/>
            <a:ext cx="5478493" cy="5706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/>
            <a:r>
              <a:rPr lang="es-SV" altLang="es-ES"/>
              <a:t>Se considerará que el miembro representa adecuadamente a su sector, si evidencia documentalmente, que ha sostenido al menos, 10  actividades de comunicación durante el año. </a:t>
            </a:r>
          </a:p>
          <a:p>
            <a:pPr marL="0" algn="just"/>
            <a:endParaRPr lang="es-SV" altLang="es-ES"/>
          </a:p>
          <a:p>
            <a:pPr marL="0" algn="just"/>
            <a:r>
              <a:rPr lang="es-SV" altLang="es-ES"/>
              <a:t>Se considerarán como evidencia de cumplimiento, los correos electrónicos y/o WhatsApp,  que incluyan comunicaciones directas del representante con su sector, así como el reenvío de información oficial, que el MCP-ES determine como de uso público en relación a los proyectos del FM.</a:t>
            </a:r>
          </a:p>
          <a:p>
            <a:pPr marL="0" algn="just"/>
            <a:endParaRPr lang="es-SV" altLang="es-ES"/>
          </a:p>
          <a:p>
            <a:pPr marL="0" algn="just"/>
            <a:endParaRPr lang="es-SV" altLang="es-ES"/>
          </a:p>
        </p:txBody>
      </p:sp>
    </p:spTree>
    <p:extLst>
      <p:ext uri="{BB962C8B-B14F-4D97-AF65-F5344CB8AC3E}">
        <p14:creationId xmlns:p14="http://schemas.microsoft.com/office/powerpoint/2010/main" val="265653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246B621-B799-45DE-9932-BFB58777B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5216" b="-1"/>
          <a:stretch/>
        </p:blipFill>
        <p:spPr>
          <a:xfrm>
            <a:off x="949267" y="-40030"/>
            <a:ext cx="9911644" cy="3794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 Marcador de contenido">
            <a:extLst>
              <a:ext uri="{FF2B5EF4-FFF2-40B4-BE49-F238E27FC236}">
                <a16:creationId xmlns:a16="http://schemas.microsoft.com/office/drawing/2014/main" id="{E98E6886-FF83-4E06-A96E-75C17E7B8036}"/>
              </a:ext>
            </a:extLst>
          </p:cNvPr>
          <p:cNvSpPr txBox="1">
            <a:spLocks/>
          </p:cNvSpPr>
          <p:nvPr/>
        </p:nvSpPr>
        <p:spPr>
          <a:xfrm>
            <a:off x="719559" y="3266771"/>
            <a:ext cx="10752881" cy="3226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s-SV" altLang="es-ES" sz="2400">
              <a:solidFill>
                <a:srgbClr val="000000"/>
              </a:solidFill>
            </a:endParaRPr>
          </a:p>
          <a:p>
            <a:pPr marL="0"/>
            <a:r>
              <a:rPr lang="es-SV" altLang="es-ES" sz="2400">
                <a:solidFill>
                  <a:srgbClr val="000000"/>
                </a:solidFill>
              </a:rPr>
              <a:t>Para las actividades de comunicación, el representante contará con el apoyo de la Dirección Ejecutiva y del Comité de Comunicaciones del MCP ES.</a:t>
            </a:r>
          </a:p>
          <a:p>
            <a:pPr marL="0"/>
            <a:endParaRPr lang="es-SV" altLang="es-ES" sz="2400">
              <a:solidFill>
                <a:srgbClr val="000000"/>
              </a:solidFill>
            </a:endParaRPr>
          </a:p>
          <a:p>
            <a:pPr marL="0"/>
            <a:r>
              <a:rPr lang="es-SV" altLang="es-ES" sz="2400">
                <a:solidFill>
                  <a:srgbClr val="000000"/>
                </a:solidFill>
              </a:rPr>
              <a:t> Será responsabilidad del representante contar con un directorio actualizado de sus representados y compartirlo con la Dirección Ejecutiva y con el Comité de Comunicaciones</a:t>
            </a:r>
          </a:p>
          <a:p>
            <a:pPr marL="0"/>
            <a:endParaRPr lang="es-SV" altLang="es-ES" sz="2400">
              <a:solidFill>
                <a:srgbClr val="000000"/>
              </a:solidFill>
            </a:endParaRPr>
          </a:p>
          <a:p>
            <a:pPr marL="0"/>
            <a:r>
              <a:rPr lang="es-SV" altLang="es-ES" sz="2400">
                <a:solidFill>
                  <a:srgbClr val="000000"/>
                </a:solidFill>
              </a:rPr>
              <a:t>Este directorio, deberá al menos contener:  Nombres y apellidos, organización/institución, cargo funcional, correo electrónico, dirección física, teléfono celular y de oficina</a:t>
            </a:r>
          </a:p>
        </p:txBody>
      </p:sp>
    </p:spTree>
    <p:extLst>
      <p:ext uri="{BB962C8B-B14F-4D97-AF65-F5344CB8AC3E}">
        <p14:creationId xmlns:p14="http://schemas.microsoft.com/office/powerpoint/2010/main" val="364164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id="{E8567F03-208D-4D38-A71F-9D6101EC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91" y="5475377"/>
            <a:ext cx="10900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SV" altLang="es-ES" sz="1800" dirty="0">
                <a:latin typeface="Arial" panose="020B0604020202020204" pitchFamily="34" charset="0"/>
              </a:rPr>
              <a:t>El representante del Sector podrá indistintamente, realizar otras actividades de comunicación, incluidas reuniones, al interior de su sector, cada vez que lo estime conveniente y sin perjuicio a lo arriba regulado</a:t>
            </a:r>
          </a:p>
        </p:txBody>
      </p:sp>
      <p:graphicFrame>
        <p:nvGraphicFramePr>
          <p:cNvPr id="5" name="3 Tabla">
            <a:extLst>
              <a:ext uri="{FF2B5EF4-FFF2-40B4-BE49-F238E27FC236}">
                <a16:creationId xmlns:a16="http://schemas.microsoft.com/office/drawing/2014/main" id="{4EC7E8D3-0F24-4408-AA71-093EF946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4131"/>
              </p:ext>
            </p:extLst>
          </p:nvPr>
        </p:nvGraphicFramePr>
        <p:xfrm>
          <a:off x="1800208" y="1411937"/>
          <a:ext cx="8484782" cy="377704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014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Actividad</a:t>
                      </a:r>
                      <a:endParaRPr lang="es-SV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N° de Actividades en 2019</a:t>
                      </a:r>
                      <a:endParaRPr lang="es-SV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1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600" dirty="0">
                          <a:effectLst/>
                        </a:rPr>
                        <a:t>Diálogos de país con la  participación de su sector</a:t>
                      </a:r>
                      <a:endParaRPr lang="es-SV" sz="16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                                    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600" dirty="0">
                          <a:effectLst/>
                        </a:rPr>
                        <a:t>  Informe a Autoridades</a:t>
                      </a:r>
                      <a:endParaRPr lang="es-SV" sz="16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1     </a:t>
                      </a:r>
                      <a:endParaRPr lang="es-SV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587119"/>
                  </a:ext>
                </a:extLst>
              </a:tr>
              <a:tr h="7345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600" dirty="0">
                          <a:effectLst/>
                        </a:rPr>
                        <a:t>Boletín Informativo de actividades del MCP-ES compartido con su sector</a:t>
                      </a:r>
                      <a:endParaRPr lang="es-SV" sz="16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</a:t>
                      </a:r>
                      <a:endParaRPr lang="es-SV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effectLst/>
                        </a:rPr>
                        <a:t>Actas y Agendas de Reuniones Plenarias compartidas con su sector</a:t>
                      </a:r>
                      <a:endParaRPr lang="es-SV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2</a:t>
                      </a:r>
                      <a:endParaRPr lang="es-SV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600" dirty="0">
                          <a:effectLst/>
                        </a:rPr>
                        <a:t>TOTAL DE ACTIVIDADES</a:t>
                      </a:r>
                      <a:endParaRPr lang="es-SV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10</a:t>
                      </a:r>
                      <a:endParaRPr lang="es-SV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1444023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FEE7E1D-CBD9-43B1-BDEC-1B12F45E3C1F}"/>
              </a:ext>
            </a:extLst>
          </p:cNvPr>
          <p:cNvSpPr/>
          <p:nvPr/>
        </p:nvSpPr>
        <p:spPr>
          <a:xfrm>
            <a:off x="1800208" y="202208"/>
            <a:ext cx="8591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Actividades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2809981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907</Words>
  <Application>Microsoft Office PowerPoint</Application>
  <PresentationFormat>Panorámica</PresentationFormat>
  <Paragraphs>81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Berlin Sans FB</vt:lpstr>
      <vt:lpstr>Calibri</vt:lpstr>
      <vt:lpstr>Calibri Light</vt:lpstr>
      <vt:lpstr>Times New Roman</vt:lpstr>
      <vt:lpstr>Wingdings</vt:lpstr>
      <vt:lpstr>Tema de Office</vt:lpstr>
      <vt:lpstr>Jornada Inducción Miembros  2019-2022</vt:lpstr>
      <vt:lpstr>Presentación de PowerPoint</vt:lpstr>
      <vt:lpstr>JORNADA 1 Transparencia en el trabajo del MCP-ES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Organigrama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Inducción Miembros  2019-2022</dc:title>
  <dc:creator>Karla Eugenia Rivera Arévalo</dc:creator>
  <cp:lastModifiedBy>Karla Eugenia Rivera Arévalo</cp:lastModifiedBy>
  <cp:revision>3</cp:revision>
  <dcterms:created xsi:type="dcterms:W3CDTF">2019-07-22T22:59:55Z</dcterms:created>
  <dcterms:modified xsi:type="dcterms:W3CDTF">2019-07-23T16:46:17Z</dcterms:modified>
</cp:coreProperties>
</file>