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3" r:id="rId4"/>
    <p:sldId id="271" r:id="rId5"/>
    <p:sldId id="264" r:id="rId6"/>
    <p:sldId id="274" r:id="rId7"/>
    <p:sldId id="273" r:id="rId8"/>
    <p:sldId id="265" r:id="rId9"/>
    <p:sldId id="272" r:id="rId10"/>
    <p:sldId id="269" r:id="rId11"/>
    <p:sldId id="279" r:id="rId12"/>
    <p:sldId id="280" r:id="rId13"/>
    <p:sldId id="281" r:id="rId14"/>
    <p:sldId id="294" r:id="rId15"/>
    <p:sldId id="285" r:id="rId16"/>
    <p:sldId id="286" r:id="rId17"/>
    <p:sldId id="287" r:id="rId18"/>
    <p:sldId id="282" r:id="rId19"/>
    <p:sldId id="295" r:id="rId20"/>
    <p:sldId id="278" r:id="rId21"/>
    <p:sldId id="288" r:id="rId22"/>
    <p:sldId id="289" r:id="rId23"/>
    <p:sldId id="290" r:id="rId24"/>
    <p:sldId id="291" r:id="rId25"/>
    <p:sldId id="293" r:id="rId26"/>
    <p:sldId id="292" r:id="rId27"/>
    <p:sldId id="296" r:id="rId28"/>
    <p:sldId id="297" r:id="rId29"/>
    <p:sldId id="298" r:id="rId30"/>
    <p:sldId id="259" r:id="rId31"/>
    <p:sldId id="268" r:id="rId32"/>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ata5.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image" Target="../media/image46.svg"/><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diagrams/_rels/data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68.svg"/></Relationships>
</file>

<file path=ppt/diagrams/_rels/data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4" Type="http://schemas.openxmlformats.org/officeDocument/2006/relationships/image" Target="../media/image72.svg"/></Relationships>
</file>

<file path=ppt/diagrams/_rels/data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0.svg"/><Relationship Id="rId1" Type="http://schemas.openxmlformats.org/officeDocument/2006/relationships/image" Target="../media/image69.png"/><Relationship Id="rId4" Type="http://schemas.openxmlformats.org/officeDocument/2006/relationships/image" Target="../media/image74.svg"/></Relationships>
</file>

<file path=ppt/diagrams/_rels/data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diagrams/_rels/drawing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44.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43.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5.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image" Target="../media/image46.svg"/><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6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4" Type="http://schemas.openxmlformats.org/officeDocument/2006/relationships/image" Target="../media/image72.svg"/></Relationships>
</file>

<file path=ppt/diagrams/_rels/drawing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0.svg"/><Relationship Id="rId1" Type="http://schemas.openxmlformats.org/officeDocument/2006/relationships/image" Target="../media/image69.png"/><Relationship Id="rId4" Type="http://schemas.openxmlformats.org/officeDocument/2006/relationships/image" Target="../media/image7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121C68-A7C1-4872-BA74-03BEF07C11D4}" type="doc">
      <dgm:prSet loTypeId="urn:microsoft.com/office/officeart/2005/8/layout/hList2" loCatId="picture" qsTypeId="urn:microsoft.com/office/officeart/2005/8/quickstyle/simple4" qsCatId="simple" csTypeId="urn:microsoft.com/office/officeart/2005/8/colors/accent1_1" csCatId="accent1" phldr="1"/>
      <dgm:spPr/>
      <dgm:t>
        <a:bodyPr/>
        <a:lstStyle/>
        <a:p>
          <a:endParaRPr lang="es-SV"/>
        </a:p>
      </dgm:t>
    </dgm:pt>
    <dgm:pt modelId="{80AFD1BC-04A3-450D-AF2A-04A848A8D185}">
      <dgm:prSet phldrT="[Texto]"/>
      <dgm:spPr/>
      <dgm:t>
        <a:bodyPr/>
        <a:lstStyle/>
        <a:p>
          <a:r>
            <a:rPr lang="es-MX" dirty="0"/>
            <a:t>JORNADA 1</a:t>
          </a:r>
          <a:endParaRPr lang="es-SV" dirty="0"/>
        </a:p>
      </dgm:t>
    </dgm:pt>
    <dgm:pt modelId="{BA7D57F8-0331-4CDF-8233-9897B2995C18}" type="parTrans" cxnId="{27D34F76-1622-42E0-AE53-5ACF44D048FC}">
      <dgm:prSet/>
      <dgm:spPr/>
      <dgm:t>
        <a:bodyPr/>
        <a:lstStyle/>
        <a:p>
          <a:endParaRPr lang="es-SV"/>
        </a:p>
      </dgm:t>
    </dgm:pt>
    <dgm:pt modelId="{DA82855A-2E3A-4074-A2CA-8A4BCD3ED99B}" type="sibTrans" cxnId="{27D34F76-1622-42E0-AE53-5ACF44D048FC}">
      <dgm:prSet/>
      <dgm:spPr/>
      <dgm:t>
        <a:bodyPr/>
        <a:lstStyle/>
        <a:p>
          <a:endParaRPr lang="es-SV"/>
        </a:p>
      </dgm:t>
    </dgm:pt>
    <dgm:pt modelId="{B029E0F6-3602-4D96-A0CB-FFD6309602FF}">
      <dgm:prSet phldrT="[Texto]"/>
      <dgm:spPr/>
      <dgm:t>
        <a:bodyPr/>
        <a:lstStyle/>
        <a:p>
          <a:r>
            <a:rPr lang="es-MX" dirty="0"/>
            <a:t>Coordinación con otras instancias </a:t>
          </a:r>
          <a:endParaRPr lang="es-SV" dirty="0"/>
        </a:p>
      </dgm:t>
    </dgm:pt>
    <dgm:pt modelId="{80B0BC34-A926-466B-A682-F4EB1B03EDAE}" type="parTrans" cxnId="{21CBCF1A-0EE7-4CD7-9F43-B357B814FCB4}">
      <dgm:prSet/>
      <dgm:spPr/>
      <dgm:t>
        <a:bodyPr/>
        <a:lstStyle/>
        <a:p>
          <a:endParaRPr lang="es-SV"/>
        </a:p>
      </dgm:t>
    </dgm:pt>
    <dgm:pt modelId="{38CC4EE8-FD3F-4677-991A-9972BA483838}" type="sibTrans" cxnId="{21CBCF1A-0EE7-4CD7-9F43-B357B814FCB4}">
      <dgm:prSet/>
      <dgm:spPr/>
      <dgm:t>
        <a:bodyPr/>
        <a:lstStyle/>
        <a:p>
          <a:endParaRPr lang="es-SV"/>
        </a:p>
      </dgm:t>
    </dgm:pt>
    <dgm:pt modelId="{446A7D3D-6B90-45D8-8914-FEF972EE7191}">
      <dgm:prSet phldrT="[Texto]"/>
      <dgm:spPr/>
      <dgm:t>
        <a:bodyPr/>
        <a:lstStyle/>
        <a:p>
          <a:r>
            <a:rPr lang="es-MX" dirty="0"/>
            <a:t>Historia de proyectos del Fondo Mundial</a:t>
          </a:r>
          <a:endParaRPr lang="es-SV" dirty="0"/>
        </a:p>
      </dgm:t>
    </dgm:pt>
    <dgm:pt modelId="{225FEE2B-67C2-4DE9-8D4D-954D1BF8F2EB}" type="parTrans" cxnId="{94F58477-E2EC-44CB-AB0A-017B1356C34B}">
      <dgm:prSet/>
      <dgm:spPr/>
      <dgm:t>
        <a:bodyPr/>
        <a:lstStyle/>
        <a:p>
          <a:endParaRPr lang="es-SV"/>
        </a:p>
      </dgm:t>
    </dgm:pt>
    <dgm:pt modelId="{EE6DAB33-C0C7-4079-AA9E-61DCD1011D9D}" type="sibTrans" cxnId="{94F58477-E2EC-44CB-AB0A-017B1356C34B}">
      <dgm:prSet/>
      <dgm:spPr/>
      <dgm:t>
        <a:bodyPr/>
        <a:lstStyle/>
        <a:p>
          <a:endParaRPr lang="es-SV"/>
        </a:p>
      </dgm:t>
    </dgm:pt>
    <dgm:pt modelId="{3F55B977-CB25-4141-AB78-8A6DC52A0B1A}">
      <dgm:prSet phldrT="[Texto]"/>
      <dgm:spPr/>
      <dgm:t>
        <a:bodyPr/>
        <a:lstStyle/>
        <a:p>
          <a:r>
            <a:rPr lang="es-MX" dirty="0"/>
            <a:t>JORNADA 2</a:t>
          </a:r>
          <a:endParaRPr lang="es-SV" dirty="0"/>
        </a:p>
      </dgm:t>
    </dgm:pt>
    <dgm:pt modelId="{818B642C-E2BA-43B9-8831-A8DA6466116C}" type="parTrans" cxnId="{59312024-B2D2-4628-9CD1-3658B0E70461}">
      <dgm:prSet/>
      <dgm:spPr/>
      <dgm:t>
        <a:bodyPr/>
        <a:lstStyle/>
        <a:p>
          <a:endParaRPr lang="es-SV"/>
        </a:p>
      </dgm:t>
    </dgm:pt>
    <dgm:pt modelId="{45E03610-84AC-432B-B8F4-786FFF8DA181}" type="sibTrans" cxnId="{59312024-B2D2-4628-9CD1-3658B0E70461}">
      <dgm:prSet/>
      <dgm:spPr/>
      <dgm:t>
        <a:bodyPr/>
        <a:lstStyle/>
        <a:p>
          <a:endParaRPr lang="es-SV"/>
        </a:p>
      </dgm:t>
    </dgm:pt>
    <dgm:pt modelId="{B0827BB8-CAE1-4C4F-8F05-D6DF125DD268}">
      <dgm:prSet phldrT="[Texto]"/>
      <dgm:spPr/>
      <dgm:t>
        <a:bodyPr/>
        <a:lstStyle/>
        <a:p>
          <a:r>
            <a:rPr lang="es-SV" dirty="0">
              <a:highlight>
                <a:srgbClr val="00FFFF"/>
              </a:highlight>
            </a:rPr>
            <a:t>Documentos de Gobernanza MCP-ES: Reglamento Interno</a:t>
          </a:r>
        </a:p>
      </dgm:t>
    </dgm:pt>
    <dgm:pt modelId="{075F500A-91DD-45C6-8C4F-78614A205925}" type="parTrans" cxnId="{C900E361-CEC1-4C16-8427-9983A008D187}">
      <dgm:prSet/>
      <dgm:spPr/>
      <dgm:t>
        <a:bodyPr/>
        <a:lstStyle/>
        <a:p>
          <a:endParaRPr lang="es-SV"/>
        </a:p>
      </dgm:t>
    </dgm:pt>
    <dgm:pt modelId="{C8A78294-98E4-4122-9ECA-427E000DBF55}" type="sibTrans" cxnId="{C900E361-CEC1-4C16-8427-9983A008D187}">
      <dgm:prSet/>
      <dgm:spPr/>
      <dgm:t>
        <a:bodyPr/>
        <a:lstStyle/>
        <a:p>
          <a:endParaRPr lang="es-SV"/>
        </a:p>
      </dgm:t>
    </dgm:pt>
    <dgm:pt modelId="{5C8CFBFA-0CB1-495B-9DA9-D1CBB252C422}">
      <dgm:prSet phldrT="[Texto]"/>
      <dgm:spPr/>
      <dgm:t>
        <a:bodyPr/>
        <a:lstStyle/>
        <a:p>
          <a:r>
            <a:rPr lang="es-MX" dirty="0"/>
            <a:t>JORNADA 3</a:t>
          </a:r>
          <a:endParaRPr lang="es-SV" dirty="0"/>
        </a:p>
      </dgm:t>
    </dgm:pt>
    <dgm:pt modelId="{0AC6A108-F732-4BA7-8DCD-F5EDD2BE8C1C}" type="parTrans" cxnId="{F0FBBF5C-22AA-4790-A46B-9D54699E65FC}">
      <dgm:prSet/>
      <dgm:spPr/>
      <dgm:t>
        <a:bodyPr/>
        <a:lstStyle/>
        <a:p>
          <a:endParaRPr lang="es-SV"/>
        </a:p>
      </dgm:t>
    </dgm:pt>
    <dgm:pt modelId="{02CB6550-590D-4895-A896-C3CF0BC3F557}" type="sibTrans" cxnId="{F0FBBF5C-22AA-4790-A46B-9D54699E65FC}">
      <dgm:prSet/>
      <dgm:spPr/>
      <dgm:t>
        <a:bodyPr/>
        <a:lstStyle/>
        <a:p>
          <a:endParaRPr lang="es-SV"/>
        </a:p>
      </dgm:t>
    </dgm:pt>
    <dgm:pt modelId="{49F14FF9-2CD1-4226-9329-4C60610D994B}">
      <dgm:prSet phldrT="[Texto]"/>
      <dgm:spPr/>
      <dgm:t>
        <a:bodyPr/>
        <a:lstStyle/>
        <a:p>
          <a:r>
            <a:rPr lang="es-SV" dirty="0"/>
            <a:t>Informes de País y la participación del MCP-ES</a:t>
          </a:r>
        </a:p>
      </dgm:t>
    </dgm:pt>
    <dgm:pt modelId="{BD7AFAF8-06AA-494F-9F76-92F95B1A8E00}" type="parTrans" cxnId="{942E9C5B-6077-42D5-8ED9-47BD6D95CFDC}">
      <dgm:prSet/>
      <dgm:spPr/>
      <dgm:t>
        <a:bodyPr/>
        <a:lstStyle/>
        <a:p>
          <a:endParaRPr lang="es-SV"/>
        </a:p>
      </dgm:t>
    </dgm:pt>
    <dgm:pt modelId="{69F8F6BE-CDD7-4765-A4F8-0648FBF32A99}" type="sibTrans" cxnId="{942E9C5B-6077-42D5-8ED9-47BD6D95CFDC}">
      <dgm:prSet/>
      <dgm:spPr/>
      <dgm:t>
        <a:bodyPr/>
        <a:lstStyle/>
        <a:p>
          <a:endParaRPr lang="es-SV"/>
        </a:p>
      </dgm:t>
    </dgm:pt>
    <dgm:pt modelId="{E37C91FF-E6C4-4299-A626-3C5EBD669331}">
      <dgm:prSet phldrT="[Texto]"/>
      <dgm:spPr/>
      <dgm:t>
        <a:bodyPr/>
        <a:lstStyle/>
        <a:p>
          <a:r>
            <a:rPr lang="es-MX" dirty="0"/>
            <a:t>Rol de Receptor Principal</a:t>
          </a:r>
          <a:endParaRPr lang="es-SV" dirty="0"/>
        </a:p>
      </dgm:t>
    </dgm:pt>
    <dgm:pt modelId="{1B773EB4-B8D2-45CF-B01C-6BFF08CF9F11}" type="parTrans" cxnId="{F1E1D6AD-C434-420A-8C7F-0593A3CA9F56}">
      <dgm:prSet/>
      <dgm:spPr/>
      <dgm:t>
        <a:bodyPr/>
        <a:lstStyle/>
        <a:p>
          <a:endParaRPr lang="es-SV"/>
        </a:p>
      </dgm:t>
    </dgm:pt>
    <dgm:pt modelId="{036E35E8-F545-4AEB-914F-77F297410068}" type="sibTrans" cxnId="{F1E1D6AD-C434-420A-8C7F-0593A3CA9F56}">
      <dgm:prSet/>
      <dgm:spPr/>
      <dgm:t>
        <a:bodyPr/>
        <a:lstStyle/>
        <a:p>
          <a:endParaRPr lang="es-SV"/>
        </a:p>
      </dgm:t>
    </dgm:pt>
    <dgm:pt modelId="{58832350-5205-452C-B52A-B8E4E0CF5149}">
      <dgm:prSet phldrT="[Texto]"/>
      <dgm:spPr/>
      <dgm:t>
        <a:bodyPr/>
        <a:lstStyle/>
        <a:p>
          <a:r>
            <a:rPr lang="es-MX" dirty="0"/>
            <a:t>Transparencia del trabajo del MCP-ES</a:t>
          </a:r>
          <a:endParaRPr lang="es-SV" dirty="0"/>
        </a:p>
      </dgm:t>
    </dgm:pt>
    <dgm:pt modelId="{E08AEDC1-F3AF-439E-99A2-330CE0D06C4C}" type="parTrans" cxnId="{E0BE0872-1D1D-4CC4-A3B1-556216A5D0CC}">
      <dgm:prSet/>
      <dgm:spPr/>
      <dgm:t>
        <a:bodyPr/>
        <a:lstStyle/>
        <a:p>
          <a:endParaRPr lang="es-SV"/>
        </a:p>
      </dgm:t>
    </dgm:pt>
    <dgm:pt modelId="{FB48F487-7036-466E-ABAC-E000F2701D18}" type="sibTrans" cxnId="{E0BE0872-1D1D-4CC4-A3B1-556216A5D0CC}">
      <dgm:prSet/>
      <dgm:spPr/>
      <dgm:t>
        <a:bodyPr/>
        <a:lstStyle/>
        <a:p>
          <a:endParaRPr lang="es-SV"/>
        </a:p>
      </dgm:t>
    </dgm:pt>
    <dgm:pt modelId="{AFD1164A-BEAA-4BF8-8237-A49F268C5709}">
      <dgm:prSet phldrT="[Texto]"/>
      <dgm:spPr/>
      <dgm:t>
        <a:bodyPr/>
        <a:lstStyle/>
        <a:p>
          <a:r>
            <a:rPr lang="es-MX" dirty="0"/>
            <a:t>JORNADA 4</a:t>
          </a:r>
          <a:endParaRPr lang="es-SV" dirty="0"/>
        </a:p>
      </dgm:t>
    </dgm:pt>
    <dgm:pt modelId="{499F8825-5025-4D38-9B5B-742DC5FB8BCC}" type="parTrans" cxnId="{9E1947FC-31F9-4F84-83C0-F5153F245AF8}">
      <dgm:prSet/>
      <dgm:spPr/>
      <dgm:t>
        <a:bodyPr/>
        <a:lstStyle/>
        <a:p>
          <a:endParaRPr lang="es-SV"/>
        </a:p>
      </dgm:t>
    </dgm:pt>
    <dgm:pt modelId="{EF923A5E-FCAC-46E0-ADA0-77D08103724E}" type="sibTrans" cxnId="{9E1947FC-31F9-4F84-83C0-F5153F245AF8}">
      <dgm:prSet/>
      <dgm:spPr/>
      <dgm:t>
        <a:bodyPr/>
        <a:lstStyle/>
        <a:p>
          <a:endParaRPr lang="es-SV"/>
        </a:p>
      </dgm:t>
    </dgm:pt>
    <dgm:pt modelId="{CBE52775-A5E2-44E7-9F42-CBC18FC97434}">
      <dgm:prSet/>
      <dgm:spPr/>
      <dgm:t>
        <a:bodyPr/>
        <a:lstStyle/>
        <a:p>
          <a:r>
            <a:rPr lang="es-SV" dirty="0"/>
            <a:t>Plan Operativo: Resultados al 30 de Junio del 2019</a:t>
          </a:r>
        </a:p>
      </dgm:t>
    </dgm:pt>
    <dgm:pt modelId="{367C473B-985A-402A-A649-C67431585159}" type="parTrans" cxnId="{A36506C9-9613-46FD-ACAC-39108F574581}">
      <dgm:prSet/>
      <dgm:spPr/>
      <dgm:t>
        <a:bodyPr/>
        <a:lstStyle/>
        <a:p>
          <a:endParaRPr lang="es-SV"/>
        </a:p>
      </dgm:t>
    </dgm:pt>
    <dgm:pt modelId="{530A43F4-A95D-4DF9-9A6F-9D5035F91C30}" type="sibTrans" cxnId="{A36506C9-9613-46FD-ACAC-39108F574581}">
      <dgm:prSet/>
      <dgm:spPr/>
      <dgm:t>
        <a:bodyPr/>
        <a:lstStyle/>
        <a:p>
          <a:endParaRPr lang="es-SV"/>
        </a:p>
      </dgm:t>
    </dgm:pt>
    <dgm:pt modelId="{99C73F99-6089-4E14-AED1-ACA3BAAC327B}">
      <dgm:prSet/>
      <dgm:spPr/>
      <dgm:t>
        <a:bodyPr/>
        <a:lstStyle/>
        <a:p>
          <a:r>
            <a:rPr lang="es-SV" dirty="0"/>
            <a:t>Rol del Programa de TB en la respuesta Nacional</a:t>
          </a:r>
        </a:p>
      </dgm:t>
    </dgm:pt>
    <dgm:pt modelId="{8B766E74-EC20-4AAE-966D-1E1CA71A3C2E}" type="parTrans" cxnId="{14B34205-0810-4495-9612-500A51FE3209}">
      <dgm:prSet/>
      <dgm:spPr/>
      <dgm:t>
        <a:bodyPr/>
        <a:lstStyle/>
        <a:p>
          <a:endParaRPr lang="es-SV"/>
        </a:p>
      </dgm:t>
    </dgm:pt>
    <dgm:pt modelId="{46BF8CE3-28A2-4D5E-A887-4CC65547A77E}" type="sibTrans" cxnId="{14B34205-0810-4495-9612-500A51FE3209}">
      <dgm:prSet/>
      <dgm:spPr/>
      <dgm:t>
        <a:bodyPr/>
        <a:lstStyle/>
        <a:p>
          <a:endParaRPr lang="es-SV"/>
        </a:p>
      </dgm:t>
    </dgm:pt>
    <dgm:pt modelId="{4020FEDA-0D9B-4B88-A689-604E1940ADD6}">
      <dgm:prSet/>
      <dgm:spPr/>
      <dgm:t>
        <a:bodyPr/>
        <a:lstStyle/>
        <a:p>
          <a:r>
            <a:rPr lang="es-SV" dirty="0"/>
            <a:t>Rol del Área de Fondos Externos dentro de MINSAL</a:t>
          </a:r>
        </a:p>
      </dgm:t>
    </dgm:pt>
    <dgm:pt modelId="{E78D5D08-7942-4CC9-9F41-E1ACAD4D7213}" type="parTrans" cxnId="{2E204CD7-F9D9-4292-B922-D173EE72CDE4}">
      <dgm:prSet/>
      <dgm:spPr/>
      <dgm:t>
        <a:bodyPr/>
        <a:lstStyle/>
        <a:p>
          <a:endParaRPr lang="es-SV"/>
        </a:p>
      </dgm:t>
    </dgm:pt>
    <dgm:pt modelId="{F61D4E10-63BE-4132-B9A2-9AD487F1EC94}" type="sibTrans" cxnId="{2E204CD7-F9D9-4292-B922-D173EE72CDE4}">
      <dgm:prSet/>
      <dgm:spPr/>
      <dgm:t>
        <a:bodyPr/>
        <a:lstStyle/>
        <a:p>
          <a:endParaRPr lang="es-SV"/>
        </a:p>
      </dgm:t>
    </dgm:pt>
    <dgm:pt modelId="{FF5F10BC-4A88-41EE-A49B-E9A361C97C62}">
      <dgm:prSet/>
      <dgm:spPr/>
      <dgm:t>
        <a:bodyPr/>
        <a:lstStyle/>
        <a:p>
          <a:r>
            <a:rPr lang="es-SV" dirty="0"/>
            <a:t>UNIDAD EJECUTORA FM/MINSAL: Proyectos VIH, TB y Malaria</a:t>
          </a:r>
        </a:p>
      </dgm:t>
    </dgm:pt>
    <dgm:pt modelId="{D2EF0315-375C-4F01-B51E-66719E7CAB28}" type="parTrans" cxnId="{13DDD1CA-4F29-467F-9CFF-B21080729DA2}">
      <dgm:prSet/>
      <dgm:spPr/>
      <dgm:t>
        <a:bodyPr/>
        <a:lstStyle/>
        <a:p>
          <a:endParaRPr lang="es-SV"/>
        </a:p>
      </dgm:t>
    </dgm:pt>
    <dgm:pt modelId="{06FB597B-69DB-4D43-A986-F1DD7A4B801E}" type="sibTrans" cxnId="{13DDD1CA-4F29-467F-9CFF-B21080729DA2}">
      <dgm:prSet/>
      <dgm:spPr/>
      <dgm:t>
        <a:bodyPr/>
        <a:lstStyle/>
        <a:p>
          <a:endParaRPr lang="es-SV"/>
        </a:p>
      </dgm:t>
    </dgm:pt>
    <dgm:pt modelId="{3E469A20-963A-4589-B940-B9453E03E8D4}">
      <dgm:prSet/>
      <dgm:spPr/>
      <dgm:t>
        <a:bodyPr/>
        <a:lstStyle/>
        <a:p>
          <a:r>
            <a:rPr lang="es-SV" dirty="0"/>
            <a:t>Trabajo del MCP-ES a través de los Comités Permanentes</a:t>
          </a:r>
        </a:p>
      </dgm:t>
    </dgm:pt>
    <dgm:pt modelId="{4029E25B-D29B-4893-AFDC-D45229F0706A}" type="parTrans" cxnId="{A763DED2-F9B3-44D1-81E1-D77CF321514D}">
      <dgm:prSet/>
      <dgm:spPr/>
      <dgm:t>
        <a:bodyPr/>
        <a:lstStyle/>
        <a:p>
          <a:endParaRPr lang="es-SV"/>
        </a:p>
      </dgm:t>
    </dgm:pt>
    <dgm:pt modelId="{ED67D207-7128-4C31-A078-C13E96894B90}" type="sibTrans" cxnId="{A763DED2-F9B3-44D1-81E1-D77CF321514D}">
      <dgm:prSet/>
      <dgm:spPr/>
      <dgm:t>
        <a:bodyPr/>
        <a:lstStyle/>
        <a:p>
          <a:endParaRPr lang="es-SV"/>
        </a:p>
      </dgm:t>
    </dgm:pt>
    <dgm:pt modelId="{4A263097-9EE1-4961-8E6E-DE6F529DF122}">
      <dgm:prSet/>
      <dgm:spPr/>
      <dgm:t>
        <a:bodyPr/>
        <a:lstStyle/>
        <a:p>
          <a:r>
            <a:rPr lang="es-SV" dirty="0"/>
            <a:t>MCR, GCTH y otros organismos</a:t>
          </a:r>
        </a:p>
      </dgm:t>
    </dgm:pt>
    <dgm:pt modelId="{9B18C511-BD9F-4E96-B830-5D5B7A8BCEDE}" type="parTrans" cxnId="{7AD6FD18-5827-45E9-9D2D-9A3AE29BDDA1}">
      <dgm:prSet/>
      <dgm:spPr/>
      <dgm:t>
        <a:bodyPr/>
        <a:lstStyle/>
        <a:p>
          <a:endParaRPr lang="es-SV"/>
        </a:p>
      </dgm:t>
    </dgm:pt>
    <dgm:pt modelId="{1FE0CB22-F2C3-4B65-BE90-B64444E4E020}" type="sibTrans" cxnId="{7AD6FD18-5827-45E9-9D2D-9A3AE29BDDA1}">
      <dgm:prSet/>
      <dgm:spPr/>
      <dgm:t>
        <a:bodyPr/>
        <a:lstStyle/>
        <a:p>
          <a:endParaRPr lang="es-SV"/>
        </a:p>
      </dgm:t>
    </dgm:pt>
    <dgm:pt modelId="{29A55329-2529-4564-A6CA-7338C83F270C}">
      <dgm:prSet/>
      <dgm:spPr/>
      <dgm:t>
        <a:bodyPr/>
        <a:lstStyle/>
        <a:p>
          <a:r>
            <a:rPr lang="es-SV" dirty="0"/>
            <a:t>Rol de los Programas Nacionales VIH y Malaria en la respuesta nacional</a:t>
          </a:r>
        </a:p>
      </dgm:t>
    </dgm:pt>
    <dgm:pt modelId="{47549B24-9E3E-4E5C-A14A-B15043AF7A34}" type="parTrans" cxnId="{22A261FF-D82F-4B68-A0F5-21727FE8D920}">
      <dgm:prSet/>
      <dgm:spPr/>
      <dgm:t>
        <a:bodyPr/>
        <a:lstStyle/>
        <a:p>
          <a:endParaRPr lang="es-SV"/>
        </a:p>
      </dgm:t>
    </dgm:pt>
    <dgm:pt modelId="{9021A671-DA7D-42F8-9F4A-98D4B0E7D908}" type="sibTrans" cxnId="{22A261FF-D82F-4B68-A0F5-21727FE8D920}">
      <dgm:prSet/>
      <dgm:spPr/>
      <dgm:t>
        <a:bodyPr/>
        <a:lstStyle/>
        <a:p>
          <a:endParaRPr lang="es-SV"/>
        </a:p>
      </dgm:t>
    </dgm:pt>
    <dgm:pt modelId="{1DD40CB4-851D-46CB-A659-9BD96B11EEAF}">
      <dgm:prSet/>
      <dgm:spPr/>
      <dgm:t>
        <a:bodyPr/>
        <a:lstStyle/>
        <a:p>
          <a:r>
            <a:rPr lang="es-SV" dirty="0"/>
            <a:t>Rol de ONUSIDA en el Contexto Mundial</a:t>
          </a:r>
        </a:p>
      </dgm:t>
    </dgm:pt>
    <dgm:pt modelId="{DB25952A-F5DD-4BA8-B18B-861E39BF08F1}" type="parTrans" cxnId="{DD452CD9-8A31-446F-A73D-08A53562C4F5}">
      <dgm:prSet/>
      <dgm:spPr/>
      <dgm:t>
        <a:bodyPr/>
        <a:lstStyle/>
        <a:p>
          <a:endParaRPr lang="es-SV"/>
        </a:p>
      </dgm:t>
    </dgm:pt>
    <dgm:pt modelId="{A959B389-A647-4CA1-B498-CD9660EF0E12}" type="sibTrans" cxnId="{DD452CD9-8A31-446F-A73D-08A53562C4F5}">
      <dgm:prSet/>
      <dgm:spPr/>
      <dgm:t>
        <a:bodyPr/>
        <a:lstStyle/>
        <a:p>
          <a:endParaRPr lang="es-SV"/>
        </a:p>
      </dgm:t>
    </dgm:pt>
    <dgm:pt modelId="{8600BFD7-9D67-4686-9B32-0229C5A6AD34}">
      <dgm:prSet/>
      <dgm:spPr/>
      <dgm:t>
        <a:bodyPr/>
        <a:lstStyle/>
        <a:p>
          <a:r>
            <a:rPr lang="es-SV" dirty="0"/>
            <a:t>Proyecto VIH Plan International</a:t>
          </a:r>
        </a:p>
      </dgm:t>
    </dgm:pt>
    <dgm:pt modelId="{4166A995-A5DA-4241-8343-F1F373E3CBC9}" type="parTrans" cxnId="{A83CD804-54A9-4A79-B35F-AC796AB3906A}">
      <dgm:prSet/>
      <dgm:spPr/>
      <dgm:t>
        <a:bodyPr/>
        <a:lstStyle/>
        <a:p>
          <a:endParaRPr lang="es-SV"/>
        </a:p>
      </dgm:t>
    </dgm:pt>
    <dgm:pt modelId="{CD98A75B-6B6F-4651-AF06-04EA3D581F02}" type="sibTrans" cxnId="{A83CD804-54A9-4A79-B35F-AC796AB3906A}">
      <dgm:prSet/>
      <dgm:spPr/>
      <dgm:t>
        <a:bodyPr/>
        <a:lstStyle/>
        <a:p>
          <a:endParaRPr lang="es-SV"/>
        </a:p>
      </dgm:t>
    </dgm:pt>
    <dgm:pt modelId="{28EC0F7F-89C7-48AE-862A-0C09DBCE18B4}">
      <dgm:prSet custT="1"/>
      <dgm:spPr/>
      <dgm:t>
        <a:bodyPr/>
        <a:lstStyle/>
        <a:p>
          <a:r>
            <a:rPr lang="es-SV" sz="2000" dirty="0"/>
            <a:t>Documentos Gobernanza: Código de Ética, Política Conflicto de Interés</a:t>
          </a:r>
        </a:p>
      </dgm:t>
    </dgm:pt>
    <dgm:pt modelId="{0DB9AEE2-52C4-4A7E-90A4-38117F61FB97}" type="parTrans" cxnId="{803002B7-31E3-4591-9127-4CD7F9DA46E8}">
      <dgm:prSet/>
      <dgm:spPr/>
      <dgm:t>
        <a:bodyPr/>
        <a:lstStyle/>
        <a:p>
          <a:endParaRPr lang="es-SV"/>
        </a:p>
      </dgm:t>
    </dgm:pt>
    <dgm:pt modelId="{2FCF3533-3419-4AAB-992A-2A5C6D5B5296}" type="sibTrans" cxnId="{803002B7-31E3-4591-9127-4CD7F9DA46E8}">
      <dgm:prSet/>
      <dgm:spPr/>
      <dgm:t>
        <a:bodyPr/>
        <a:lstStyle/>
        <a:p>
          <a:endParaRPr lang="es-SV"/>
        </a:p>
      </dgm:t>
    </dgm:pt>
    <dgm:pt modelId="{36E07C4A-0DEC-4873-B591-6226E458BC31}">
      <dgm:prSet custT="1"/>
      <dgm:spPr/>
      <dgm:t>
        <a:bodyPr/>
        <a:lstStyle/>
        <a:p>
          <a:r>
            <a:rPr lang="es-SV" sz="2000" dirty="0"/>
            <a:t>Rol del ALF</a:t>
          </a:r>
        </a:p>
      </dgm:t>
    </dgm:pt>
    <dgm:pt modelId="{0D78196B-BA3F-4373-8CEF-786D8FAE490B}" type="parTrans" cxnId="{E53B7176-AFF1-4E7E-A06E-62847DFB6F02}">
      <dgm:prSet/>
      <dgm:spPr/>
      <dgm:t>
        <a:bodyPr/>
        <a:lstStyle/>
        <a:p>
          <a:endParaRPr lang="es-SV"/>
        </a:p>
      </dgm:t>
    </dgm:pt>
    <dgm:pt modelId="{74871C47-F69C-48CD-9307-48CF8544D10F}" type="sibTrans" cxnId="{E53B7176-AFF1-4E7E-A06E-62847DFB6F02}">
      <dgm:prSet/>
      <dgm:spPr/>
      <dgm:t>
        <a:bodyPr/>
        <a:lstStyle/>
        <a:p>
          <a:endParaRPr lang="es-SV"/>
        </a:p>
      </dgm:t>
    </dgm:pt>
    <dgm:pt modelId="{EC864F6D-5200-4F3A-8AAF-4F595E0BB34A}">
      <dgm:prSet custT="1"/>
      <dgm:spPr/>
      <dgm:t>
        <a:bodyPr/>
        <a:lstStyle/>
        <a:p>
          <a:r>
            <a:rPr lang="es-SV" sz="2000" dirty="0"/>
            <a:t>Página Web del MCP-ES</a:t>
          </a:r>
        </a:p>
      </dgm:t>
    </dgm:pt>
    <dgm:pt modelId="{958588F0-CCCB-433A-8776-9DC42C489125}" type="parTrans" cxnId="{B5F2DC98-45A8-46CD-A1B2-01C2DA00AE40}">
      <dgm:prSet/>
      <dgm:spPr/>
      <dgm:t>
        <a:bodyPr/>
        <a:lstStyle/>
        <a:p>
          <a:endParaRPr lang="es-SV"/>
        </a:p>
      </dgm:t>
    </dgm:pt>
    <dgm:pt modelId="{F462F0EE-056F-43AE-98B2-D9016C4D43A6}" type="sibTrans" cxnId="{B5F2DC98-45A8-46CD-A1B2-01C2DA00AE40}">
      <dgm:prSet/>
      <dgm:spPr/>
      <dgm:t>
        <a:bodyPr/>
        <a:lstStyle/>
        <a:p>
          <a:endParaRPr lang="es-SV"/>
        </a:p>
      </dgm:t>
    </dgm:pt>
    <dgm:pt modelId="{5F11EEAD-B2ED-401C-9B87-3263EC39A6BF}">
      <dgm:prSet custT="1"/>
      <dgm:spPr/>
      <dgm:t>
        <a:bodyPr/>
        <a:lstStyle/>
        <a:p>
          <a:r>
            <a:rPr lang="es-SV" sz="2000" dirty="0"/>
            <a:t>Facebook</a:t>
          </a:r>
        </a:p>
      </dgm:t>
    </dgm:pt>
    <dgm:pt modelId="{596DF1B5-B52F-4FA1-9846-C56AEAB53EE4}" type="parTrans" cxnId="{C80490C8-8FEF-4E2A-B9CF-D08E0997BDF9}">
      <dgm:prSet/>
      <dgm:spPr/>
      <dgm:t>
        <a:bodyPr/>
        <a:lstStyle/>
        <a:p>
          <a:endParaRPr lang="es-SV"/>
        </a:p>
      </dgm:t>
    </dgm:pt>
    <dgm:pt modelId="{DC8669C3-3D2D-4510-BE51-EF578C0FCFB7}" type="sibTrans" cxnId="{C80490C8-8FEF-4E2A-B9CF-D08E0997BDF9}">
      <dgm:prSet/>
      <dgm:spPr/>
      <dgm:t>
        <a:bodyPr/>
        <a:lstStyle/>
        <a:p>
          <a:endParaRPr lang="es-SV"/>
        </a:p>
      </dgm:t>
    </dgm:pt>
    <dgm:pt modelId="{D280226A-9824-4C63-B06A-85558B223004}" type="pres">
      <dgm:prSet presAssocID="{15121C68-A7C1-4872-BA74-03BEF07C11D4}" presName="linearFlow" presStyleCnt="0">
        <dgm:presLayoutVars>
          <dgm:dir/>
          <dgm:animLvl val="lvl"/>
          <dgm:resizeHandles/>
        </dgm:presLayoutVars>
      </dgm:prSet>
      <dgm:spPr/>
    </dgm:pt>
    <dgm:pt modelId="{111C319A-DB1D-4944-8AD8-F8506187AD63}" type="pres">
      <dgm:prSet presAssocID="{80AFD1BC-04A3-450D-AF2A-04A848A8D185}" presName="compositeNode" presStyleCnt="0">
        <dgm:presLayoutVars>
          <dgm:bulletEnabled val="1"/>
        </dgm:presLayoutVars>
      </dgm:prSet>
      <dgm:spPr/>
    </dgm:pt>
    <dgm:pt modelId="{895F8BD4-4233-416A-9438-3804DCA3988F}" type="pres">
      <dgm:prSet presAssocID="{80AFD1BC-04A3-450D-AF2A-04A848A8D185}" presName="image"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
        </a:ext>
      </dgm:extLst>
    </dgm:pt>
    <dgm:pt modelId="{86593F19-AC01-4221-B5C8-C197B5B67AC4}" type="pres">
      <dgm:prSet presAssocID="{80AFD1BC-04A3-450D-AF2A-04A848A8D185}" presName="childNode" presStyleLbl="node1" presStyleIdx="0" presStyleCnt="4">
        <dgm:presLayoutVars>
          <dgm:bulletEnabled val="1"/>
        </dgm:presLayoutVars>
      </dgm:prSet>
      <dgm:spPr/>
    </dgm:pt>
    <dgm:pt modelId="{64192852-BC6F-40C6-B7DC-EE5155A8B889}" type="pres">
      <dgm:prSet presAssocID="{80AFD1BC-04A3-450D-AF2A-04A848A8D185}" presName="parentNode" presStyleLbl="revTx" presStyleIdx="0" presStyleCnt="4">
        <dgm:presLayoutVars>
          <dgm:chMax val="0"/>
          <dgm:bulletEnabled val="1"/>
        </dgm:presLayoutVars>
      </dgm:prSet>
      <dgm:spPr/>
    </dgm:pt>
    <dgm:pt modelId="{B9082BD0-C599-4766-84EA-E0E8CB928D49}" type="pres">
      <dgm:prSet presAssocID="{DA82855A-2E3A-4074-A2CA-8A4BCD3ED99B}" presName="sibTrans" presStyleCnt="0"/>
      <dgm:spPr/>
    </dgm:pt>
    <dgm:pt modelId="{6357911D-3FE0-49EB-8C88-733AD02B0B8A}" type="pres">
      <dgm:prSet presAssocID="{3F55B977-CB25-4141-AB78-8A6DC52A0B1A}" presName="compositeNode" presStyleCnt="0">
        <dgm:presLayoutVars>
          <dgm:bulletEnabled val="1"/>
        </dgm:presLayoutVars>
      </dgm:prSet>
      <dgm:spPr/>
    </dgm:pt>
    <dgm:pt modelId="{4CD06D5B-3A3D-41DF-AECB-418D97D4A43E}" type="pres">
      <dgm:prSet presAssocID="{3F55B977-CB25-4141-AB78-8A6DC52A0B1A}" presName="image" presStyleLbl="fgImgPlace1" presStyleIdx="1" presStyleCnt="4" custLinFactNeighborX="-9162" custLinFactNeighborY="416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
        </a:ext>
      </dgm:extLst>
    </dgm:pt>
    <dgm:pt modelId="{8EC21FC8-1C12-4778-973B-567050B00F41}" type="pres">
      <dgm:prSet presAssocID="{3F55B977-CB25-4141-AB78-8A6DC52A0B1A}" presName="childNode" presStyleLbl="node1" presStyleIdx="1" presStyleCnt="4">
        <dgm:presLayoutVars>
          <dgm:bulletEnabled val="1"/>
        </dgm:presLayoutVars>
      </dgm:prSet>
      <dgm:spPr/>
    </dgm:pt>
    <dgm:pt modelId="{1AE21AD8-E714-42CB-BA3C-4DE258E1EB87}" type="pres">
      <dgm:prSet presAssocID="{3F55B977-CB25-4141-AB78-8A6DC52A0B1A}" presName="parentNode" presStyleLbl="revTx" presStyleIdx="1" presStyleCnt="4">
        <dgm:presLayoutVars>
          <dgm:chMax val="0"/>
          <dgm:bulletEnabled val="1"/>
        </dgm:presLayoutVars>
      </dgm:prSet>
      <dgm:spPr/>
    </dgm:pt>
    <dgm:pt modelId="{55521E16-4737-426B-8339-4DB6F3A58CF9}" type="pres">
      <dgm:prSet presAssocID="{45E03610-84AC-432B-B8F4-786FFF8DA181}" presName="sibTrans" presStyleCnt="0"/>
      <dgm:spPr/>
    </dgm:pt>
    <dgm:pt modelId="{E5D3B344-C0D2-4F31-B6C9-643E5F581972}" type="pres">
      <dgm:prSet presAssocID="{5C8CFBFA-0CB1-495B-9DA9-D1CBB252C422}" presName="compositeNode" presStyleCnt="0">
        <dgm:presLayoutVars>
          <dgm:bulletEnabled val="1"/>
        </dgm:presLayoutVars>
      </dgm:prSet>
      <dgm:spPr/>
    </dgm:pt>
    <dgm:pt modelId="{1E3E5F0F-CA7C-4DF8-914C-71EA09BE3ADD}" type="pres">
      <dgm:prSet presAssocID="{5C8CFBFA-0CB1-495B-9DA9-D1CBB252C422}" presName="image" presStyleLbl="fgImgPlace1" presStyleIdx="2"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
        </a:ext>
      </dgm:extLst>
    </dgm:pt>
    <dgm:pt modelId="{24EB53DE-5DFB-4702-A5BC-EEA101ADD11E}" type="pres">
      <dgm:prSet presAssocID="{5C8CFBFA-0CB1-495B-9DA9-D1CBB252C422}" presName="childNode" presStyleLbl="node1" presStyleIdx="2" presStyleCnt="4">
        <dgm:presLayoutVars>
          <dgm:bulletEnabled val="1"/>
        </dgm:presLayoutVars>
      </dgm:prSet>
      <dgm:spPr/>
    </dgm:pt>
    <dgm:pt modelId="{D04899D5-D982-49C3-9F78-4C896DA624F7}" type="pres">
      <dgm:prSet presAssocID="{5C8CFBFA-0CB1-495B-9DA9-D1CBB252C422}" presName="parentNode" presStyleLbl="revTx" presStyleIdx="2" presStyleCnt="4">
        <dgm:presLayoutVars>
          <dgm:chMax val="0"/>
          <dgm:bulletEnabled val="1"/>
        </dgm:presLayoutVars>
      </dgm:prSet>
      <dgm:spPr/>
    </dgm:pt>
    <dgm:pt modelId="{2C4BE334-256F-4723-A5F6-C0255E5996A3}" type="pres">
      <dgm:prSet presAssocID="{02CB6550-590D-4895-A896-C3CF0BC3F557}" presName="sibTrans" presStyleCnt="0"/>
      <dgm:spPr/>
    </dgm:pt>
    <dgm:pt modelId="{D7EDB956-9046-4002-90CC-BD776FE822E9}" type="pres">
      <dgm:prSet presAssocID="{AFD1164A-BEAA-4BF8-8237-A49F268C5709}" presName="compositeNode" presStyleCnt="0">
        <dgm:presLayoutVars>
          <dgm:bulletEnabled val="1"/>
        </dgm:presLayoutVars>
      </dgm:prSet>
      <dgm:spPr/>
    </dgm:pt>
    <dgm:pt modelId="{91558E38-FD9E-4708-97B0-AA796EA02747}" type="pres">
      <dgm:prSet presAssocID="{AFD1164A-BEAA-4BF8-8237-A49F268C5709}" presName="image" presStyleLbl="fgImgPlace1" presStyleIdx="3"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
        </a:ext>
      </dgm:extLst>
    </dgm:pt>
    <dgm:pt modelId="{A2364851-598B-476B-BE64-14A37C46CFD2}" type="pres">
      <dgm:prSet presAssocID="{AFD1164A-BEAA-4BF8-8237-A49F268C5709}" presName="childNode" presStyleLbl="node1" presStyleIdx="3" presStyleCnt="4">
        <dgm:presLayoutVars>
          <dgm:bulletEnabled val="1"/>
        </dgm:presLayoutVars>
      </dgm:prSet>
      <dgm:spPr/>
    </dgm:pt>
    <dgm:pt modelId="{97F8FDDC-575F-4355-B01F-42E23D36ADAE}" type="pres">
      <dgm:prSet presAssocID="{AFD1164A-BEAA-4BF8-8237-A49F268C5709}" presName="parentNode" presStyleLbl="revTx" presStyleIdx="3" presStyleCnt="4">
        <dgm:presLayoutVars>
          <dgm:chMax val="0"/>
          <dgm:bulletEnabled val="1"/>
        </dgm:presLayoutVars>
      </dgm:prSet>
      <dgm:spPr/>
    </dgm:pt>
  </dgm:ptLst>
  <dgm:cxnLst>
    <dgm:cxn modelId="{FD627004-4976-4074-B3C2-99856D5DB048}" type="presOf" srcId="{5F11EEAD-B2ED-401C-9B87-3263EC39A6BF}" destId="{A2364851-598B-476B-BE64-14A37C46CFD2}" srcOrd="0" destOrd="3" presId="urn:microsoft.com/office/officeart/2005/8/layout/hList2"/>
    <dgm:cxn modelId="{A83CD804-54A9-4A79-B35F-AC796AB3906A}" srcId="{5C8CFBFA-0CB1-495B-9DA9-D1CBB252C422}" destId="{8600BFD7-9D67-4686-9B32-0229C5A6AD34}" srcOrd="5" destOrd="0" parTransId="{4166A995-A5DA-4241-8343-F1F373E3CBC9}" sibTransId="{CD98A75B-6B6F-4651-AF06-04EA3D581F02}"/>
    <dgm:cxn modelId="{14B34205-0810-4495-9612-500A51FE3209}" srcId="{3F55B977-CB25-4141-AB78-8A6DC52A0B1A}" destId="{99C73F99-6089-4E14-AED1-ACA3BAAC327B}" srcOrd="2" destOrd="0" parTransId="{8B766E74-EC20-4AAE-966D-1E1CA71A3C2E}" sibTransId="{46BF8CE3-28A2-4D5E-A887-4CC65547A77E}"/>
    <dgm:cxn modelId="{76FBC50B-30ED-43DC-A978-1A4B6D94F00A}" type="presOf" srcId="{80AFD1BC-04A3-450D-AF2A-04A848A8D185}" destId="{64192852-BC6F-40C6-B7DC-EE5155A8B889}" srcOrd="0" destOrd="0" presId="urn:microsoft.com/office/officeart/2005/8/layout/hList2"/>
    <dgm:cxn modelId="{7AD6FD18-5827-45E9-9D2D-9A3AE29BDDA1}" srcId="{5C8CFBFA-0CB1-495B-9DA9-D1CBB252C422}" destId="{4A263097-9EE1-4961-8E6E-DE6F529DF122}" srcOrd="2" destOrd="0" parTransId="{9B18C511-BD9F-4E96-B830-5D5B7A8BCEDE}" sibTransId="{1FE0CB22-F2C3-4B65-BE90-B64444E4E020}"/>
    <dgm:cxn modelId="{21CBCF1A-0EE7-4CD7-9F43-B357B814FCB4}" srcId="{80AFD1BC-04A3-450D-AF2A-04A848A8D185}" destId="{B029E0F6-3602-4D96-A0CB-FFD6309602FF}" srcOrd="0" destOrd="0" parTransId="{80B0BC34-A926-466B-A682-F4EB1B03EDAE}" sibTransId="{38CC4EE8-FD3F-4677-991A-9972BA483838}"/>
    <dgm:cxn modelId="{59312024-B2D2-4628-9CD1-3658B0E70461}" srcId="{15121C68-A7C1-4872-BA74-03BEF07C11D4}" destId="{3F55B977-CB25-4141-AB78-8A6DC52A0B1A}" srcOrd="1" destOrd="0" parTransId="{818B642C-E2BA-43B9-8831-A8DA6466116C}" sibTransId="{45E03610-84AC-432B-B8F4-786FFF8DA181}"/>
    <dgm:cxn modelId="{5D6B552C-4CD7-41DA-AD1F-35488BC1A63E}" type="presOf" srcId="{29A55329-2529-4564-A6CA-7338C83F270C}" destId="{24EB53DE-5DFB-4702-A5BC-EEA101ADD11E}" srcOrd="0" destOrd="3" presId="urn:microsoft.com/office/officeart/2005/8/layout/hList2"/>
    <dgm:cxn modelId="{942E9C5B-6077-42D5-8ED9-47BD6D95CFDC}" srcId="{5C8CFBFA-0CB1-495B-9DA9-D1CBB252C422}" destId="{49F14FF9-2CD1-4226-9329-4C60610D994B}" srcOrd="0" destOrd="0" parTransId="{BD7AFAF8-06AA-494F-9F76-92F95B1A8E00}" sibTransId="{69F8F6BE-CDD7-4765-A4F8-0648FBF32A99}"/>
    <dgm:cxn modelId="{F0FBBF5C-22AA-4790-A46B-9D54699E65FC}" srcId="{15121C68-A7C1-4872-BA74-03BEF07C11D4}" destId="{5C8CFBFA-0CB1-495B-9DA9-D1CBB252C422}" srcOrd="2" destOrd="0" parTransId="{0AC6A108-F732-4BA7-8DCD-F5EDD2BE8C1C}" sibTransId="{02CB6550-590D-4895-A896-C3CF0BC3F557}"/>
    <dgm:cxn modelId="{C900E361-CEC1-4C16-8427-9983A008D187}" srcId="{3F55B977-CB25-4141-AB78-8A6DC52A0B1A}" destId="{B0827BB8-CAE1-4C4F-8F05-D6DF125DD268}" srcOrd="0" destOrd="0" parTransId="{075F500A-91DD-45C6-8C4F-78614A205925}" sibTransId="{C8A78294-98E4-4122-9ECA-427E000DBF55}"/>
    <dgm:cxn modelId="{A790AC65-F5DE-4E66-80FD-D52B2D4220D1}" type="presOf" srcId="{EC864F6D-5200-4F3A-8AAF-4F595E0BB34A}" destId="{A2364851-598B-476B-BE64-14A37C46CFD2}" srcOrd="0" destOrd="2" presId="urn:microsoft.com/office/officeart/2005/8/layout/hList2"/>
    <dgm:cxn modelId="{6CC67546-DC63-4CA0-9267-896B923F2BDC}" type="presOf" srcId="{4A263097-9EE1-4961-8E6E-DE6F529DF122}" destId="{24EB53DE-5DFB-4702-A5BC-EEA101ADD11E}" srcOrd="0" destOrd="2" presId="urn:microsoft.com/office/officeart/2005/8/layout/hList2"/>
    <dgm:cxn modelId="{E1F0C349-846E-4BA4-A15A-93288A95BE59}" type="presOf" srcId="{28EC0F7F-89C7-48AE-862A-0C09DBCE18B4}" destId="{A2364851-598B-476B-BE64-14A37C46CFD2}" srcOrd="0" destOrd="0" presId="urn:microsoft.com/office/officeart/2005/8/layout/hList2"/>
    <dgm:cxn modelId="{9C55386D-6D8D-4CD9-B11B-77935695722C}" type="presOf" srcId="{FF5F10BC-4A88-41EE-A49B-E9A361C97C62}" destId="{8EC21FC8-1C12-4778-973B-567050B00F41}" srcOrd="0" destOrd="4" presId="urn:microsoft.com/office/officeart/2005/8/layout/hList2"/>
    <dgm:cxn modelId="{E0BE0872-1D1D-4CC4-A3B1-556216A5D0CC}" srcId="{80AFD1BC-04A3-450D-AF2A-04A848A8D185}" destId="{58832350-5205-452C-B52A-B8E4E0CF5149}" srcOrd="3" destOrd="0" parTransId="{E08AEDC1-F3AF-439E-99A2-330CE0D06C4C}" sibTransId="{FB48F487-7036-466E-ABAC-E000F2701D18}"/>
    <dgm:cxn modelId="{DF33FE73-32EA-49F6-9144-08D6D0B3F8BE}" type="presOf" srcId="{49F14FF9-2CD1-4226-9329-4C60610D994B}" destId="{24EB53DE-5DFB-4702-A5BC-EEA101ADD11E}" srcOrd="0" destOrd="0" presId="urn:microsoft.com/office/officeart/2005/8/layout/hList2"/>
    <dgm:cxn modelId="{3B374975-AD00-4096-8964-C1C22CE3ADA4}" type="presOf" srcId="{4020FEDA-0D9B-4B88-A689-604E1940ADD6}" destId="{8EC21FC8-1C12-4778-973B-567050B00F41}" srcOrd="0" destOrd="3" presId="urn:microsoft.com/office/officeart/2005/8/layout/hList2"/>
    <dgm:cxn modelId="{27D34F76-1622-42E0-AE53-5ACF44D048FC}" srcId="{15121C68-A7C1-4872-BA74-03BEF07C11D4}" destId="{80AFD1BC-04A3-450D-AF2A-04A848A8D185}" srcOrd="0" destOrd="0" parTransId="{BA7D57F8-0331-4CDF-8233-9897B2995C18}" sibTransId="{DA82855A-2E3A-4074-A2CA-8A4BCD3ED99B}"/>
    <dgm:cxn modelId="{E53B7176-AFF1-4E7E-A06E-62847DFB6F02}" srcId="{AFD1164A-BEAA-4BF8-8237-A49F268C5709}" destId="{36E07C4A-0DEC-4873-B591-6226E458BC31}" srcOrd="1" destOrd="0" parTransId="{0D78196B-BA3F-4373-8CEF-786D8FAE490B}" sibTransId="{74871C47-F69C-48CD-9307-48CF8544D10F}"/>
    <dgm:cxn modelId="{94F58477-E2EC-44CB-AB0A-017B1356C34B}" srcId="{80AFD1BC-04A3-450D-AF2A-04A848A8D185}" destId="{446A7D3D-6B90-45D8-8914-FEF972EE7191}" srcOrd="1" destOrd="0" parTransId="{225FEE2B-67C2-4DE9-8D4D-954D1BF8F2EB}" sibTransId="{EE6DAB33-C0C7-4079-AA9E-61DCD1011D9D}"/>
    <dgm:cxn modelId="{82570C58-244D-4A45-BE19-B8116005CF18}" type="presOf" srcId="{5C8CFBFA-0CB1-495B-9DA9-D1CBB252C422}" destId="{D04899D5-D982-49C3-9F78-4C896DA624F7}" srcOrd="0" destOrd="0" presId="urn:microsoft.com/office/officeart/2005/8/layout/hList2"/>
    <dgm:cxn modelId="{65B2E37A-F7D7-450A-9AFC-9388CE8CD2FA}" type="presOf" srcId="{AFD1164A-BEAA-4BF8-8237-A49F268C5709}" destId="{97F8FDDC-575F-4355-B01F-42E23D36ADAE}" srcOrd="0" destOrd="0" presId="urn:microsoft.com/office/officeart/2005/8/layout/hList2"/>
    <dgm:cxn modelId="{BD649583-C1F9-41D0-A62F-E20CCD40ED14}" type="presOf" srcId="{E37C91FF-E6C4-4299-A626-3C5EBD669331}" destId="{86593F19-AC01-4221-B5C8-C197B5B67AC4}" srcOrd="0" destOrd="2" presId="urn:microsoft.com/office/officeart/2005/8/layout/hList2"/>
    <dgm:cxn modelId="{20727F92-E4C4-43EA-8E68-F2DD34EBEB58}" type="presOf" srcId="{3E469A20-963A-4589-B940-B9453E03E8D4}" destId="{24EB53DE-5DFB-4702-A5BC-EEA101ADD11E}" srcOrd="0" destOrd="1" presId="urn:microsoft.com/office/officeart/2005/8/layout/hList2"/>
    <dgm:cxn modelId="{B5F2DC98-45A8-46CD-A1B2-01C2DA00AE40}" srcId="{AFD1164A-BEAA-4BF8-8237-A49F268C5709}" destId="{EC864F6D-5200-4F3A-8AAF-4F595E0BB34A}" srcOrd="2" destOrd="0" parTransId="{958588F0-CCCB-433A-8776-9DC42C489125}" sibTransId="{F462F0EE-056F-43AE-98B2-D9016C4D43A6}"/>
    <dgm:cxn modelId="{3D6C569A-82C6-4A54-9806-CA78915F9013}" type="presOf" srcId="{1DD40CB4-851D-46CB-A659-9BD96B11EEAF}" destId="{24EB53DE-5DFB-4702-A5BC-EEA101ADD11E}" srcOrd="0" destOrd="4" presId="urn:microsoft.com/office/officeart/2005/8/layout/hList2"/>
    <dgm:cxn modelId="{0B6597A7-D4B5-4F29-8141-39C26908EC9F}" type="presOf" srcId="{8600BFD7-9D67-4686-9B32-0229C5A6AD34}" destId="{24EB53DE-5DFB-4702-A5BC-EEA101ADD11E}" srcOrd="0" destOrd="5" presId="urn:microsoft.com/office/officeart/2005/8/layout/hList2"/>
    <dgm:cxn modelId="{BFB969AA-91D6-4706-B711-E0830C5FD688}" type="presOf" srcId="{446A7D3D-6B90-45D8-8914-FEF972EE7191}" destId="{86593F19-AC01-4221-B5C8-C197B5B67AC4}" srcOrd="0" destOrd="1" presId="urn:microsoft.com/office/officeart/2005/8/layout/hList2"/>
    <dgm:cxn modelId="{6F6020AC-EA5D-4537-8014-D0561FE44C37}" type="presOf" srcId="{99C73F99-6089-4E14-AED1-ACA3BAAC327B}" destId="{8EC21FC8-1C12-4778-973B-567050B00F41}" srcOrd="0" destOrd="2" presId="urn:microsoft.com/office/officeart/2005/8/layout/hList2"/>
    <dgm:cxn modelId="{F1E1D6AD-C434-420A-8C7F-0593A3CA9F56}" srcId="{80AFD1BC-04A3-450D-AF2A-04A848A8D185}" destId="{E37C91FF-E6C4-4299-A626-3C5EBD669331}" srcOrd="2" destOrd="0" parTransId="{1B773EB4-B8D2-45CF-B01C-6BFF08CF9F11}" sibTransId="{036E35E8-F545-4AEB-914F-77F297410068}"/>
    <dgm:cxn modelId="{803002B7-31E3-4591-9127-4CD7F9DA46E8}" srcId="{AFD1164A-BEAA-4BF8-8237-A49F268C5709}" destId="{28EC0F7F-89C7-48AE-862A-0C09DBCE18B4}" srcOrd="0" destOrd="0" parTransId="{0DB9AEE2-52C4-4A7E-90A4-38117F61FB97}" sibTransId="{2FCF3533-3419-4AAB-992A-2A5C6D5B5296}"/>
    <dgm:cxn modelId="{87B287BA-2191-4687-96C8-2734B1413B91}" type="presOf" srcId="{B0827BB8-CAE1-4C4F-8F05-D6DF125DD268}" destId="{8EC21FC8-1C12-4778-973B-567050B00F41}" srcOrd="0" destOrd="0" presId="urn:microsoft.com/office/officeart/2005/8/layout/hList2"/>
    <dgm:cxn modelId="{82B49BC1-FB59-444C-BF93-9FFE41D6DB13}" type="presOf" srcId="{B029E0F6-3602-4D96-A0CB-FFD6309602FF}" destId="{86593F19-AC01-4221-B5C8-C197B5B67AC4}" srcOrd="0" destOrd="0" presId="urn:microsoft.com/office/officeart/2005/8/layout/hList2"/>
    <dgm:cxn modelId="{C80490C8-8FEF-4E2A-B9CF-D08E0997BDF9}" srcId="{AFD1164A-BEAA-4BF8-8237-A49F268C5709}" destId="{5F11EEAD-B2ED-401C-9B87-3263EC39A6BF}" srcOrd="3" destOrd="0" parTransId="{596DF1B5-B52F-4FA1-9846-C56AEAB53EE4}" sibTransId="{DC8669C3-3D2D-4510-BE51-EF578C0FCFB7}"/>
    <dgm:cxn modelId="{A36506C9-9613-46FD-ACAC-39108F574581}" srcId="{3F55B977-CB25-4141-AB78-8A6DC52A0B1A}" destId="{CBE52775-A5E2-44E7-9F42-CBC18FC97434}" srcOrd="1" destOrd="0" parTransId="{367C473B-985A-402A-A649-C67431585159}" sibTransId="{530A43F4-A95D-4DF9-9A6F-9D5035F91C30}"/>
    <dgm:cxn modelId="{13DDD1CA-4F29-467F-9CFF-B21080729DA2}" srcId="{3F55B977-CB25-4141-AB78-8A6DC52A0B1A}" destId="{FF5F10BC-4A88-41EE-A49B-E9A361C97C62}" srcOrd="4" destOrd="0" parTransId="{D2EF0315-375C-4F01-B51E-66719E7CAB28}" sibTransId="{06FB597B-69DB-4D43-A986-F1DD7A4B801E}"/>
    <dgm:cxn modelId="{CB7189CC-5511-4E89-B06E-300363C2C2A2}" type="presOf" srcId="{CBE52775-A5E2-44E7-9F42-CBC18FC97434}" destId="{8EC21FC8-1C12-4778-973B-567050B00F41}" srcOrd="0" destOrd="1" presId="urn:microsoft.com/office/officeart/2005/8/layout/hList2"/>
    <dgm:cxn modelId="{A763DED2-F9B3-44D1-81E1-D77CF321514D}" srcId="{5C8CFBFA-0CB1-495B-9DA9-D1CBB252C422}" destId="{3E469A20-963A-4589-B940-B9453E03E8D4}" srcOrd="1" destOrd="0" parTransId="{4029E25B-D29B-4893-AFDC-D45229F0706A}" sibTransId="{ED67D207-7128-4C31-A078-C13E96894B90}"/>
    <dgm:cxn modelId="{2E204CD7-F9D9-4292-B922-D173EE72CDE4}" srcId="{3F55B977-CB25-4141-AB78-8A6DC52A0B1A}" destId="{4020FEDA-0D9B-4B88-A689-604E1940ADD6}" srcOrd="3" destOrd="0" parTransId="{E78D5D08-7942-4CC9-9F41-E1ACAD4D7213}" sibTransId="{F61D4E10-63BE-4132-B9A2-9AD487F1EC94}"/>
    <dgm:cxn modelId="{1203C4D7-0427-4BDB-ADAD-BB077EF8A48F}" type="presOf" srcId="{36E07C4A-0DEC-4873-B591-6226E458BC31}" destId="{A2364851-598B-476B-BE64-14A37C46CFD2}" srcOrd="0" destOrd="1" presId="urn:microsoft.com/office/officeart/2005/8/layout/hList2"/>
    <dgm:cxn modelId="{DD452CD9-8A31-446F-A73D-08A53562C4F5}" srcId="{5C8CFBFA-0CB1-495B-9DA9-D1CBB252C422}" destId="{1DD40CB4-851D-46CB-A659-9BD96B11EEAF}" srcOrd="4" destOrd="0" parTransId="{DB25952A-F5DD-4BA8-B18B-861E39BF08F1}" sibTransId="{A959B389-A647-4CA1-B498-CD9660EF0E12}"/>
    <dgm:cxn modelId="{1B4DFBEC-74CA-4E8F-BDE1-5DB6C0ECB52E}" type="presOf" srcId="{3F55B977-CB25-4141-AB78-8A6DC52A0B1A}" destId="{1AE21AD8-E714-42CB-BA3C-4DE258E1EB87}" srcOrd="0" destOrd="0" presId="urn:microsoft.com/office/officeart/2005/8/layout/hList2"/>
    <dgm:cxn modelId="{01E875F0-3361-495C-BD46-6583527393EE}" type="presOf" srcId="{15121C68-A7C1-4872-BA74-03BEF07C11D4}" destId="{D280226A-9824-4C63-B06A-85558B223004}" srcOrd="0" destOrd="0" presId="urn:microsoft.com/office/officeart/2005/8/layout/hList2"/>
    <dgm:cxn modelId="{553760F5-E7FA-4BCD-A8F7-04A5EC163361}" type="presOf" srcId="{58832350-5205-452C-B52A-B8E4E0CF5149}" destId="{86593F19-AC01-4221-B5C8-C197B5B67AC4}" srcOrd="0" destOrd="3" presId="urn:microsoft.com/office/officeart/2005/8/layout/hList2"/>
    <dgm:cxn modelId="{9E1947FC-31F9-4F84-83C0-F5153F245AF8}" srcId="{15121C68-A7C1-4872-BA74-03BEF07C11D4}" destId="{AFD1164A-BEAA-4BF8-8237-A49F268C5709}" srcOrd="3" destOrd="0" parTransId="{499F8825-5025-4D38-9B5B-742DC5FB8BCC}" sibTransId="{EF923A5E-FCAC-46E0-ADA0-77D08103724E}"/>
    <dgm:cxn modelId="{22A261FF-D82F-4B68-A0F5-21727FE8D920}" srcId="{5C8CFBFA-0CB1-495B-9DA9-D1CBB252C422}" destId="{29A55329-2529-4564-A6CA-7338C83F270C}" srcOrd="3" destOrd="0" parTransId="{47549B24-9E3E-4E5C-A14A-B15043AF7A34}" sibTransId="{9021A671-DA7D-42F8-9F4A-98D4B0E7D908}"/>
    <dgm:cxn modelId="{AB77CF6E-EEA5-462F-8FA1-DBD5133FC736}" type="presParOf" srcId="{D280226A-9824-4C63-B06A-85558B223004}" destId="{111C319A-DB1D-4944-8AD8-F8506187AD63}" srcOrd="0" destOrd="0" presId="urn:microsoft.com/office/officeart/2005/8/layout/hList2"/>
    <dgm:cxn modelId="{910F7452-5941-48E4-BEE7-7CF8508119BA}" type="presParOf" srcId="{111C319A-DB1D-4944-8AD8-F8506187AD63}" destId="{895F8BD4-4233-416A-9438-3804DCA3988F}" srcOrd="0" destOrd="0" presId="urn:microsoft.com/office/officeart/2005/8/layout/hList2"/>
    <dgm:cxn modelId="{ACF54759-C797-43AE-94EB-BA8C24E73A17}" type="presParOf" srcId="{111C319A-DB1D-4944-8AD8-F8506187AD63}" destId="{86593F19-AC01-4221-B5C8-C197B5B67AC4}" srcOrd="1" destOrd="0" presId="urn:microsoft.com/office/officeart/2005/8/layout/hList2"/>
    <dgm:cxn modelId="{801D5301-4DCF-4688-9110-11AB9FEE79E6}" type="presParOf" srcId="{111C319A-DB1D-4944-8AD8-F8506187AD63}" destId="{64192852-BC6F-40C6-B7DC-EE5155A8B889}" srcOrd="2" destOrd="0" presId="urn:microsoft.com/office/officeart/2005/8/layout/hList2"/>
    <dgm:cxn modelId="{F4AD0488-6640-47CF-9437-D4EE66715684}" type="presParOf" srcId="{D280226A-9824-4C63-B06A-85558B223004}" destId="{B9082BD0-C599-4766-84EA-E0E8CB928D49}" srcOrd="1" destOrd="0" presId="urn:microsoft.com/office/officeart/2005/8/layout/hList2"/>
    <dgm:cxn modelId="{59EEA26D-31A0-4237-8654-7592B27FD84E}" type="presParOf" srcId="{D280226A-9824-4C63-B06A-85558B223004}" destId="{6357911D-3FE0-49EB-8C88-733AD02B0B8A}" srcOrd="2" destOrd="0" presId="urn:microsoft.com/office/officeart/2005/8/layout/hList2"/>
    <dgm:cxn modelId="{FE30C92B-FE19-441A-81F7-99675AABD9D8}" type="presParOf" srcId="{6357911D-3FE0-49EB-8C88-733AD02B0B8A}" destId="{4CD06D5B-3A3D-41DF-AECB-418D97D4A43E}" srcOrd="0" destOrd="0" presId="urn:microsoft.com/office/officeart/2005/8/layout/hList2"/>
    <dgm:cxn modelId="{B28E395C-B742-4FBF-B003-AB1B873291F5}" type="presParOf" srcId="{6357911D-3FE0-49EB-8C88-733AD02B0B8A}" destId="{8EC21FC8-1C12-4778-973B-567050B00F41}" srcOrd="1" destOrd="0" presId="urn:microsoft.com/office/officeart/2005/8/layout/hList2"/>
    <dgm:cxn modelId="{1AB56FDA-46EF-4CAB-8CBD-205DF03FD305}" type="presParOf" srcId="{6357911D-3FE0-49EB-8C88-733AD02B0B8A}" destId="{1AE21AD8-E714-42CB-BA3C-4DE258E1EB87}" srcOrd="2" destOrd="0" presId="urn:microsoft.com/office/officeart/2005/8/layout/hList2"/>
    <dgm:cxn modelId="{10983D7E-E8E6-4CB2-B9B9-E14B4070E19C}" type="presParOf" srcId="{D280226A-9824-4C63-B06A-85558B223004}" destId="{55521E16-4737-426B-8339-4DB6F3A58CF9}" srcOrd="3" destOrd="0" presId="urn:microsoft.com/office/officeart/2005/8/layout/hList2"/>
    <dgm:cxn modelId="{58A089B8-5FB2-477F-92E7-D52CADB7C840}" type="presParOf" srcId="{D280226A-9824-4C63-B06A-85558B223004}" destId="{E5D3B344-C0D2-4F31-B6C9-643E5F581972}" srcOrd="4" destOrd="0" presId="urn:microsoft.com/office/officeart/2005/8/layout/hList2"/>
    <dgm:cxn modelId="{7FC1B977-9FCF-4738-81D4-BA50021C3829}" type="presParOf" srcId="{E5D3B344-C0D2-4F31-B6C9-643E5F581972}" destId="{1E3E5F0F-CA7C-4DF8-914C-71EA09BE3ADD}" srcOrd="0" destOrd="0" presId="urn:microsoft.com/office/officeart/2005/8/layout/hList2"/>
    <dgm:cxn modelId="{09D4E1DE-35E3-4835-B0AA-20E079109E6C}" type="presParOf" srcId="{E5D3B344-C0D2-4F31-B6C9-643E5F581972}" destId="{24EB53DE-5DFB-4702-A5BC-EEA101ADD11E}" srcOrd="1" destOrd="0" presId="urn:microsoft.com/office/officeart/2005/8/layout/hList2"/>
    <dgm:cxn modelId="{4A40F222-87E4-4ADA-A694-FAE7F0ACDB19}" type="presParOf" srcId="{E5D3B344-C0D2-4F31-B6C9-643E5F581972}" destId="{D04899D5-D982-49C3-9F78-4C896DA624F7}" srcOrd="2" destOrd="0" presId="urn:microsoft.com/office/officeart/2005/8/layout/hList2"/>
    <dgm:cxn modelId="{E0DE9F0D-446E-4983-B247-37E407B3A0E8}" type="presParOf" srcId="{D280226A-9824-4C63-B06A-85558B223004}" destId="{2C4BE334-256F-4723-A5F6-C0255E5996A3}" srcOrd="5" destOrd="0" presId="urn:microsoft.com/office/officeart/2005/8/layout/hList2"/>
    <dgm:cxn modelId="{BB9C6A92-22A9-445A-9D6F-09C58B22727A}" type="presParOf" srcId="{D280226A-9824-4C63-B06A-85558B223004}" destId="{D7EDB956-9046-4002-90CC-BD776FE822E9}" srcOrd="6" destOrd="0" presId="urn:microsoft.com/office/officeart/2005/8/layout/hList2"/>
    <dgm:cxn modelId="{E31B9842-EB72-427B-98B6-57609C14F553}" type="presParOf" srcId="{D7EDB956-9046-4002-90CC-BD776FE822E9}" destId="{91558E38-FD9E-4708-97B0-AA796EA02747}" srcOrd="0" destOrd="0" presId="urn:microsoft.com/office/officeart/2005/8/layout/hList2"/>
    <dgm:cxn modelId="{82FC17D7-B227-4D5D-B105-5D8DE6948B21}" type="presParOf" srcId="{D7EDB956-9046-4002-90CC-BD776FE822E9}" destId="{A2364851-598B-476B-BE64-14A37C46CFD2}" srcOrd="1" destOrd="0" presId="urn:microsoft.com/office/officeart/2005/8/layout/hList2"/>
    <dgm:cxn modelId="{67DAC681-3E9F-4907-95E7-DABD37CCC143}" type="presParOf" srcId="{D7EDB956-9046-4002-90CC-BD776FE822E9}" destId="{97F8FDDC-575F-4355-B01F-42E23D36ADAE}"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D275AE-23A6-4EA0-AEB8-84A68B6A527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25F7B87-3C50-4D9A-BB6F-FFBF3DFFB328}">
      <dgm:prSet custT="1"/>
      <dgm:spPr/>
      <dgm:t>
        <a:bodyPr/>
        <a:lstStyle/>
        <a:p>
          <a:pPr>
            <a:lnSpc>
              <a:spcPct val="100000"/>
            </a:lnSpc>
          </a:pPr>
          <a:r>
            <a:rPr lang="es-ES_tradnl" sz="1600" b="0" i="0" baseline="0" dirty="0"/>
            <a:t>- Ser tratados como socios igualitarios con pleno derecho a expresarse, a través de la representatividad de su sector</a:t>
          </a:r>
          <a:endParaRPr lang="en-US" sz="1600" dirty="0"/>
        </a:p>
      </dgm:t>
    </dgm:pt>
    <dgm:pt modelId="{E276443E-7F3A-4FFA-A7FA-274DC7DBE732}" type="parTrans" cxnId="{3D214A13-AABD-46EA-B328-817D3D3CEF3D}">
      <dgm:prSet/>
      <dgm:spPr/>
      <dgm:t>
        <a:bodyPr/>
        <a:lstStyle/>
        <a:p>
          <a:endParaRPr lang="en-US" sz="2000"/>
        </a:p>
      </dgm:t>
    </dgm:pt>
    <dgm:pt modelId="{975E9F33-2666-4BDD-89F6-68A6FE0137B1}" type="sibTrans" cxnId="{3D214A13-AABD-46EA-B328-817D3D3CEF3D}">
      <dgm:prSet/>
      <dgm:spPr/>
      <dgm:t>
        <a:bodyPr/>
        <a:lstStyle/>
        <a:p>
          <a:pPr>
            <a:lnSpc>
              <a:spcPct val="100000"/>
            </a:lnSpc>
          </a:pPr>
          <a:endParaRPr lang="en-US" sz="2000"/>
        </a:p>
      </dgm:t>
    </dgm:pt>
    <dgm:pt modelId="{DC5D7F74-7CC6-4202-8CD8-559F61AD1FEE}">
      <dgm:prSet custT="1"/>
      <dgm:spPr/>
      <dgm:t>
        <a:bodyPr/>
        <a:lstStyle/>
        <a:p>
          <a:pPr>
            <a:lnSpc>
              <a:spcPct val="100000"/>
            </a:lnSpc>
          </a:pPr>
          <a:r>
            <a:rPr lang="es-ES_tradnl" sz="1600" b="0" i="0" baseline="0"/>
            <a:t>- Designar  a la persona  de su organización o  institución que será  Delegada en el MCP-ES.</a:t>
          </a:r>
          <a:endParaRPr lang="en-US" sz="1600"/>
        </a:p>
      </dgm:t>
    </dgm:pt>
    <dgm:pt modelId="{E4112713-FD8A-4CA9-8A8A-D48DC7FFD0B2}" type="parTrans" cxnId="{E2713134-296E-42AD-9D80-DE508E2ADEC1}">
      <dgm:prSet/>
      <dgm:spPr/>
      <dgm:t>
        <a:bodyPr/>
        <a:lstStyle/>
        <a:p>
          <a:endParaRPr lang="en-US" sz="2000"/>
        </a:p>
      </dgm:t>
    </dgm:pt>
    <dgm:pt modelId="{9A1C53A2-A9A6-4171-8746-B7664E0FFFC0}" type="sibTrans" cxnId="{E2713134-296E-42AD-9D80-DE508E2ADEC1}">
      <dgm:prSet/>
      <dgm:spPr/>
      <dgm:t>
        <a:bodyPr/>
        <a:lstStyle/>
        <a:p>
          <a:pPr>
            <a:lnSpc>
              <a:spcPct val="100000"/>
            </a:lnSpc>
          </a:pPr>
          <a:endParaRPr lang="en-US" sz="2000"/>
        </a:p>
      </dgm:t>
    </dgm:pt>
    <dgm:pt modelId="{3507AD6F-3012-4D53-A6C9-79FD1095CFC9}">
      <dgm:prSet custT="1"/>
      <dgm:spPr/>
      <dgm:t>
        <a:bodyPr/>
        <a:lstStyle/>
        <a:p>
          <a:pPr>
            <a:lnSpc>
              <a:spcPct val="100000"/>
            </a:lnSpc>
          </a:pPr>
          <a:r>
            <a:rPr lang="es-ES_tradnl" sz="1600" b="0" i="0" baseline="0"/>
            <a:t>- Participar activamente a través de la persona designada ,  en las sesiones de Asamblea General del MCP-ES</a:t>
          </a:r>
          <a:endParaRPr lang="en-US" sz="1600"/>
        </a:p>
      </dgm:t>
    </dgm:pt>
    <dgm:pt modelId="{A5D76EC4-331B-4C83-B3D5-0505B4B21A45}" type="parTrans" cxnId="{99286FF1-BE0E-4478-84DA-0679F6D94070}">
      <dgm:prSet/>
      <dgm:spPr/>
      <dgm:t>
        <a:bodyPr/>
        <a:lstStyle/>
        <a:p>
          <a:endParaRPr lang="en-US" sz="2000"/>
        </a:p>
      </dgm:t>
    </dgm:pt>
    <dgm:pt modelId="{0D4BB8B8-0771-4B98-AA72-7B9DF26FE3F6}" type="sibTrans" cxnId="{99286FF1-BE0E-4478-84DA-0679F6D94070}">
      <dgm:prSet/>
      <dgm:spPr/>
      <dgm:t>
        <a:bodyPr/>
        <a:lstStyle/>
        <a:p>
          <a:pPr>
            <a:lnSpc>
              <a:spcPct val="100000"/>
            </a:lnSpc>
          </a:pPr>
          <a:endParaRPr lang="en-US" sz="2000"/>
        </a:p>
      </dgm:t>
    </dgm:pt>
    <dgm:pt modelId="{EBCEF63D-F714-4773-9B83-A3274A509A3D}">
      <dgm:prSet custT="1"/>
      <dgm:spPr/>
      <dgm:t>
        <a:bodyPr/>
        <a:lstStyle/>
        <a:p>
          <a:pPr>
            <a:lnSpc>
              <a:spcPct val="100000"/>
            </a:lnSpc>
          </a:pPr>
          <a:r>
            <a:rPr lang="es-ES_tradnl" sz="1600" b="0" i="0" baseline="0"/>
            <a:t>- Contribuir a través de su Delegada/o,  en las decisiones correspondientes del MCP-ES</a:t>
          </a:r>
          <a:endParaRPr lang="en-US" sz="1600"/>
        </a:p>
      </dgm:t>
    </dgm:pt>
    <dgm:pt modelId="{080BAF66-480C-4FBD-85E2-3DD542EEE7D9}" type="parTrans" cxnId="{43769DD3-D273-4F85-91A3-AEA30F95FF03}">
      <dgm:prSet/>
      <dgm:spPr/>
      <dgm:t>
        <a:bodyPr/>
        <a:lstStyle/>
        <a:p>
          <a:endParaRPr lang="en-US" sz="2000"/>
        </a:p>
      </dgm:t>
    </dgm:pt>
    <dgm:pt modelId="{52261E0C-7D89-4E0E-9CBC-F1938C661DBF}" type="sibTrans" cxnId="{43769DD3-D273-4F85-91A3-AEA30F95FF03}">
      <dgm:prSet/>
      <dgm:spPr/>
      <dgm:t>
        <a:bodyPr/>
        <a:lstStyle/>
        <a:p>
          <a:pPr>
            <a:lnSpc>
              <a:spcPct val="100000"/>
            </a:lnSpc>
          </a:pPr>
          <a:endParaRPr lang="en-US" sz="2000"/>
        </a:p>
      </dgm:t>
    </dgm:pt>
    <dgm:pt modelId="{5CAEF986-5FA5-46F4-A764-D5DCD0B3A47C}">
      <dgm:prSet custT="1"/>
      <dgm:spPr/>
      <dgm:t>
        <a:bodyPr/>
        <a:lstStyle/>
        <a:p>
          <a:pPr>
            <a:lnSpc>
              <a:spcPct val="100000"/>
            </a:lnSpc>
          </a:pPr>
          <a:r>
            <a:rPr lang="es-ES_tradnl" sz="1600" b="0" i="0" baseline="0"/>
            <a:t>- Acceder a la información pertinente a través de sus Delegadas/os</a:t>
          </a:r>
          <a:endParaRPr lang="en-US" sz="1600"/>
        </a:p>
      </dgm:t>
    </dgm:pt>
    <dgm:pt modelId="{83D1B447-602B-4F5F-AA15-81470A77451D}" type="parTrans" cxnId="{E61401E3-C4A3-4475-8A21-D0A1A04D7B1C}">
      <dgm:prSet/>
      <dgm:spPr/>
      <dgm:t>
        <a:bodyPr/>
        <a:lstStyle/>
        <a:p>
          <a:endParaRPr lang="en-US" sz="2000"/>
        </a:p>
      </dgm:t>
    </dgm:pt>
    <dgm:pt modelId="{E6994BC7-B5EE-4E09-B663-DB6D89865A84}" type="sibTrans" cxnId="{E61401E3-C4A3-4475-8A21-D0A1A04D7B1C}">
      <dgm:prSet/>
      <dgm:spPr/>
      <dgm:t>
        <a:bodyPr/>
        <a:lstStyle/>
        <a:p>
          <a:pPr>
            <a:lnSpc>
              <a:spcPct val="100000"/>
            </a:lnSpc>
          </a:pPr>
          <a:endParaRPr lang="en-US" sz="2000"/>
        </a:p>
      </dgm:t>
    </dgm:pt>
    <dgm:pt modelId="{1F2B636C-3F59-4BDD-90CA-F9CE7B15643C}">
      <dgm:prSet custT="1"/>
      <dgm:spPr/>
      <dgm:t>
        <a:bodyPr/>
        <a:lstStyle/>
        <a:p>
          <a:pPr>
            <a:lnSpc>
              <a:spcPct val="100000"/>
            </a:lnSpc>
          </a:pPr>
          <a:r>
            <a:rPr lang="es-ES_tradnl" sz="1600" b="0" i="0" baseline="0"/>
            <a:t>- Recibir por parte de sus Delegadas/os , todas las comunicaciones referidas al quehacer del MCP-ES.</a:t>
          </a:r>
          <a:endParaRPr lang="en-US" sz="1600"/>
        </a:p>
      </dgm:t>
    </dgm:pt>
    <dgm:pt modelId="{A81DFDA1-97E4-4758-8D65-9A48946DB470}" type="parTrans" cxnId="{5711F32B-4283-4553-A9A2-3FF33203CE6A}">
      <dgm:prSet/>
      <dgm:spPr/>
      <dgm:t>
        <a:bodyPr/>
        <a:lstStyle/>
        <a:p>
          <a:endParaRPr lang="en-US" sz="2000"/>
        </a:p>
      </dgm:t>
    </dgm:pt>
    <dgm:pt modelId="{259546E6-FC02-4031-B6D5-CB3B54FC352C}" type="sibTrans" cxnId="{5711F32B-4283-4553-A9A2-3FF33203CE6A}">
      <dgm:prSet/>
      <dgm:spPr/>
      <dgm:t>
        <a:bodyPr/>
        <a:lstStyle/>
        <a:p>
          <a:endParaRPr lang="en-US" sz="2000"/>
        </a:p>
      </dgm:t>
    </dgm:pt>
    <dgm:pt modelId="{CB499E43-55E1-4D83-A900-F2CE1B80F8BE}" type="pres">
      <dgm:prSet presAssocID="{4AD275AE-23A6-4EA0-AEB8-84A68B6A5277}" presName="root" presStyleCnt="0">
        <dgm:presLayoutVars>
          <dgm:dir/>
          <dgm:resizeHandles val="exact"/>
        </dgm:presLayoutVars>
      </dgm:prSet>
      <dgm:spPr/>
    </dgm:pt>
    <dgm:pt modelId="{459C73E9-1B8C-4844-8197-5BD0371A5564}" type="pres">
      <dgm:prSet presAssocID="{4AD275AE-23A6-4EA0-AEB8-84A68B6A5277}" presName="container" presStyleCnt="0">
        <dgm:presLayoutVars>
          <dgm:dir/>
          <dgm:resizeHandles val="exact"/>
        </dgm:presLayoutVars>
      </dgm:prSet>
      <dgm:spPr/>
    </dgm:pt>
    <dgm:pt modelId="{B1143376-68D4-4F10-90BF-8146920CE8FB}" type="pres">
      <dgm:prSet presAssocID="{D25F7B87-3C50-4D9A-BB6F-FFBF3DFFB328}" presName="compNode" presStyleCnt="0"/>
      <dgm:spPr/>
    </dgm:pt>
    <dgm:pt modelId="{8DE04A3A-596F-42E1-B6A6-162315FE446E}" type="pres">
      <dgm:prSet presAssocID="{D25F7B87-3C50-4D9A-BB6F-FFBF3DFFB328}" presName="iconBgRect" presStyleLbl="bgShp" presStyleIdx="0" presStyleCnt="6"/>
      <dgm:spPr/>
    </dgm:pt>
    <dgm:pt modelId="{F948FCE0-0DE7-477D-962F-AB19E3CCEB79}" type="pres">
      <dgm:prSet presAssocID="{D25F7B87-3C50-4D9A-BB6F-FFBF3DFFB32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4E694C8E-9724-4627-9A0E-962BB7774D8B}" type="pres">
      <dgm:prSet presAssocID="{D25F7B87-3C50-4D9A-BB6F-FFBF3DFFB328}" presName="spaceRect" presStyleCnt="0"/>
      <dgm:spPr/>
    </dgm:pt>
    <dgm:pt modelId="{B7B6C921-23C4-43C5-B2C9-9C681D3307E4}" type="pres">
      <dgm:prSet presAssocID="{D25F7B87-3C50-4D9A-BB6F-FFBF3DFFB328}" presName="textRect" presStyleLbl="revTx" presStyleIdx="0" presStyleCnt="6">
        <dgm:presLayoutVars>
          <dgm:chMax val="1"/>
          <dgm:chPref val="1"/>
        </dgm:presLayoutVars>
      </dgm:prSet>
      <dgm:spPr/>
    </dgm:pt>
    <dgm:pt modelId="{9B71D9F0-9C01-4762-93FD-FC8921240215}" type="pres">
      <dgm:prSet presAssocID="{975E9F33-2666-4BDD-89F6-68A6FE0137B1}" presName="sibTrans" presStyleLbl="sibTrans2D1" presStyleIdx="0" presStyleCnt="0"/>
      <dgm:spPr/>
    </dgm:pt>
    <dgm:pt modelId="{B3DD49C4-7D34-4103-9CBB-725D5670292A}" type="pres">
      <dgm:prSet presAssocID="{DC5D7F74-7CC6-4202-8CD8-559F61AD1FEE}" presName="compNode" presStyleCnt="0"/>
      <dgm:spPr/>
    </dgm:pt>
    <dgm:pt modelId="{8CB85EEE-7FEA-48FA-880A-FCF0DD2CE72E}" type="pres">
      <dgm:prSet presAssocID="{DC5D7F74-7CC6-4202-8CD8-559F61AD1FEE}" presName="iconBgRect" presStyleLbl="bgShp" presStyleIdx="1" presStyleCnt="6" custLinFactNeighborX="-16258" custLinFactNeighborY="-1018"/>
      <dgm:spPr/>
    </dgm:pt>
    <dgm:pt modelId="{42679E7C-72F4-4EF6-9C9E-594BD4FB6E46}" type="pres">
      <dgm:prSet presAssocID="{DC5D7F74-7CC6-4202-8CD8-559F61AD1FEE}" presName="iconRect" presStyleLbl="node1" presStyleIdx="1" presStyleCnt="6" custLinFactNeighborX="-22425" custLinFactNeighborY="-373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9A4BEE5E-3AC8-45EB-8E0E-48B12DDFD066}" type="pres">
      <dgm:prSet presAssocID="{DC5D7F74-7CC6-4202-8CD8-559F61AD1FEE}" presName="spaceRect" presStyleCnt="0"/>
      <dgm:spPr/>
    </dgm:pt>
    <dgm:pt modelId="{B3AAFA1F-E52B-4B2D-B5BD-FD5D45EDBFE4}" type="pres">
      <dgm:prSet presAssocID="{DC5D7F74-7CC6-4202-8CD8-559F61AD1FEE}" presName="textRect" presStyleLbl="revTx" presStyleIdx="1" presStyleCnt="6" custLinFactNeighborX="-11036" custLinFactNeighborY="-10133">
        <dgm:presLayoutVars>
          <dgm:chMax val="1"/>
          <dgm:chPref val="1"/>
        </dgm:presLayoutVars>
      </dgm:prSet>
      <dgm:spPr/>
    </dgm:pt>
    <dgm:pt modelId="{B059A273-3874-4947-9E60-4CCD5191B340}" type="pres">
      <dgm:prSet presAssocID="{9A1C53A2-A9A6-4171-8746-B7664E0FFFC0}" presName="sibTrans" presStyleLbl="sibTrans2D1" presStyleIdx="0" presStyleCnt="0"/>
      <dgm:spPr/>
    </dgm:pt>
    <dgm:pt modelId="{F43ACD5A-C7B9-44C1-9981-729088C08D12}" type="pres">
      <dgm:prSet presAssocID="{3507AD6F-3012-4D53-A6C9-79FD1095CFC9}" presName="compNode" presStyleCnt="0"/>
      <dgm:spPr/>
    </dgm:pt>
    <dgm:pt modelId="{D58E59C6-2939-4741-8AB1-DF069D614E74}" type="pres">
      <dgm:prSet presAssocID="{3507AD6F-3012-4D53-A6C9-79FD1095CFC9}" presName="iconBgRect" presStyleLbl="bgShp" presStyleIdx="2" presStyleCnt="6"/>
      <dgm:spPr/>
    </dgm:pt>
    <dgm:pt modelId="{29DC4983-23A2-43C8-8690-A559229C056E}" type="pres">
      <dgm:prSet presAssocID="{3507AD6F-3012-4D53-A6C9-79FD1095CFC9}" presName="iconRect" presStyleLbl="node1" presStyleIdx="2" presStyleCnt="6" custLinFactNeighborX="-1962" custLinFactNeighborY="-130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177037D0-C987-49EB-A2F8-DD8821D87597}" type="pres">
      <dgm:prSet presAssocID="{3507AD6F-3012-4D53-A6C9-79FD1095CFC9}" presName="spaceRect" presStyleCnt="0"/>
      <dgm:spPr/>
    </dgm:pt>
    <dgm:pt modelId="{59A5FE0C-27F1-44B0-AD88-DD1AFDF648E8}" type="pres">
      <dgm:prSet presAssocID="{3507AD6F-3012-4D53-A6C9-79FD1095CFC9}" presName="textRect" presStyleLbl="revTx" presStyleIdx="2" presStyleCnt="6">
        <dgm:presLayoutVars>
          <dgm:chMax val="1"/>
          <dgm:chPref val="1"/>
        </dgm:presLayoutVars>
      </dgm:prSet>
      <dgm:spPr/>
    </dgm:pt>
    <dgm:pt modelId="{F1D0D980-1F80-4519-BF33-154F6D5391A7}" type="pres">
      <dgm:prSet presAssocID="{0D4BB8B8-0771-4B98-AA72-7B9DF26FE3F6}" presName="sibTrans" presStyleLbl="sibTrans2D1" presStyleIdx="0" presStyleCnt="0"/>
      <dgm:spPr/>
    </dgm:pt>
    <dgm:pt modelId="{B292146C-8111-4134-B5D1-C05DE4397380}" type="pres">
      <dgm:prSet presAssocID="{EBCEF63D-F714-4773-9B83-A3274A509A3D}" presName="compNode" presStyleCnt="0"/>
      <dgm:spPr/>
    </dgm:pt>
    <dgm:pt modelId="{5D863296-01FB-4829-B93F-7E8047B283F1}" type="pres">
      <dgm:prSet presAssocID="{EBCEF63D-F714-4773-9B83-A3274A509A3D}" presName="iconBgRect" presStyleLbl="bgShp" presStyleIdx="3" presStyleCnt="6"/>
      <dgm:spPr/>
    </dgm:pt>
    <dgm:pt modelId="{D5B9541A-7B62-43CF-8806-438472633E96}" type="pres">
      <dgm:prSet presAssocID="{EBCEF63D-F714-4773-9B83-A3274A509A3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AF7441B6-74E0-45B8-BA64-314E4EAD7262}" type="pres">
      <dgm:prSet presAssocID="{EBCEF63D-F714-4773-9B83-A3274A509A3D}" presName="spaceRect" presStyleCnt="0"/>
      <dgm:spPr/>
    </dgm:pt>
    <dgm:pt modelId="{6F7F58C5-5FF6-45B3-9161-CAEA9C514292}" type="pres">
      <dgm:prSet presAssocID="{EBCEF63D-F714-4773-9B83-A3274A509A3D}" presName="textRect" presStyleLbl="revTx" presStyleIdx="3" presStyleCnt="6" custScaleX="122124">
        <dgm:presLayoutVars>
          <dgm:chMax val="1"/>
          <dgm:chPref val="1"/>
        </dgm:presLayoutVars>
      </dgm:prSet>
      <dgm:spPr/>
    </dgm:pt>
    <dgm:pt modelId="{C7280C69-1C1E-459D-A071-2499A271933B}" type="pres">
      <dgm:prSet presAssocID="{52261E0C-7D89-4E0E-9CBC-F1938C661DBF}" presName="sibTrans" presStyleLbl="sibTrans2D1" presStyleIdx="0" presStyleCnt="0"/>
      <dgm:spPr/>
    </dgm:pt>
    <dgm:pt modelId="{9EE9AB7C-7E4D-4205-BEA8-72F07864A770}" type="pres">
      <dgm:prSet presAssocID="{5CAEF986-5FA5-46F4-A764-D5DCD0B3A47C}" presName="compNode" presStyleCnt="0"/>
      <dgm:spPr/>
    </dgm:pt>
    <dgm:pt modelId="{B85EBCA4-7226-4A59-B004-94F433C446FB}" type="pres">
      <dgm:prSet presAssocID="{5CAEF986-5FA5-46F4-A764-D5DCD0B3A47C}" presName="iconBgRect" presStyleLbl="bgShp" presStyleIdx="4" presStyleCnt="6"/>
      <dgm:spPr/>
    </dgm:pt>
    <dgm:pt modelId="{B8D721E0-1B3F-45D1-B9D1-44F7C3779017}" type="pres">
      <dgm:prSet presAssocID="{5CAEF986-5FA5-46F4-A764-D5DCD0B3A47C}" presName="iconRect" presStyleLbl="node1" presStyleIdx="4" presStyleCnt="6" custLinFactNeighborX="9823" custLinFactNeighborY="72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Book"/>
        </a:ext>
      </dgm:extLst>
    </dgm:pt>
    <dgm:pt modelId="{25AFF675-64C3-4E59-8017-D4B24E5E0FD7}" type="pres">
      <dgm:prSet presAssocID="{5CAEF986-5FA5-46F4-A764-D5DCD0B3A47C}" presName="spaceRect" presStyleCnt="0"/>
      <dgm:spPr/>
    </dgm:pt>
    <dgm:pt modelId="{70627C4A-5222-4D0C-B7C2-ED217852426C}" type="pres">
      <dgm:prSet presAssocID="{5CAEF986-5FA5-46F4-A764-D5DCD0B3A47C}" presName="textRect" presStyleLbl="revTx" presStyleIdx="4" presStyleCnt="6">
        <dgm:presLayoutVars>
          <dgm:chMax val="1"/>
          <dgm:chPref val="1"/>
        </dgm:presLayoutVars>
      </dgm:prSet>
      <dgm:spPr/>
    </dgm:pt>
    <dgm:pt modelId="{E9BF7426-5A68-439F-9BFD-2D15EA6583E4}" type="pres">
      <dgm:prSet presAssocID="{E6994BC7-B5EE-4E09-B663-DB6D89865A84}" presName="sibTrans" presStyleLbl="sibTrans2D1" presStyleIdx="0" presStyleCnt="0"/>
      <dgm:spPr/>
    </dgm:pt>
    <dgm:pt modelId="{9D2DD136-0F12-4AB5-B442-FAB9515AD837}" type="pres">
      <dgm:prSet presAssocID="{1F2B636C-3F59-4BDD-90CA-F9CE7B15643C}" presName="compNode" presStyleCnt="0"/>
      <dgm:spPr/>
    </dgm:pt>
    <dgm:pt modelId="{BCD7B270-6996-4B42-B2C7-F5915AF7CA28}" type="pres">
      <dgm:prSet presAssocID="{1F2B636C-3F59-4BDD-90CA-F9CE7B15643C}" presName="iconBgRect" presStyleLbl="bgShp" presStyleIdx="5" presStyleCnt="6"/>
      <dgm:spPr/>
    </dgm:pt>
    <dgm:pt modelId="{80044A01-236C-469C-AD10-8F6B5B644B63}" type="pres">
      <dgm:prSet presAssocID="{1F2B636C-3F59-4BDD-90CA-F9CE7B15643C}"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Abrir sobre"/>
        </a:ext>
      </dgm:extLst>
    </dgm:pt>
    <dgm:pt modelId="{1CE630AF-AE6B-440B-B8F9-33D247BB005E}" type="pres">
      <dgm:prSet presAssocID="{1F2B636C-3F59-4BDD-90CA-F9CE7B15643C}" presName="spaceRect" presStyleCnt="0"/>
      <dgm:spPr/>
    </dgm:pt>
    <dgm:pt modelId="{6A4F58BB-E5F0-4F86-8269-0EB58CDAB7DD}" type="pres">
      <dgm:prSet presAssocID="{1F2B636C-3F59-4BDD-90CA-F9CE7B15643C}" presName="textRect" presStyleLbl="revTx" presStyleIdx="5" presStyleCnt="6" custLinFactNeighborX="-1932" custLinFactNeighborY="-7552">
        <dgm:presLayoutVars>
          <dgm:chMax val="1"/>
          <dgm:chPref val="1"/>
        </dgm:presLayoutVars>
      </dgm:prSet>
      <dgm:spPr/>
    </dgm:pt>
  </dgm:ptLst>
  <dgm:cxnLst>
    <dgm:cxn modelId="{207A6D04-6FFF-4E8E-88AB-86B22E55FB00}" type="presOf" srcId="{E6994BC7-B5EE-4E09-B663-DB6D89865A84}" destId="{E9BF7426-5A68-439F-9BFD-2D15EA6583E4}" srcOrd="0" destOrd="0" presId="urn:microsoft.com/office/officeart/2018/2/layout/IconCircleList"/>
    <dgm:cxn modelId="{12C0A109-DD71-409D-A58A-02F51B45FCEF}" type="presOf" srcId="{DC5D7F74-7CC6-4202-8CD8-559F61AD1FEE}" destId="{B3AAFA1F-E52B-4B2D-B5BD-FD5D45EDBFE4}" srcOrd="0" destOrd="0" presId="urn:microsoft.com/office/officeart/2018/2/layout/IconCircleList"/>
    <dgm:cxn modelId="{3D214A13-AABD-46EA-B328-817D3D3CEF3D}" srcId="{4AD275AE-23A6-4EA0-AEB8-84A68B6A5277}" destId="{D25F7B87-3C50-4D9A-BB6F-FFBF3DFFB328}" srcOrd="0" destOrd="0" parTransId="{E276443E-7F3A-4FFA-A7FA-274DC7DBE732}" sibTransId="{975E9F33-2666-4BDD-89F6-68A6FE0137B1}"/>
    <dgm:cxn modelId="{A187291A-9700-43BE-95BB-93BB0A599A4C}" type="presOf" srcId="{1F2B636C-3F59-4BDD-90CA-F9CE7B15643C}" destId="{6A4F58BB-E5F0-4F86-8269-0EB58CDAB7DD}" srcOrd="0" destOrd="0" presId="urn:microsoft.com/office/officeart/2018/2/layout/IconCircleList"/>
    <dgm:cxn modelId="{774D111D-3A85-4845-9544-27F189382E08}" type="presOf" srcId="{4AD275AE-23A6-4EA0-AEB8-84A68B6A5277}" destId="{CB499E43-55E1-4D83-A900-F2CE1B80F8BE}" srcOrd="0" destOrd="0" presId="urn:microsoft.com/office/officeart/2018/2/layout/IconCircleList"/>
    <dgm:cxn modelId="{613FC025-90E8-4084-BE89-68E9E4DD763A}" type="presOf" srcId="{D25F7B87-3C50-4D9A-BB6F-FFBF3DFFB328}" destId="{B7B6C921-23C4-43C5-B2C9-9C681D3307E4}" srcOrd="0" destOrd="0" presId="urn:microsoft.com/office/officeart/2018/2/layout/IconCircleList"/>
    <dgm:cxn modelId="{5711F32B-4283-4553-A9A2-3FF33203CE6A}" srcId="{4AD275AE-23A6-4EA0-AEB8-84A68B6A5277}" destId="{1F2B636C-3F59-4BDD-90CA-F9CE7B15643C}" srcOrd="5" destOrd="0" parTransId="{A81DFDA1-97E4-4758-8D65-9A48946DB470}" sibTransId="{259546E6-FC02-4031-B6D5-CB3B54FC352C}"/>
    <dgm:cxn modelId="{E2713134-296E-42AD-9D80-DE508E2ADEC1}" srcId="{4AD275AE-23A6-4EA0-AEB8-84A68B6A5277}" destId="{DC5D7F74-7CC6-4202-8CD8-559F61AD1FEE}" srcOrd="1" destOrd="0" parTransId="{E4112713-FD8A-4CA9-8A8A-D48DC7FFD0B2}" sibTransId="{9A1C53A2-A9A6-4171-8746-B7664E0FFFC0}"/>
    <dgm:cxn modelId="{5CB86D34-8975-4B35-A454-C9EB850B6B53}" type="presOf" srcId="{EBCEF63D-F714-4773-9B83-A3274A509A3D}" destId="{6F7F58C5-5FF6-45B3-9161-CAEA9C514292}" srcOrd="0" destOrd="0" presId="urn:microsoft.com/office/officeart/2018/2/layout/IconCircleList"/>
    <dgm:cxn modelId="{3DD1D763-BFE4-43DE-BEDF-ED3E5A7AC558}" type="presOf" srcId="{5CAEF986-5FA5-46F4-A764-D5DCD0B3A47C}" destId="{70627C4A-5222-4D0C-B7C2-ED217852426C}" srcOrd="0" destOrd="0" presId="urn:microsoft.com/office/officeart/2018/2/layout/IconCircleList"/>
    <dgm:cxn modelId="{96DC1B64-99E2-4694-A9C6-99B447C86050}" type="presOf" srcId="{52261E0C-7D89-4E0E-9CBC-F1938C661DBF}" destId="{C7280C69-1C1E-459D-A071-2499A271933B}" srcOrd="0" destOrd="0" presId="urn:microsoft.com/office/officeart/2018/2/layout/IconCircleList"/>
    <dgm:cxn modelId="{68317467-D281-4316-9198-D1AC68DA2A4D}" type="presOf" srcId="{975E9F33-2666-4BDD-89F6-68A6FE0137B1}" destId="{9B71D9F0-9C01-4762-93FD-FC8921240215}" srcOrd="0" destOrd="0" presId="urn:microsoft.com/office/officeart/2018/2/layout/IconCircleList"/>
    <dgm:cxn modelId="{7E50DC4B-E60D-4DAD-9293-245AE0FF8A18}" type="presOf" srcId="{3507AD6F-3012-4D53-A6C9-79FD1095CFC9}" destId="{59A5FE0C-27F1-44B0-AD88-DD1AFDF648E8}" srcOrd="0" destOrd="0" presId="urn:microsoft.com/office/officeart/2018/2/layout/IconCircleList"/>
    <dgm:cxn modelId="{68C6EDD0-9C89-4E61-AF06-78071CE0DB45}" type="presOf" srcId="{9A1C53A2-A9A6-4171-8746-B7664E0FFFC0}" destId="{B059A273-3874-4947-9E60-4CCD5191B340}" srcOrd="0" destOrd="0" presId="urn:microsoft.com/office/officeart/2018/2/layout/IconCircleList"/>
    <dgm:cxn modelId="{43769DD3-D273-4F85-91A3-AEA30F95FF03}" srcId="{4AD275AE-23A6-4EA0-AEB8-84A68B6A5277}" destId="{EBCEF63D-F714-4773-9B83-A3274A509A3D}" srcOrd="3" destOrd="0" parTransId="{080BAF66-480C-4FBD-85E2-3DD542EEE7D9}" sibTransId="{52261E0C-7D89-4E0E-9CBC-F1938C661DBF}"/>
    <dgm:cxn modelId="{E61401E3-C4A3-4475-8A21-D0A1A04D7B1C}" srcId="{4AD275AE-23A6-4EA0-AEB8-84A68B6A5277}" destId="{5CAEF986-5FA5-46F4-A764-D5DCD0B3A47C}" srcOrd="4" destOrd="0" parTransId="{83D1B447-602B-4F5F-AA15-81470A77451D}" sibTransId="{E6994BC7-B5EE-4E09-B663-DB6D89865A84}"/>
    <dgm:cxn modelId="{99286FF1-BE0E-4478-84DA-0679F6D94070}" srcId="{4AD275AE-23A6-4EA0-AEB8-84A68B6A5277}" destId="{3507AD6F-3012-4D53-A6C9-79FD1095CFC9}" srcOrd="2" destOrd="0" parTransId="{A5D76EC4-331B-4C83-B3D5-0505B4B21A45}" sibTransId="{0D4BB8B8-0771-4B98-AA72-7B9DF26FE3F6}"/>
    <dgm:cxn modelId="{08F454F1-9876-4FA4-B879-7FA39C9EC2E1}" type="presOf" srcId="{0D4BB8B8-0771-4B98-AA72-7B9DF26FE3F6}" destId="{F1D0D980-1F80-4519-BF33-154F6D5391A7}" srcOrd="0" destOrd="0" presId="urn:microsoft.com/office/officeart/2018/2/layout/IconCircleList"/>
    <dgm:cxn modelId="{B983ACB4-92AD-425B-91D5-D64263D729BA}" type="presParOf" srcId="{CB499E43-55E1-4D83-A900-F2CE1B80F8BE}" destId="{459C73E9-1B8C-4844-8197-5BD0371A5564}" srcOrd="0" destOrd="0" presId="urn:microsoft.com/office/officeart/2018/2/layout/IconCircleList"/>
    <dgm:cxn modelId="{5BF2A1DC-8D7C-4709-8AE1-CF6CB8585EF6}" type="presParOf" srcId="{459C73E9-1B8C-4844-8197-5BD0371A5564}" destId="{B1143376-68D4-4F10-90BF-8146920CE8FB}" srcOrd="0" destOrd="0" presId="urn:microsoft.com/office/officeart/2018/2/layout/IconCircleList"/>
    <dgm:cxn modelId="{6F1CE3B4-4883-4D1F-A98A-36E501A09F37}" type="presParOf" srcId="{B1143376-68D4-4F10-90BF-8146920CE8FB}" destId="{8DE04A3A-596F-42E1-B6A6-162315FE446E}" srcOrd="0" destOrd="0" presId="urn:microsoft.com/office/officeart/2018/2/layout/IconCircleList"/>
    <dgm:cxn modelId="{E8182772-4596-4632-965B-78ECB78694B1}" type="presParOf" srcId="{B1143376-68D4-4F10-90BF-8146920CE8FB}" destId="{F948FCE0-0DE7-477D-962F-AB19E3CCEB79}" srcOrd="1" destOrd="0" presId="urn:microsoft.com/office/officeart/2018/2/layout/IconCircleList"/>
    <dgm:cxn modelId="{839CE97A-9B14-4018-99A8-A9EBB2DAF83D}" type="presParOf" srcId="{B1143376-68D4-4F10-90BF-8146920CE8FB}" destId="{4E694C8E-9724-4627-9A0E-962BB7774D8B}" srcOrd="2" destOrd="0" presId="urn:microsoft.com/office/officeart/2018/2/layout/IconCircleList"/>
    <dgm:cxn modelId="{E8CA9168-D9FC-4778-904F-3426DE859E83}" type="presParOf" srcId="{B1143376-68D4-4F10-90BF-8146920CE8FB}" destId="{B7B6C921-23C4-43C5-B2C9-9C681D3307E4}" srcOrd="3" destOrd="0" presId="urn:microsoft.com/office/officeart/2018/2/layout/IconCircleList"/>
    <dgm:cxn modelId="{CE36DC5A-9C53-4D59-B027-D51929F9B177}" type="presParOf" srcId="{459C73E9-1B8C-4844-8197-5BD0371A5564}" destId="{9B71D9F0-9C01-4762-93FD-FC8921240215}" srcOrd="1" destOrd="0" presId="urn:microsoft.com/office/officeart/2018/2/layout/IconCircleList"/>
    <dgm:cxn modelId="{CF48A416-02B5-4D91-9685-6AB4E4DAFD60}" type="presParOf" srcId="{459C73E9-1B8C-4844-8197-5BD0371A5564}" destId="{B3DD49C4-7D34-4103-9CBB-725D5670292A}" srcOrd="2" destOrd="0" presId="urn:microsoft.com/office/officeart/2018/2/layout/IconCircleList"/>
    <dgm:cxn modelId="{A95C7472-B469-46F5-AA18-F440F90FDC19}" type="presParOf" srcId="{B3DD49C4-7D34-4103-9CBB-725D5670292A}" destId="{8CB85EEE-7FEA-48FA-880A-FCF0DD2CE72E}" srcOrd="0" destOrd="0" presId="urn:microsoft.com/office/officeart/2018/2/layout/IconCircleList"/>
    <dgm:cxn modelId="{36EF22A9-0A35-467F-97E1-8E3F4D18006C}" type="presParOf" srcId="{B3DD49C4-7D34-4103-9CBB-725D5670292A}" destId="{42679E7C-72F4-4EF6-9C9E-594BD4FB6E46}" srcOrd="1" destOrd="0" presId="urn:microsoft.com/office/officeart/2018/2/layout/IconCircleList"/>
    <dgm:cxn modelId="{CFC4171F-FA6D-4890-920B-D7DCE64B303B}" type="presParOf" srcId="{B3DD49C4-7D34-4103-9CBB-725D5670292A}" destId="{9A4BEE5E-3AC8-45EB-8E0E-48B12DDFD066}" srcOrd="2" destOrd="0" presId="urn:microsoft.com/office/officeart/2018/2/layout/IconCircleList"/>
    <dgm:cxn modelId="{468FB43B-8426-479B-9ED8-AB5D7E7BFD92}" type="presParOf" srcId="{B3DD49C4-7D34-4103-9CBB-725D5670292A}" destId="{B3AAFA1F-E52B-4B2D-B5BD-FD5D45EDBFE4}" srcOrd="3" destOrd="0" presId="urn:microsoft.com/office/officeart/2018/2/layout/IconCircleList"/>
    <dgm:cxn modelId="{0FA015DC-C754-4853-9703-83ADBEDDE92E}" type="presParOf" srcId="{459C73E9-1B8C-4844-8197-5BD0371A5564}" destId="{B059A273-3874-4947-9E60-4CCD5191B340}" srcOrd="3" destOrd="0" presId="urn:microsoft.com/office/officeart/2018/2/layout/IconCircleList"/>
    <dgm:cxn modelId="{03E2456C-E755-4ABB-B0DA-A5799D2DBB51}" type="presParOf" srcId="{459C73E9-1B8C-4844-8197-5BD0371A5564}" destId="{F43ACD5A-C7B9-44C1-9981-729088C08D12}" srcOrd="4" destOrd="0" presId="urn:microsoft.com/office/officeart/2018/2/layout/IconCircleList"/>
    <dgm:cxn modelId="{D08D17A2-1382-4F26-911C-95E21D925E52}" type="presParOf" srcId="{F43ACD5A-C7B9-44C1-9981-729088C08D12}" destId="{D58E59C6-2939-4741-8AB1-DF069D614E74}" srcOrd="0" destOrd="0" presId="urn:microsoft.com/office/officeart/2018/2/layout/IconCircleList"/>
    <dgm:cxn modelId="{6ED49527-B439-477B-A4D4-1DF8A0D98735}" type="presParOf" srcId="{F43ACD5A-C7B9-44C1-9981-729088C08D12}" destId="{29DC4983-23A2-43C8-8690-A559229C056E}" srcOrd="1" destOrd="0" presId="urn:microsoft.com/office/officeart/2018/2/layout/IconCircleList"/>
    <dgm:cxn modelId="{20DC0519-7AA2-4025-AB1B-EF3E64E5ACEE}" type="presParOf" srcId="{F43ACD5A-C7B9-44C1-9981-729088C08D12}" destId="{177037D0-C987-49EB-A2F8-DD8821D87597}" srcOrd="2" destOrd="0" presId="urn:microsoft.com/office/officeart/2018/2/layout/IconCircleList"/>
    <dgm:cxn modelId="{A104FDDC-9C86-491B-BA1C-A82B43F163F0}" type="presParOf" srcId="{F43ACD5A-C7B9-44C1-9981-729088C08D12}" destId="{59A5FE0C-27F1-44B0-AD88-DD1AFDF648E8}" srcOrd="3" destOrd="0" presId="urn:microsoft.com/office/officeart/2018/2/layout/IconCircleList"/>
    <dgm:cxn modelId="{05CD3139-E972-4C9F-B4B0-2CC944455B99}" type="presParOf" srcId="{459C73E9-1B8C-4844-8197-5BD0371A5564}" destId="{F1D0D980-1F80-4519-BF33-154F6D5391A7}" srcOrd="5" destOrd="0" presId="urn:microsoft.com/office/officeart/2018/2/layout/IconCircleList"/>
    <dgm:cxn modelId="{CDD181F7-AA15-4F2D-951D-8B9903698079}" type="presParOf" srcId="{459C73E9-1B8C-4844-8197-5BD0371A5564}" destId="{B292146C-8111-4134-B5D1-C05DE4397380}" srcOrd="6" destOrd="0" presId="urn:microsoft.com/office/officeart/2018/2/layout/IconCircleList"/>
    <dgm:cxn modelId="{102884E7-23F4-4896-BBC4-4F0D8E779C81}" type="presParOf" srcId="{B292146C-8111-4134-B5D1-C05DE4397380}" destId="{5D863296-01FB-4829-B93F-7E8047B283F1}" srcOrd="0" destOrd="0" presId="urn:microsoft.com/office/officeart/2018/2/layout/IconCircleList"/>
    <dgm:cxn modelId="{839493AD-047C-4568-B2BA-14A19CC2A19E}" type="presParOf" srcId="{B292146C-8111-4134-B5D1-C05DE4397380}" destId="{D5B9541A-7B62-43CF-8806-438472633E96}" srcOrd="1" destOrd="0" presId="urn:microsoft.com/office/officeart/2018/2/layout/IconCircleList"/>
    <dgm:cxn modelId="{3F8E018E-07B9-42C5-A2C2-37CA1AA32021}" type="presParOf" srcId="{B292146C-8111-4134-B5D1-C05DE4397380}" destId="{AF7441B6-74E0-45B8-BA64-314E4EAD7262}" srcOrd="2" destOrd="0" presId="urn:microsoft.com/office/officeart/2018/2/layout/IconCircleList"/>
    <dgm:cxn modelId="{9DF1DE1A-FB3A-44A6-9AC5-0A71253207B5}" type="presParOf" srcId="{B292146C-8111-4134-B5D1-C05DE4397380}" destId="{6F7F58C5-5FF6-45B3-9161-CAEA9C514292}" srcOrd="3" destOrd="0" presId="urn:microsoft.com/office/officeart/2018/2/layout/IconCircleList"/>
    <dgm:cxn modelId="{1BA7CA5B-7A89-40D7-AC24-81BB9B971479}" type="presParOf" srcId="{459C73E9-1B8C-4844-8197-5BD0371A5564}" destId="{C7280C69-1C1E-459D-A071-2499A271933B}" srcOrd="7" destOrd="0" presId="urn:microsoft.com/office/officeart/2018/2/layout/IconCircleList"/>
    <dgm:cxn modelId="{C3A0EB5D-969F-454D-BD19-0118FC5961E1}" type="presParOf" srcId="{459C73E9-1B8C-4844-8197-5BD0371A5564}" destId="{9EE9AB7C-7E4D-4205-BEA8-72F07864A770}" srcOrd="8" destOrd="0" presId="urn:microsoft.com/office/officeart/2018/2/layout/IconCircleList"/>
    <dgm:cxn modelId="{76E4C3C6-3F55-4B13-9516-8F7E6D33EDED}" type="presParOf" srcId="{9EE9AB7C-7E4D-4205-BEA8-72F07864A770}" destId="{B85EBCA4-7226-4A59-B004-94F433C446FB}" srcOrd="0" destOrd="0" presId="urn:microsoft.com/office/officeart/2018/2/layout/IconCircleList"/>
    <dgm:cxn modelId="{14914780-6B75-4F98-8BE9-936E1B543E2D}" type="presParOf" srcId="{9EE9AB7C-7E4D-4205-BEA8-72F07864A770}" destId="{B8D721E0-1B3F-45D1-B9D1-44F7C3779017}" srcOrd="1" destOrd="0" presId="urn:microsoft.com/office/officeart/2018/2/layout/IconCircleList"/>
    <dgm:cxn modelId="{6CAB56C7-C28D-4F9F-ACC7-BFCA744598D2}" type="presParOf" srcId="{9EE9AB7C-7E4D-4205-BEA8-72F07864A770}" destId="{25AFF675-64C3-4E59-8017-D4B24E5E0FD7}" srcOrd="2" destOrd="0" presId="urn:microsoft.com/office/officeart/2018/2/layout/IconCircleList"/>
    <dgm:cxn modelId="{89BA4B0B-0CDB-4CEB-9615-ADB2981093CC}" type="presParOf" srcId="{9EE9AB7C-7E4D-4205-BEA8-72F07864A770}" destId="{70627C4A-5222-4D0C-B7C2-ED217852426C}" srcOrd="3" destOrd="0" presId="urn:microsoft.com/office/officeart/2018/2/layout/IconCircleList"/>
    <dgm:cxn modelId="{DEA80FA8-BDCA-49D0-A583-5D660B896F4D}" type="presParOf" srcId="{459C73E9-1B8C-4844-8197-5BD0371A5564}" destId="{E9BF7426-5A68-439F-9BFD-2D15EA6583E4}" srcOrd="9" destOrd="0" presId="urn:microsoft.com/office/officeart/2018/2/layout/IconCircleList"/>
    <dgm:cxn modelId="{B7EC074C-E191-4DE6-8656-F5E419766B78}" type="presParOf" srcId="{459C73E9-1B8C-4844-8197-5BD0371A5564}" destId="{9D2DD136-0F12-4AB5-B442-FAB9515AD837}" srcOrd="10" destOrd="0" presId="urn:microsoft.com/office/officeart/2018/2/layout/IconCircleList"/>
    <dgm:cxn modelId="{1EE9B48D-3E75-4C45-9118-29A302B7FF01}" type="presParOf" srcId="{9D2DD136-0F12-4AB5-B442-FAB9515AD837}" destId="{BCD7B270-6996-4B42-B2C7-F5915AF7CA28}" srcOrd="0" destOrd="0" presId="urn:microsoft.com/office/officeart/2018/2/layout/IconCircleList"/>
    <dgm:cxn modelId="{F3AD7EAE-6334-40C4-9C40-79A58D309216}" type="presParOf" srcId="{9D2DD136-0F12-4AB5-B442-FAB9515AD837}" destId="{80044A01-236C-469C-AD10-8F6B5B644B63}" srcOrd="1" destOrd="0" presId="urn:microsoft.com/office/officeart/2018/2/layout/IconCircleList"/>
    <dgm:cxn modelId="{6B5D975A-AA32-435E-839F-C3E904650E71}" type="presParOf" srcId="{9D2DD136-0F12-4AB5-B442-FAB9515AD837}" destId="{1CE630AF-AE6B-440B-B8F9-33D247BB005E}" srcOrd="2" destOrd="0" presId="urn:microsoft.com/office/officeart/2018/2/layout/IconCircleList"/>
    <dgm:cxn modelId="{FAB163E7-9DE2-450E-8FB1-59488F68C3B0}" type="presParOf" srcId="{9D2DD136-0F12-4AB5-B442-FAB9515AD837}" destId="{6A4F58BB-E5F0-4F86-8269-0EB58CDAB7D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5FF358-654B-47BB-80E9-360D64C52BD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79BFA0A-CE49-4A80-BD96-62362732DDE8}">
      <dgm:prSet custT="1"/>
      <dgm:spPr/>
      <dgm:t>
        <a:bodyPr/>
        <a:lstStyle/>
        <a:p>
          <a:pPr>
            <a:lnSpc>
              <a:spcPct val="100000"/>
            </a:lnSpc>
          </a:pPr>
          <a:r>
            <a:rPr lang="es-ES_tradnl" sz="1600" dirty="0"/>
            <a:t>Nominar candidatos y elegir a las personas habilitadas para los puestos del Comité Ejecutivo previstos, en los Estatutos,  y presentar su candidatura para tales puestos. </a:t>
          </a:r>
          <a:endParaRPr lang="en-US" sz="1600" dirty="0"/>
        </a:p>
      </dgm:t>
    </dgm:pt>
    <dgm:pt modelId="{215CA462-655B-4DE6-B0D5-D904DC157155}" type="parTrans" cxnId="{0C0DBC88-BE24-43A8-B567-FB3B51EADE37}">
      <dgm:prSet/>
      <dgm:spPr/>
      <dgm:t>
        <a:bodyPr/>
        <a:lstStyle/>
        <a:p>
          <a:endParaRPr lang="en-US" sz="2400"/>
        </a:p>
      </dgm:t>
    </dgm:pt>
    <dgm:pt modelId="{FE08C3D0-32FE-4935-BCB0-6D2CEACA509A}" type="sibTrans" cxnId="{0C0DBC88-BE24-43A8-B567-FB3B51EADE37}">
      <dgm:prSet/>
      <dgm:spPr/>
      <dgm:t>
        <a:bodyPr/>
        <a:lstStyle/>
        <a:p>
          <a:endParaRPr lang="en-US" sz="2400"/>
        </a:p>
      </dgm:t>
    </dgm:pt>
    <dgm:pt modelId="{57A2BDC9-F885-412D-94B1-3E73E9AA20C1}">
      <dgm:prSet custT="1"/>
      <dgm:spPr/>
      <dgm:t>
        <a:bodyPr/>
        <a:lstStyle/>
        <a:p>
          <a:pPr>
            <a:lnSpc>
              <a:spcPct val="100000"/>
            </a:lnSpc>
          </a:pPr>
          <a:r>
            <a:rPr lang="es-ES_tradnl" sz="1600" dirty="0"/>
            <a:t>Votar sobre cualquier cuestión, salvo en caso de encontrarse en situación de conflicto de interés , de acuerdo con  la Política de gestión de conflictos de interés  </a:t>
          </a:r>
          <a:endParaRPr lang="en-US" sz="1600" dirty="0"/>
        </a:p>
      </dgm:t>
    </dgm:pt>
    <dgm:pt modelId="{E80AA635-2B25-418A-9E62-3952D4DD147C}" type="parTrans" cxnId="{2BA6DF12-4D13-420F-9D4C-65D4F535A6BD}">
      <dgm:prSet/>
      <dgm:spPr/>
      <dgm:t>
        <a:bodyPr/>
        <a:lstStyle/>
        <a:p>
          <a:endParaRPr lang="en-US" sz="2400"/>
        </a:p>
      </dgm:t>
    </dgm:pt>
    <dgm:pt modelId="{6AA01E17-4962-401D-AFD5-C8091B6DFAA0}" type="sibTrans" cxnId="{2BA6DF12-4D13-420F-9D4C-65D4F535A6BD}">
      <dgm:prSet/>
      <dgm:spPr/>
      <dgm:t>
        <a:bodyPr/>
        <a:lstStyle/>
        <a:p>
          <a:endParaRPr lang="en-US" sz="2400"/>
        </a:p>
      </dgm:t>
    </dgm:pt>
    <dgm:pt modelId="{29FEC74E-ACAA-4374-82A9-2AA719C72B2E}">
      <dgm:prSet custT="1"/>
      <dgm:spPr/>
      <dgm:t>
        <a:bodyPr/>
        <a:lstStyle/>
        <a:p>
          <a:pPr>
            <a:lnSpc>
              <a:spcPct val="100000"/>
            </a:lnSpc>
          </a:pPr>
          <a:r>
            <a:rPr lang="es-ES_tradnl" sz="1600" dirty="0"/>
            <a:t>Abstenerse de votar solo bajo razón justificada</a:t>
          </a:r>
          <a:endParaRPr lang="en-US" sz="1600" dirty="0"/>
        </a:p>
      </dgm:t>
    </dgm:pt>
    <dgm:pt modelId="{F70290DF-B3A8-486D-B468-68DC958E3545}" type="parTrans" cxnId="{4DB636EB-9AA3-425B-8CDF-BC135E00A5D4}">
      <dgm:prSet/>
      <dgm:spPr/>
      <dgm:t>
        <a:bodyPr/>
        <a:lstStyle/>
        <a:p>
          <a:endParaRPr lang="en-US" sz="2400"/>
        </a:p>
      </dgm:t>
    </dgm:pt>
    <dgm:pt modelId="{69691BF2-B064-4B5C-AE1B-3BEE40EF77AD}" type="sibTrans" cxnId="{4DB636EB-9AA3-425B-8CDF-BC135E00A5D4}">
      <dgm:prSet/>
      <dgm:spPr/>
      <dgm:t>
        <a:bodyPr/>
        <a:lstStyle/>
        <a:p>
          <a:endParaRPr lang="en-US" sz="2400"/>
        </a:p>
      </dgm:t>
    </dgm:pt>
    <dgm:pt modelId="{568E5CE3-24E2-4D5D-A821-084F44A352A8}">
      <dgm:prSet custT="1"/>
      <dgm:spPr/>
      <dgm:t>
        <a:bodyPr/>
        <a:lstStyle/>
        <a:p>
          <a:pPr>
            <a:lnSpc>
              <a:spcPct val="100000"/>
            </a:lnSpc>
          </a:pPr>
          <a:r>
            <a:rPr lang="es-ES_tradnl" sz="1600" dirty="0"/>
            <a:t>Participar en las actividades, los debates y la toma de decisiones sobre cualquier cuestión salvo en el caso de conflicto de interés </a:t>
          </a:r>
          <a:endParaRPr lang="en-US" sz="1600" dirty="0"/>
        </a:p>
      </dgm:t>
    </dgm:pt>
    <dgm:pt modelId="{20063998-E668-4F2A-9D0E-7F6DFD39C6E8}" type="parTrans" cxnId="{AEC7AB9A-B785-428E-A40A-B1E33D762BCF}">
      <dgm:prSet/>
      <dgm:spPr/>
      <dgm:t>
        <a:bodyPr/>
        <a:lstStyle/>
        <a:p>
          <a:endParaRPr lang="en-US" sz="2400"/>
        </a:p>
      </dgm:t>
    </dgm:pt>
    <dgm:pt modelId="{965C4B0A-C728-4127-90FE-68C1CA432FB2}" type="sibTrans" cxnId="{AEC7AB9A-B785-428E-A40A-B1E33D762BCF}">
      <dgm:prSet/>
      <dgm:spPr/>
      <dgm:t>
        <a:bodyPr/>
        <a:lstStyle/>
        <a:p>
          <a:endParaRPr lang="en-US" sz="2400"/>
        </a:p>
      </dgm:t>
    </dgm:pt>
    <dgm:pt modelId="{61865F36-5182-43C4-96AF-921482DE372D}">
      <dgm:prSet custT="1"/>
      <dgm:spPr/>
      <dgm:t>
        <a:bodyPr/>
        <a:lstStyle/>
        <a:p>
          <a:pPr>
            <a:lnSpc>
              <a:spcPct val="100000"/>
            </a:lnSpc>
          </a:pPr>
          <a:r>
            <a:rPr lang="es-ES_tradnl" sz="1600" dirty="0"/>
            <a:t>Estar informado/a de toda cuestión relativa a las actividades y el funcionamiento del MCP-ES.</a:t>
          </a:r>
          <a:endParaRPr lang="en-US" sz="1600" dirty="0"/>
        </a:p>
      </dgm:t>
    </dgm:pt>
    <dgm:pt modelId="{BC18E51C-2DF8-491C-88AF-B009BDD082B8}" type="parTrans" cxnId="{0554D87A-5431-4E92-92ED-209C8B82E8A0}">
      <dgm:prSet/>
      <dgm:spPr/>
      <dgm:t>
        <a:bodyPr/>
        <a:lstStyle/>
        <a:p>
          <a:endParaRPr lang="en-US" sz="2400"/>
        </a:p>
      </dgm:t>
    </dgm:pt>
    <dgm:pt modelId="{147AB610-F0D2-4B4D-85DE-DA89EAE98F52}" type="sibTrans" cxnId="{0554D87A-5431-4E92-92ED-209C8B82E8A0}">
      <dgm:prSet/>
      <dgm:spPr/>
      <dgm:t>
        <a:bodyPr/>
        <a:lstStyle/>
        <a:p>
          <a:endParaRPr lang="en-US" sz="2400"/>
        </a:p>
      </dgm:t>
    </dgm:pt>
    <dgm:pt modelId="{C487BC14-439C-452F-9978-B96FACADF5F2}">
      <dgm:prSet custT="1"/>
      <dgm:spPr/>
      <dgm:t>
        <a:bodyPr/>
        <a:lstStyle/>
        <a:p>
          <a:pPr>
            <a:lnSpc>
              <a:spcPct val="100000"/>
            </a:lnSpc>
          </a:pPr>
          <a:r>
            <a:rPr lang="es-ES_tradnl" sz="1600" dirty="0"/>
            <a:t>Participar en todas las reuniones de la Asamblea y de los comités permanentes a los que pertenezca, Plantear, una argumentación de conflicto de interés sobre cualquier miembro o persona delegada </a:t>
          </a:r>
          <a:endParaRPr lang="en-US" sz="1600" dirty="0"/>
        </a:p>
      </dgm:t>
    </dgm:pt>
    <dgm:pt modelId="{FF734AB3-378A-474C-BCC6-3D03EACC6DD2}" type="parTrans" cxnId="{5A15F13A-8775-40FA-A271-94AE7D73C08E}">
      <dgm:prSet/>
      <dgm:spPr/>
      <dgm:t>
        <a:bodyPr/>
        <a:lstStyle/>
        <a:p>
          <a:endParaRPr lang="en-US" sz="2400"/>
        </a:p>
      </dgm:t>
    </dgm:pt>
    <dgm:pt modelId="{D4115B9B-3C3B-40F2-8788-F2715A93950A}" type="sibTrans" cxnId="{5A15F13A-8775-40FA-A271-94AE7D73C08E}">
      <dgm:prSet/>
      <dgm:spPr/>
      <dgm:t>
        <a:bodyPr/>
        <a:lstStyle/>
        <a:p>
          <a:endParaRPr lang="en-US" sz="2400"/>
        </a:p>
      </dgm:t>
    </dgm:pt>
    <dgm:pt modelId="{6426BFCC-7F9A-47AA-BEE7-98A664A468A6}" type="pres">
      <dgm:prSet presAssocID="{465FF358-654B-47BB-80E9-360D64C52BD6}" presName="root" presStyleCnt="0">
        <dgm:presLayoutVars>
          <dgm:dir/>
          <dgm:resizeHandles val="exact"/>
        </dgm:presLayoutVars>
      </dgm:prSet>
      <dgm:spPr/>
    </dgm:pt>
    <dgm:pt modelId="{9B48949C-893D-4AD3-8904-9A4C7BB7F5FD}" type="pres">
      <dgm:prSet presAssocID="{879BFA0A-CE49-4A80-BD96-62362732DDE8}" presName="compNode" presStyleCnt="0"/>
      <dgm:spPr/>
    </dgm:pt>
    <dgm:pt modelId="{C473A612-A408-40AE-B344-DC7623E32C01}" type="pres">
      <dgm:prSet presAssocID="{879BFA0A-CE49-4A80-BD96-62362732DDE8}" presName="iconRect" presStyleLbl="node1" presStyleIdx="0" presStyleCnt="6" custLinFactY="-3510" custLinFactNeighborX="780"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45C3475-6B12-466A-AAE2-E15101BCBE7F}" type="pres">
      <dgm:prSet presAssocID="{879BFA0A-CE49-4A80-BD96-62362732DDE8}" presName="spaceRect" presStyleCnt="0"/>
      <dgm:spPr/>
    </dgm:pt>
    <dgm:pt modelId="{ED1A1858-E053-4123-9F09-713648DD5B7C}" type="pres">
      <dgm:prSet presAssocID="{879BFA0A-CE49-4A80-BD96-62362732DDE8}" presName="textRect" presStyleLbl="revTx" presStyleIdx="0" presStyleCnt="6" custLinFactY="-318832" custLinFactNeighborX="351" custLinFactNeighborY="-400000">
        <dgm:presLayoutVars>
          <dgm:chMax val="1"/>
          <dgm:chPref val="1"/>
        </dgm:presLayoutVars>
      </dgm:prSet>
      <dgm:spPr/>
    </dgm:pt>
    <dgm:pt modelId="{0A8CBDB0-CC49-4F31-B28E-E7B935279E9B}" type="pres">
      <dgm:prSet presAssocID="{FE08C3D0-32FE-4935-BCB0-6D2CEACA509A}" presName="sibTrans" presStyleCnt="0"/>
      <dgm:spPr/>
    </dgm:pt>
    <dgm:pt modelId="{91378EDB-5F4E-4866-9FCB-917622B85F6A}" type="pres">
      <dgm:prSet presAssocID="{57A2BDC9-F885-412D-94B1-3E73E9AA20C1}" presName="compNode" presStyleCnt="0"/>
      <dgm:spPr/>
    </dgm:pt>
    <dgm:pt modelId="{2819F5D2-69DD-48F7-AA45-5A3F094C6012}" type="pres">
      <dgm:prSet presAssocID="{57A2BDC9-F885-412D-94B1-3E73E9AA20C1}" presName="iconRect" presStyleLbl="node1" presStyleIdx="1" presStyleCnt="6" custLinFactY="-3510" custLinFactNeighborX="7500"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DB052C06-8907-4241-BFD0-30B9BB1589D0}" type="pres">
      <dgm:prSet presAssocID="{57A2BDC9-F885-412D-94B1-3E73E9AA20C1}" presName="spaceRect" presStyleCnt="0"/>
      <dgm:spPr/>
    </dgm:pt>
    <dgm:pt modelId="{1D421C3E-A92B-49D6-B0E6-86B84CD1BB17}" type="pres">
      <dgm:prSet presAssocID="{57A2BDC9-F885-412D-94B1-3E73E9AA20C1}" presName="textRect" presStyleLbl="revTx" presStyleIdx="1" presStyleCnt="6" custLinFactY="-310490" custLinFactNeighborX="2320" custLinFactNeighborY="-400000">
        <dgm:presLayoutVars>
          <dgm:chMax val="1"/>
          <dgm:chPref val="1"/>
        </dgm:presLayoutVars>
      </dgm:prSet>
      <dgm:spPr/>
    </dgm:pt>
    <dgm:pt modelId="{3CAD2CCF-1BCF-44DC-9F9A-640E91C3A506}" type="pres">
      <dgm:prSet presAssocID="{6AA01E17-4962-401D-AFD5-C8091B6DFAA0}" presName="sibTrans" presStyleCnt="0"/>
      <dgm:spPr/>
    </dgm:pt>
    <dgm:pt modelId="{024DF3C1-E16F-4D0A-9BFC-F59084897FFC}" type="pres">
      <dgm:prSet presAssocID="{29FEC74E-ACAA-4374-82A9-2AA719C72B2E}" presName="compNode" presStyleCnt="0"/>
      <dgm:spPr/>
    </dgm:pt>
    <dgm:pt modelId="{A1174B3F-5345-4D43-BBB7-CECED12B69B9}" type="pres">
      <dgm:prSet presAssocID="{29FEC74E-ACAA-4374-82A9-2AA719C72B2E}" presName="iconRect" presStyleLbl="node1" presStyleIdx="2" presStyleCnt="6" custLinFactNeighborX="-1908" custLinFactNeighborY="-6717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cadillo de pensamiento"/>
        </a:ext>
      </dgm:extLst>
    </dgm:pt>
    <dgm:pt modelId="{FCFAE0D9-C84D-480A-BE34-5FA8359154CF}" type="pres">
      <dgm:prSet presAssocID="{29FEC74E-ACAA-4374-82A9-2AA719C72B2E}" presName="spaceRect" presStyleCnt="0"/>
      <dgm:spPr/>
    </dgm:pt>
    <dgm:pt modelId="{56FC6026-A595-45F5-A97C-B98C4E46E487}" type="pres">
      <dgm:prSet presAssocID="{29FEC74E-ACAA-4374-82A9-2AA719C72B2E}" presName="textRect" presStyleLbl="revTx" presStyleIdx="2" presStyleCnt="6" custLinFactY="-300000" custLinFactNeighborX="-4064" custLinFactNeighborY="-303956">
        <dgm:presLayoutVars>
          <dgm:chMax val="1"/>
          <dgm:chPref val="1"/>
        </dgm:presLayoutVars>
      </dgm:prSet>
      <dgm:spPr/>
    </dgm:pt>
    <dgm:pt modelId="{2ABF9526-C901-4F85-8DC6-A3FAF0500337}" type="pres">
      <dgm:prSet presAssocID="{69691BF2-B064-4B5C-AE1B-3BEE40EF77AD}" presName="sibTrans" presStyleCnt="0"/>
      <dgm:spPr/>
    </dgm:pt>
    <dgm:pt modelId="{B06D187E-065C-48F3-BF1B-FAE7EEB044AE}" type="pres">
      <dgm:prSet presAssocID="{568E5CE3-24E2-4D5D-A821-084F44A352A8}" presName="compNode" presStyleCnt="0"/>
      <dgm:spPr/>
    </dgm:pt>
    <dgm:pt modelId="{3C5720A6-B919-49DF-AD42-F10D9AD34BFA}" type="pres">
      <dgm:prSet presAssocID="{568E5CE3-24E2-4D5D-A821-084F44A352A8}" presName="iconRect" presStyleLbl="node1" presStyleIdx="3" presStyleCnt="6" custLinFactNeighborX="23951" custLinFactNeighborY="3042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27CA0DAA-B120-4F8B-9011-6AF6A569655B}" type="pres">
      <dgm:prSet presAssocID="{568E5CE3-24E2-4D5D-A821-084F44A352A8}" presName="spaceRect" presStyleCnt="0"/>
      <dgm:spPr/>
    </dgm:pt>
    <dgm:pt modelId="{849FB00D-3636-4532-88BD-B1FD1D14D012}" type="pres">
      <dgm:prSet presAssocID="{568E5CE3-24E2-4D5D-A821-084F44A352A8}" presName="textRect" presStyleLbl="revTx" presStyleIdx="3" presStyleCnt="6" custLinFactY="-24902" custLinFactNeighborX="10778" custLinFactNeighborY="-100000">
        <dgm:presLayoutVars>
          <dgm:chMax val="1"/>
          <dgm:chPref val="1"/>
        </dgm:presLayoutVars>
      </dgm:prSet>
      <dgm:spPr/>
    </dgm:pt>
    <dgm:pt modelId="{ED08A9D9-9972-4676-9E91-FADD29DE2713}" type="pres">
      <dgm:prSet presAssocID="{965C4B0A-C728-4127-90FE-68C1CA432FB2}" presName="sibTrans" presStyleCnt="0"/>
      <dgm:spPr/>
    </dgm:pt>
    <dgm:pt modelId="{3AE83B3E-9008-4045-805C-5F97159CCB70}" type="pres">
      <dgm:prSet presAssocID="{61865F36-5182-43C4-96AF-921482DE372D}" presName="compNode" presStyleCnt="0"/>
      <dgm:spPr/>
    </dgm:pt>
    <dgm:pt modelId="{26D0BD3A-FD0E-47BD-A7A0-41949F55FB45}" type="pres">
      <dgm:prSet presAssocID="{61865F36-5182-43C4-96AF-921482DE372D}" presName="iconRect" presStyleLbl="node1" presStyleIdx="4" presStyleCnt="6" custLinFactNeighborX="10369" custLinFactNeighborY="525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peed Bump"/>
        </a:ext>
      </dgm:extLst>
    </dgm:pt>
    <dgm:pt modelId="{98E7EB22-7323-4C1D-B263-F05770F1DFFA}" type="pres">
      <dgm:prSet presAssocID="{61865F36-5182-43C4-96AF-921482DE372D}" presName="spaceRect" presStyleCnt="0"/>
      <dgm:spPr/>
    </dgm:pt>
    <dgm:pt modelId="{5F80BBF1-AF2C-4393-8088-ABF819E4894F}" type="pres">
      <dgm:prSet presAssocID="{61865F36-5182-43C4-96AF-921482DE372D}" presName="textRect" presStyleLbl="revTx" presStyleIdx="4" presStyleCnt="6" custScaleY="44760" custLinFactY="-100000" custLinFactNeighborX="5934" custLinFactNeighborY="-103680">
        <dgm:presLayoutVars>
          <dgm:chMax val="1"/>
          <dgm:chPref val="1"/>
        </dgm:presLayoutVars>
      </dgm:prSet>
      <dgm:spPr/>
    </dgm:pt>
    <dgm:pt modelId="{792A5050-5985-4D5F-BA95-EE18534782F4}" type="pres">
      <dgm:prSet presAssocID="{147AB610-F0D2-4B4D-85DE-DA89EAE98F52}" presName="sibTrans" presStyleCnt="0"/>
      <dgm:spPr/>
    </dgm:pt>
    <dgm:pt modelId="{393E7D67-3FEC-45F5-B096-3C73453FEC1A}" type="pres">
      <dgm:prSet presAssocID="{C487BC14-439C-452F-9978-B96FACADF5F2}" presName="compNode" presStyleCnt="0"/>
      <dgm:spPr/>
    </dgm:pt>
    <dgm:pt modelId="{363F41D1-DDA2-4571-AFA7-F8D5C0E67D68}" type="pres">
      <dgm:prSet presAssocID="{C487BC14-439C-452F-9978-B96FACADF5F2}" presName="iconRect" presStyleLbl="node1" presStyleIdx="5" presStyleCnt="6" custLinFactNeighborX="-12741" custLinFactNeighborY="-6605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Judge"/>
        </a:ext>
      </dgm:extLst>
    </dgm:pt>
    <dgm:pt modelId="{959CEE9D-6274-45C7-A864-2537EE70E5AC}" type="pres">
      <dgm:prSet presAssocID="{C487BC14-439C-452F-9978-B96FACADF5F2}" presName="spaceRect" presStyleCnt="0"/>
      <dgm:spPr/>
    </dgm:pt>
    <dgm:pt modelId="{8D197FFF-6340-4E1D-94FB-B6F23F5B9052}" type="pres">
      <dgm:prSet presAssocID="{C487BC14-439C-452F-9978-B96FACADF5F2}" presName="textRect" presStyleLbl="revTx" presStyleIdx="5" presStyleCnt="6" custScaleX="120854" custLinFactY="-244128" custLinFactNeighborX="-859" custLinFactNeighborY="-300000">
        <dgm:presLayoutVars>
          <dgm:chMax val="1"/>
          <dgm:chPref val="1"/>
        </dgm:presLayoutVars>
      </dgm:prSet>
      <dgm:spPr/>
    </dgm:pt>
  </dgm:ptLst>
  <dgm:cxnLst>
    <dgm:cxn modelId="{BFA32502-5719-4D60-86B7-F1FA06372816}" type="presOf" srcId="{568E5CE3-24E2-4D5D-A821-084F44A352A8}" destId="{849FB00D-3636-4532-88BD-B1FD1D14D012}" srcOrd="0" destOrd="0" presId="urn:microsoft.com/office/officeart/2018/2/layout/IconLabelList"/>
    <dgm:cxn modelId="{2BA6DF12-4D13-420F-9D4C-65D4F535A6BD}" srcId="{465FF358-654B-47BB-80E9-360D64C52BD6}" destId="{57A2BDC9-F885-412D-94B1-3E73E9AA20C1}" srcOrd="1" destOrd="0" parTransId="{E80AA635-2B25-418A-9E62-3952D4DD147C}" sibTransId="{6AA01E17-4962-401D-AFD5-C8091B6DFAA0}"/>
    <dgm:cxn modelId="{2E270813-18C9-47D2-B4D1-B4B4B6A821FD}" type="presOf" srcId="{465FF358-654B-47BB-80E9-360D64C52BD6}" destId="{6426BFCC-7F9A-47AA-BEE7-98A664A468A6}" srcOrd="0" destOrd="0" presId="urn:microsoft.com/office/officeart/2018/2/layout/IconLabelList"/>
    <dgm:cxn modelId="{0D45661A-EDE2-448B-810D-5669B0CDEC26}" type="presOf" srcId="{C487BC14-439C-452F-9978-B96FACADF5F2}" destId="{8D197FFF-6340-4E1D-94FB-B6F23F5B9052}" srcOrd="0" destOrd="0" presId="urn:microsoft.com/office/officeart/2018/2/layout/IconLabelList"/>
    <dgm:cxn modelId="{20D03834-996C-495D-9B77-D6A7C49873DC}" type="presOf" srcId="{879BFA0A-CE49-4A80-BD96-62362732DDE8}" destId="{ED1A1858-E053-4123-9F09-713648DD5B7C}" srcOrd="0" destOrd="0" presId="urn:microsoft.com/office/officeart/2018/2/layout/IconLabelList"/>
    <dgm:cxn modelId="{5A15F13A-8775-40FA-A271-94AE7D73C08E}" srcId="{465FF358-654B-47BB-80E9-360D64C52BD6}" destId="{C487BC14-439C-452F-9978-B96FACADF5F2}" srcOrd="5" destOrd="0" parTransId="{FF734AB3-378A-474C-BCC6-3D03EACC6DD2}" sibTransId="{D4115B9B-3C3B-40F2-8788-F2715A93950A}"/>
    <dgm:cxn modelId="{0554D87A-5431-4E92-92ED-209C8B82E8A0}" srcId="{465FF358-654B-47BB-80E9-360D64C52BD6}" destId="{61865F36-5182-43C4-96AF-921482DE372D}" srcOrd="4" destOrd="0" parTransId="{BC18E51C-2DF8-491C-88AF-B009BDD082B8}" sibTransId="{147AB610-F0D2-4B4D-85DE-DA89EAE98F52}"/>
    <dgm:cxn modelId="{B25A6B88-E97E-4383-AA4E-94CDC1B5B04A}" type="presOf" srcId="{29FEC74E-ACAA-4374-82A9-2AA719C72B2E}" destId="{56FC6026-A595-45F5-A97C-B98C4E46E487}" srcOrd="0" destOrd="0" presId="urn:microsoft.com/office/officeart/2018/2/layout/IconLabelList"/>
    <dgm:cxn modelId="{0C0DBC88-BE24-43A8-B567-FB3B51EADE37}" srcId="{465FF358-654B-47BB-80E9-360D64C52BD6}" destId="{879BFA0A-CE49-4A80-BD96-62362732DDE8}" srcOrd="0" destOrd="0" parTransId="{215CA462-655B-4DE6-B0D5-D904DC157155}" sibTransId="{FE08C3D0-32FE-4935-BCB0-6D2CEACA509A}"/>
    <dgm:cxn modelId="{AEC7AB9A-B785-428E-A40A-B1E33D762BCF}" srcId="{465FF358-654B-47BB-80E9-360D64C52BD6}" destId="{568E5CE3-24E2-4D5D-A821-084F44A352A8}" srcOrd="3" destOrd="0" parTransId="{20063998-E668-4F2A-9D0E-7F6DFD39C6E8}" sibTransId="{965C4B0A-C728-4127-90FE-68C1CA432FB2}"/>
    <dgm:cxn modelId="{8DFF92AC-0B65-465A-BE35-296A71056862}" type="presOf" srcId="{61865F36-5182-43C4-96AF-921482DE372D}" destId="{5F80BBF1-AF2C-4393-8088-ABF819E4894F}" srcOrd="0" destOrd="0" presId="urn:microsoft.com/office/officeart/2018/2/layout/IconLabelList"/>
    <dgm:cxn modelId="{079233B6-F976-4985-BAA1-90883A41420E}" type="presOf" srcId="{57A2BDC9-F885-412D-94B1-3E73E9AA20C1}" destId="{1D421C3E-A92B-49D6-B0E6-86B84CD1BB17}" srcOrd="0" destOrd="0" presId="urn:microsoft.com/office/officeart/2018/2/layout/IconLabelList"/>
    <dgm:cxn modelId="{4DB636EB-9AA3-425B-8CDF-BC135E00A5D4}" srcId="{465FF358-654B-47BB-80E9-360D64C52BD6}" destId="{29FEC74E-ACAA-4374-82A9-2AA719C72B2E}" srcOrd="2" destOrd="0" parTransId="{F70290DF-B3A8-486D-B468-68DC958E3545}" sibTransId="{69691BF2-B064-4B5C-AE1B-3BEE40EF77AD}"/>
    <dgm:cxn modelId="{D3FB14BF-6F28-47CA-AF82-6D423EA19A9B}" type="presParOf" srcId="{6426BFCC-7F9A-47AA-BEE7-98A664A468A6}" destId="{9B48949C-893D-4AD3-8904-9A4C7BB7F5FD}" srcOrd="0" destOrd="0" presId="urn:microsoft.com/office/officeart/2018/2/layout/IconLabelList"/>
    <dgm:cxn modelId="{E369ACA6-DC0C-42E4-9178-CC3432F7AFAB}" type="presParOf" srcId="{9B48949C-893D-4AD3-8904-9A4C7BB7F5FD}" destId="{C473A612-A408-40AE-B344-DC7623E32C01}" srcOrd="0" destOrd="0" presId="urn:microsoft.com/office/officeart/2018/2/layout/IconLabelList"/>
    <dgm:cxn modelId="{F8D12DB8-9F12-4C0E-92DA-8399F5F3EC5E}" type="presParOf" srcId="{9B48949C-893D-4AD3-8904-9A4C7BB7F5FD}" destId="{E45C3475-6B12-466A-AAE2-E15101BCBE7F}" srcOrd="1" destOrd="0" presId="urn:microsoft.com/office/officeart/2018/2/layout/IconLabelList"/>
    <dgm:cxn modelId="{0310A81C-CD30-4144-8E81-A19E58D315CD}" type="presParOf" srcId="{9B48949C-893D-4AD3-8904-9A4C7BB7F5FD}" destId="{ED1A1858-E053-4123-9F09-713648DD5B7C}" srcOrd="2" destOrd="0" presId="urn:microsoft.com/office/officeart/2018/2/layout/IconLabelList"/>
    <dgm:cxn modelId="{2C56AA91-4F36-4DD1-BA5A-442AEA061ACF}" type="presParOf" srcId="{6426BFCC-7F9A-47AA-BEE7-98A664A468A6}" destId="{0A8CBDB0-CC49-4F31-B28E-E7B935279E9B}" srcOrd="1" destOrd="0" presId="urn:microsoft.com/office/officeart/2018/2/layout/IconLabelList"/>
    <dgm:cxn modelId="{BC6BE285-2B60-48A6-A61F-C58984D2A4A0}" type="presParOf" srcId="{6426BFCC-7F9A-47AA-BEE7-98A664A468A6}" destId="{91378EDB-5F4E-4866-9FCB-917622B85F6A}" srcOrd="2" destOrd="0" presId="urn:microsoft.com/office/officeart/2018/2/layout/IconLabelList"/>
    <dgm:cxn modelId="{87015127-2035-4089-9E39-F458FB6B5017}" type="presParOf" srcId="{91378EDB-5F4E-4866-9FCB-917622B85F6A}" destId="{2819F5D2-69DD-48F7-AA45-5A3F094C6012}" srcOrd="0" destOrd="0" presId="urn:microsoft.com/office/officeart/2018/2/layout/IconLabelList"/>
    <dgm:cxn modelId="{1678D9D3-55F3-4EA7-8F72-1AE781871837}" type="presParOf" srcId="{91378EDB-5F4E-4866-9FCB-917622B85F6A}" destId="{DB052C06-8907-4241-BFD0-30B9BB1589D0}" srcOrd="1" destOrd="0" presId="urn:microsoft.com/office/officeart/2018/2/layout/IconLabelList"/>
    <dgm:cxn modelId="{F8AE60BC-F172-4598-B7BB-44D2A981AA49}" type="presParOf" srcId="{91378EDB-5F4E-4866-9FCB-917622B85F6A}" destId="{1D421C3E-A92B-49D6-B0E6-86B84CD1BB17}" srcOrd="2" destOrd="0" presId="urn:microsoft.com/office/officeart/2018/2/layout/IconLabelList"/>
    <dgm:cxn modelId="{6E8B36F1-5CDA-4376-9EEE-B38459C1DF5B}" type="presParOf" srcId="{6426BFCC-7F9A-47AA-BEE7-98A664A468A6}" destId="{3CAD2CCF-1BCF-44DC-9F9A-640E91C3A506}" srcOrd="3" destOrd="0" presId="urn:microsoft.com/office/officeart/2018/2/layout/IconLabelList"/>
    <dgm:cxn modelId="{6D41DE24-4DB9-45D9-AA64-623FD3563F77}" type="presParOf" srcId="{6426BFCC-7F9A-47AA-BEE7-98A664A468A6}" destId="{024DF3C1-E16F-4D0A-9BFC-F59084897FFC}" srcOrd="4" destOrd="0" presId="urn:microsoft.com/office/officeart/2018/2/layout/IconLabelList"/>
    <dgm:cxn modelId="{74ED953B-67BF-42F1-BF0E-64E475448C26}" type="presParOf" srcId="{024DF3C1-E16F-4D0A-9BFC-F59084897FFC}" destId="{A1174B3F-5345-4D43-BBB7-CECED12B69B9}" srcOrd="0" destOrd="0" presId="urn:microsoft.com/office/officeart/2018/2/layout/IconLabelList"/>
    <dgm:cxn modelId="{674261E2-A46F-445A-AA20-C2A107F9CF3D}" type="presParOf" srcId="{024DF3C1-E16F-4D0A-9BFC-F59084897FFC}" destId="{FCFAE0D9-C84D-480A-BE34-5FA8359154CF}" srcOrd="1" destOrd="0" presId="urn:microsoft.com/office/officeart/2018/2/layout/IconLabelList"/>
    <dgm:cxn modelId="{6655587F-CD50-47AB-A666-F41EE2280682}" type="presParOf" srcId="{024DF3C1-E16F-4D0A-9BFC-F59084897FFC}" destId="{56FC6026-A595-45F5-A97C-B98C4E46E487}" srcOrd="2" destOrd="0" presId="urn:microsoft.com/office/officeart/2018/2/layout/IconLabelList"/>
    <dgm:cxn modelId="{1CC7A6E6-E837-4397-924A-84292BB49E95}" type="presParOf" srcId="{6426BFCC-7F9A-47AA-BEE7-98A664A468A6}" destId="{2ABF9526-C901-4F85-8DC6-A3FAF0500337}" srcOrd="5" destOrd="0" presId="urn:microsoft.com/office/officeart/2018/2/layout/IconLabelList"/>
    <dgm:cxn modelId="{AF25F6E1-F189-4482-A22F-6BF502182A8B}" type="presParOf" srcId="{6426BFCC-7F9A-47AA-BEE7-98A664A468A6}" destId="{B06D187E-065C-48F3-BF1B-FAE7EEB044AE}" srcOrd="6" destOrd="0" presId="urn:microsoft.com/office/officeart/2018/2/layout/IconLabelList"/>
    <dgm:cxn modelId="{BB38B0F5-F458-4E8D-992F-55F21344C317}" type="presParOf" srcId="{B06D187E-065C-48F3-BF1B-FAE7EEB044AE}" destId="{3C5720A6-B919-49DF-AD42-F10D9AD34BFA}" srcOrd="0" destOrd="0" presId="urn:microsoft.com/office/officeart/2018/2/layout/IconLabelList"/>
    <dgm:cxn modelId="{B161F963-EBE3-4E7D-ABFB-67586095F31B}" type="presParOf" srcId="{B06D187E-065C-48F3-BF1B-FAE7EEB044AE}" destId="{27CA0DAA-B120-4F8B-9011-6AF6A569655B}" srcOrd="1" destOrd="0" presId="urn:microsoft.com/office/officeart/2018/2/layout/IconLabelList"/>
    <dgm:cxn modelId="{639B1E9A-9744-413F-B88A-70019507C14B}" type="presParOf" srcId="{B06D187E-065C-48F3-BF1B-FAE7EEB044AE}" destId="{849FB00D-3636-4532-88BD-B1FD1D14D012}" srcOrd="2" destOrd="0" presId="urn:microsoft.com/office/officeart/2018/2/layout/IconLabelList"/>
    <dgm:cxn modelId="{C5E6DDAC-979C-4494-8CB3-006E9186B84F}" type="presParOf" srcId="{6426BFCC-7F9A-47AA-BEE7-98A664A468A6}" destId="{ED08A9D9-9972-4676-9E91-FADD29DE2713}" srcOrd="7" destOrd="0" presId="urn:microsoft.com/office/officeart/2018/2/layout/IconLabelList"/>
    <dgm:cxn modelId="{2A13E3B2-4CCF-456D-97D5-BE51FABDA3C9}" type="presParOf" srcId="{6426BFCC-7F9A-47AA-BEE7-98A664A468A6}" destId="{3AE83B3E-9008-4045-805C-5F97159CCB70}" srcOrd="8" destOrd="0" presId="urn:microsoft.com/office/officeart/2018/2/layout/IconLabelList"/>
    <dgm:cxn modelId="{5FA84966-3E3D-4A94-AE4A-A6C984FE92A5}" type="presParOf" srcId="{3AE83B3E-9008-4045-805C-5F97159CCB70}" destId="{26D0BD3A-FD0E-47BD-A7A0-41949F55FB45}" srcOrd="0" destOrd="0" presId="urn:microsoft.com/office/officeart/2018/2/layout/IconLabelList"/>
    <dgm:cxn modelId="{1E29578A-1D46-4295-9C2D-AA2205AF93E3}" type="presParOf" srcId="{3AE83B3E-9008-4045-805C-5F97159CCB70}" destId="{98E7EB22-7323-4C1D-B263-F05770F1DFFA}" srcOrd="1" destOrd="0" presId="urn:microsoft.com/office/officeart/2018/2/layout/IconLabelList"/>
    <dgm:cxn modelId="{FD568733-6723-498D-803C-B3D557F77F2B}" type="presParOf" srcId="{3AE83B3E-9008-4045-805C-5F97159CCB70}" destId="{5F80BBF1-AF2C-4393-8088-ABF819E4894F}" srcOrd="2" destOrd="0" presId="urn:microsoft.com/office/officeart/2018/2/layout/IconLabelList"/>
    <dgm:cxn modelId="{2137D1CC-E656-4400-8C64-FD94D8F3849E}" type="presParOf" srcId="{6426BFCC-7F9A-47AA-BEE7-98A664A468A6}" destId="{792A5050-5985-4D5F-BA95-EE18534782F4}" srcOrd="9" destOrd="0" presId="urn:microsoft.com/office/officeart/2018/2/layout/IconLabelList"/>
    <dgm:cxn modelId="{4CF8EE87-AD48-42E6-99B5-E41C6D3E68B3}" type="presParOf" srcId="{6426BFCC-7F9A-47AA-BEE7-98A664A468A6}" destId="{393E7D67-3FEC-45F5-B096-3C73453FEC1A}" srcOrd="10" destOrd="0" presId="urn:microsoft.com/office/officeart/2018/2/layout/IconLabelList"/>
    <dgm:cxn modelId="{737EF0FE-DE6C-4358-A6BA-A0C4F8CDFBC6}" type="presParOf" srcId="{393E7D67-3FEC-45F5-B096-3C73453FEC1A}" destId="{363F41D1-DDA2-4571-AFA7-F8D5C0E67D68}" srcOrd="0" destOrd="0" presId="urn:microsoft.com/office/officeart/2018/2/layout/IconLabelList"/>
    <dgm:cxn modelId="{3C7F160F-4BA7-4890-9AD5-D288D59EE45B}" type="presParOf" srcId="{393E7D67-3FEC-45F5-B096-3C73453FEC1A}" destId="{959CEE9D-6274-45C7-A864-2537EE70E5AC}" srcOrd="1" destOrd="0" presId="urn:microsoft.com/office/officeart/2018/2/layout/IconLabelList"/>
    <dgm:cxn modelId="{0EDD923D-6FA7-47AE-9D84-5B05ADF6DF24}" type="presParOf" srcId="{393E7D67-3FEC-45F5-B096-3C73453FEC1A}" destId="{8D197FFF-6340-4E1D-94FB-B6F23F5B905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D275AE-23A6-4EA0-AEB8-84A68B6A527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25F7B87-3C50-4D9A-BB6F-FFBF3DFFB328}">
      <dgm:prSet custT="1"/>
      <dgm:spPr/>
      <dgm:t>
        <a:bodyPr/>
        <a:lstStyle/>
        <a:p>
          <a:pPr>
            <a:lnSpc>
              <a:spcPct val="100000"/>
            </a:lnSpc>
          </a:pPr>
          <a:r>
            <a:rPr lang="es-ES_tradnl" sz="1600" b="0" i="0" baseline="0"/>
            <a:t>- </a:t>
          </a:r>
          <a:r>
            <a:rPr lang="es-SV" sz="1600" b="0" i="0" baseline="0"/>
            <a:t>Respetar y contribuir,  al quehacer del MCP-ES, en representación  de su sector </a:t>
          </a:r>
        </a:p>
        <a:p>
          <a:pPr>
            <a:lnSpc>
              <a:spcPct val="100000"/>
            </a:lnSpc>
          </a:pPr>
          <a:endParaRPr lang="en-US" sz="1600"/>
        </a:p>
      </dgm:t>
    </dgm:pt>
    <dgm:pt modelId="{E276443E-7F3A-4FFA-A7FA-274DC7DBE732}" type="parTrans" cxnId="{3D214A13-AABD-46EA-B328-817D3D3CEF3D}">
      <dgm:prSet/>
      <dgm:spPr/>
      <dgm:t>
        <a:bodyPr/>
        <a:lstStyle/>
        <a:p>
          <a:endParaRPr lang="en-US" sz="2000"/>
        </a:p>
      </dgm:t>
    </dgm:pt>
    <dgm:pt modelId="{975E9F33-2666-4BDD-89F6-68A6FE0137B1}" type="sibTrans" cxnId="{3D214A13-AABD-46EA-B328-817D3D3CEF3D}">
      <dgm:prSet/>
      <dgm:spPr/>
      <dgm:t>
        <a:bodyPr/>
        <a:lstStyle/>
        <a:p>
          <a:pPr>
            <a:lnSpc>
              <a:spcPct val="100000"/>
            </a:lnSpc>
          </a:pPr>
          <a:endParaRPr lang="en-US" sz="2000"/>
        </a:p>
      </dgm:t>
    </dgm:pt>
    <dgm:pt modelId="{DC5D7F74-7CC6-4202-8CD8-559F61AD1FEE}">
      <dgm:prSet custT="1"/>
      <dgm:spPr/>
      <dgm:t>
        <a:bodyPr/>
        <a:lstStyle/>
        <a:p>
          <a:pPr>
            <a:lnSpc>
              <a:spcPct val="100000"/>
            </a:lnSpc>
          </a:pPr>
          <a:r>
            <a:rPr lang="es-ES_tradnl" sz="1600" b="0" i="0" baseline="0"/>
            <a:t>- </a:t>
          </a:r>
          <a:r>
            <a:rPr lang="es-SV" sz="1600" b="0" i="0" baseline="0"/>
            <a:t>Apoyar y facilitar la participación de la persona(s) delegada (s) en el MCP- ES</a:t>
          </a:r>
          <a:r>
            <a:rPr lang="es-ES_tradnl" sz="1600" b="0" i="0" baseline="0"/>
            <a:t>.</a:t>
          </a:r>
          <a:endParaRPr lang="en-US" sz="1600"/>
        </a:p>
      </dgm:t>
    </dgm:pt>
    <dgm:pt modelId="{E4112713-FD8A-4CA9-8A8A-D48DC7FFD0B2}" type="parTrans" cxnId="{E2713134-296E-42AD-9D80-DE508E2ADEC1}">
      <dgm:prSet/>
      <dgm:spPr/>
      <dgm:t>
        <a:bodyPr/>
        <a:lstStyle/>
        <a:p>
          <a:endParaRPr lang="en-US" sz="2000"/>
        </a:p>
      </dgm:t>
    </dgm:pt>
    <dgm:pt modelId="{9A1C53A2-A9A6-4171-8746-B7664E0FFFC0}" type="sibTrans" cxnId="{E2713134-296E-42AD-9D80-DE508E2ADEC1}">
      <dgm:prSet/>
      <dgm:spPr/>
      <dgm:t>
        <a:bodyPr/>
        <a:lstStyle/>
        <a:p>
          <a:pPr>
            <a:lnSpc>
              <a:spcPct val="100000"/>
            </a:lnSpc>
          </a:pPr>
          <a:endParaRPr lang="en-US" sz="2000"/>
        </a:p>
      </dgm:t>
    </dgm:pt>
    <dgm:pt modelId="{3507AD6F-3012-4D53-A6C9-79FD1095CFC9}">
      <dgm:prSet custT="1"/>
      <dgm:spPr/>
      <dgm:t>
        <a:bodyPr/>
        <a:lstStyle/>
        <a:p>
          <a:pPr>
            <a:lnSpc>
              <a:spcPct val="100000"/>
            </a:lnSpc>
          </a:pPr>
          <a:r>
            <a:rPr lang="es-SV" sz="1600" b="0" i="0" baseline="0"/>
            <a:t>- Participar en las reuniones y sesiones de trabajo  del MCP- ES a través de sus delegados. </a:t>
          </a:r>
        </a:p>
        <a:p>
          <a:pPr>
            <a:lnSpc>
              <a:spcPct val="100000"/>
            </a:lnSpc>
          </a:pPr>
          <a:endParaRPr lang="en-US" sz="1600"/>
        </a:p>
      </dgm:t>
    </dgm:pt>
    <dgm:pt modelId="{A5D76EC4-331B-4C83-B3D5-0505B4B21A45}" type="parTrans" cxnId="{99286FF1-BE0E-4478-84DA-0679F6D94070}">
      <dgm:prSet/>
      <dgm:spPr/>
      <dgm:t>
        <a:bodyPr/>
        <a:lstStyle/>
        <a:p>
          <a:endParaRPr lang="en-US" sz="2000"/>
        </a:p>
      </dgm:t>
    </dgm:pt>
    <dgm:pt modelId="{0D4BB8B8-0771-4B98-AA72-7B9DF26FE3F6}" type="sibTrans" cxnId="{99286FF1-BE0E-4478-84DA-0679F6D94070}">
      <dgm:prSet/>
      <dgm:spPr/>
      <dgm:t>
        <a:bodyPr/>
        <a:lstStyle/>
        <a:p>
          <a:pPr>
            <a:lnSpc>
              <a:spcPct val="100000"/>
            </a:lnSpc>
          </a:pPr>
          <a:endParaRPr lang="en-US" sz="2000"/>
        </a:p>
      </dgm:t>
    </dgm:pt>
    <dgm:pt modelId="{EBCEF63D-F714-4773-9B83-A3274A509A3D}">
      <dgm:prSet custT="1"/>
      <dgm:spPr/>
      <dgm:t>
        <a:bodyPr/>
        <a:lstStyle/>
        <a:p>
          <a:pPr>
            <a:lnSpc>
              <a:spcPct val="100000"/>
            </a:lnSpc>
          </a:pPr>
          <a:r>
            <a:rPr lang="es-ES_tradnl" sz="1600" b="0" i="0" baseline="0"/>
            <a:t>- Contribuir a través de su Delegada/o,  en las decisiones correspondientes del MCP-ES</a:t>
          </a:r>
          <a:endParaRPr lang="en-US" sz="1600"/>
        </a:p>
      </dgm:t>
    </dgm:pt>
    <dgm:pt modelId="{080BAF66-480C-4FBD-85E2-3DD542EEE7D9}" type="parTrans" cxnId="{43769DD3-D273-4F85-91A3-AEA30F95FF03}">
      <dgm:prSet/>
      <dgm:spPr/>
      <dgm:t>
        <a:bodyPr/>
        <a:lstStyle/>
        <a:p>
          <a:endParaRPr lang="en-US" sz="2000"/>
        </a:p>
      </dgm:t>
    </dgm:pt>
    <dgm:pt modelId="{52261E0C-7D89-4E0E-9CBC-F1938C661DBF}" type="sibTrans" cxnId="{43769DD3-D273-4F85-91A3-AEA30F95FF03}">
      <dgm:prSet/>
      <dgm:spPr/>
      <dgm:t>
        <a:bodyPr/>
        <a:lstStyle/>
        <a:p>
          <a:pPr>
            <a:lnSpc>
              <a:spcPct val="100000"/>
            </a:lnSpc>
          </a:pPr>
          <a:endParaRPr lang="en-US" sz="2000"/>
        </a:p>
      </dgm:t>
    </dgm:pt>
    <dgm:pt modelId="{5CAEF986-5FA5-46F4-A764-D5DCD0B3A47C}">
      <dgm:prSet custT="1"/>
      <dgm:spPr/>
      <dgm:t>
        <a:bodyPr/>
        <a:lstStyle/>
        <a:p>
          <a:pPr>
            <a:lnSpc>
              <a:spcPct val="100000"/>
            </a:lnSpc>
          </a:pPr>
          <a:r>
            <a:rPr lang="es-ES_tradnl" sz="1600" b="0" i="0" baseline="0"/>
            <a:t>- Acceder a la información pertinente a través de sus Delegadas/os</a:t>
          </a:r>
          <a:endParaRPr lang="en-US" sz="1600"/>
        </a:p>
      </dgm:t>
    </dgm:pt>
    <dgm:pt modelId="{83D1B447-602B-4F5F-AA15-81470A77451D}" type="parTrans" cxnId="{E61401E3-C4A3-4475-8A21-D0A1A04D7B1C}">
      <dgm:prSet/>
      <dgm:spPr/>
      <dgm:t>
        <a:bodyPr/>
        <a:lstStyle/>
        <a:p>
          <a:endParaRPr lang="en-US" sz="2000"/>
        </a:p>
      </dgm:t>
    </dgm:pt>
    <dgm:pt modelId="{E6994BC7-B5EE-4E09-B663-DB6D89865A84}" type="sibTrans" cxnId="{E61401E3-C4A3-4475-8A21-D0A1A04D7B1C}">
      <dgm:prSet/>
      <dgm:spPr/>
      <dgm:t>
        <a:bodyPr/>
        <a:lstStyle/>
        <a:p>
          <a:pPr>
            <a:lnSpc>
              <a:spcPct val="100000"/>
            </a:lnSpc>
          </a:pPr>
          <a:endParaRPr lang="en-US" sz="2000"/>
        </a:p>
      </dgm:t>
    </dgm:pt>
    <dgm:pt modelId="{1F2B636C-3F59-4BDD-90CA-F9CE7B15643C}">
      <dgm:prSet custT="1"/>
      <dgm:spPr/>
      <dgm:t>
        <a:bodyPr/>
        <a:lstStyle/>
        <a:p>
          <a:pPr>
            <a:lnSpc>
              <a:spcPct val="100000"/>
            </a:lnSpc>
          </a:pPr>
          <a:r>
            <a:rPr lang="es-ES_tradnl" sz="1600" b="0" i="0" baseline="0"/>
            <a:t>- Recibir por parte de sus Delegadas/os , todas las comunicaciones referidas al quehacer del MCP-ES.</a:t>
          </a:r>
          <a:endParaRPr lang="en-US" sz="1600"/>
        </a:p>
      </dgm:t>
    </dgm:pt>
    <dgm:pt modelId="{A81DFDA1-97E4-4758-8D65-9A48946DB470}" type="parTrans" cxnId="{5711F32B-4283-4553-A9A2-3FF33203CE6A}">
      <dgm:prSet/>
      <dgm:spPr/>
      <dgm:t>
        <a:bodyPr/>
        <a:lstStyle/>
        <a:p>
          <a:endParaRPr lang="en-US" sz="2000"/>
        </a:p>
      </dgm:t>
    </dgm:pt>
    <dgm:pt modelId="{259546E6-FC02-4031-B6D5-CB3B54FC352C}" type="sibTrans" cxnId="{5711F32B-4283-4553-A9A2-3FF33203CE6A}">
      <dgm:prSet/>
      <dgm:spPr/>
      <dgm:t>
        <a:bodyPr/>
        <a:lstStyle/>
        <a:p>
          <a:endParaRPr lang="en-US" sz="2000"/>
        </a:p>
      </dgm:t>
    </dgm:pt>
    <dgm:pt modelId="{CB499E43-55E1-4D83-A900-F2CE1B80F8BE}" type="pres">
      <dgm:prSet presAssocID="{4AD275AE-23A6-4EA0-AEB8-84A68B6A5277}" presName="root" presStyleCnt="0">
        <dgm:presLayoutVars>
          <dgm:dir/>
          <dgm:resizeHandles val="exact"/>
        </dgm:presLayoutVars>
      </dgm:prSet>
      <dgm:spPr/>
    </dgm:pt>
    <dgm:pt modelId="{459C73E9-1B8C-4844-8197-5BD0371A5564}" type="pres">
      <dgm:prSet presAssocID="{4AD275AE-23A6-4EA0-AEB8-84A68B6A5277}" presName="container" presStyleCnt="0">
        <dgm:presLayoutVars>
          <dgm:dir/>
          <dgm:resizeHandles val="exact"/>
        </dgm:presLayoutVars>
      </dgm:prSet>
      <dgm:spPr/>
    </dgm:pt>
    <dgm:pt modelId="{B1143376-68D4-4F10-90BF-8146920CE8FB}" type="pres">
      <dgm:prSet presAssocID="{D25F7B87-3C50-4D9A-BB6F-FFBF3DFFB328}" presName="compNode" presStyleCnt="0"/>
      <dgm:spPr/>
    </dgm:pt>
    <dgm:pt modelId="{8DE04A3A-596F-42E1-B6A6-162315FE446E}" type="pres">
      <dgm:prSet presAssocID="{D25F7B87-3C50-4D9A-BB6F-FFBF3DFFB328}" presName="iconBgRect" presStyleLbl="bgShp" presStyleIdx="0" presStyleCnt="6"/>
      <dgm:spPr/>
    </dgm:pt>
    <dgm:pt modelId="{F948FCE0-0DE7-477D-962F-AB19E3CCEB79}" type="pres">
      <dgm:prSet presAssocID="{D25F7B87-3C50-4D9A-BB6F-FFBF3DFFB32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4E694C8E-9724-4627-9A0E-962BB7774D8B}" type="pres">
      <dgm:prSet presAssocID="{D25F7B87-3C50-4D9A-BB6F-FFBF3DFFB328}" presName="spaceRect" presStyleCnt="0"/>
      <dgm:spPr/>
    </dgm:pt>
    <dgm:pt modelId="{B7B6C921-23C4-43C5-B2C9-9C681D3307E4}" type="pres">
      <dgm:prSet presAssocID="{D25F7B87-3C50-4D9A-BB6F-FFBF3DFFB328}" presName="textRect" presStyleLbl="revTx" presStyleIdx="0" presStyleCnt="6">
        <dgm:presLayoutVars>
          <dgm:chMax val="1"/>
          <dgm:chPref val="1"/>
        </dgm:presLayoutVars>
      </dgm:prSet>
      <dgm:spPr/>
    </dgm:pt>
    <dgm:pt modelId="{9B71D9F0-9C01-4762-93FD-FC8921240215}" type="pres">
      <dgm:prSet presAssocID="{975E9F33-2666-4BDD-89F6-68A6FE0137B1}" presName="sibTrans" presStyleLbl="sibTrans2D1" presStyleIdx="0" presStyleCnt="0"/>
      <dgm:spPr/>
    </dgm:pt>
    <dgm:pt modelId="{B3DD49C4-7D34-4103-9CBB-725D5670292A}" type="pres">
      <dgm:prSet presAssocID="{DC5D7F74-7CC6-4202-8CD8-559F61AD1FEE}" presName="compNode" presStyleCnt="0"/>
      <dgm:spPr/>
    </dgm:pt>
    <dgm:pt modelId="{8CB85EEE-7FEA-48FA-880A-FCF0DD2CE72E}" type="pres">
      <dgm:prSet presAssocID="{DC5D7F74-7CC6-4202-8CD8-559F61AD1FEE}" presName="iconBgRect" presStyleLbl="bgShp" presStyleIdx="1" presStyleCnt="6" custLinFactNeighborX="-16258" custLinFactNeighborY="-1018"/>
      <dgm:spPr/>
    </dgm:pt>
    <dgm:pt modelId="{42679E7C-72F4-4EF6-9C9E-594BD4FB6E46}" type="pres">
      <dgm:prSet presAssocID="{DC5D7F74-7CC6-4202-8CD8-559F61AD1FEE}" presName="iconRect" presStyleLbl="node1" presStyleIdx="1" presStyleCnt="6" custLinFactNeighborX="-22425" custLinFactNeighborY="-373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9A4BEE5E-3AC8-45EB-8E0E-48B12DDFD066}" type="pres">
      <dgm:prSet presAssocID="{DC5D7F74-7CC6-4202-8CD8-559F61AD1FEE}" presName="spaceRect" presStyleCnt="0"/>
      <dgm:spPr/>
    </dgm:pt>
    <dgm:pt modelId="{B3AAFA1F-E52B-4B2D-B5BD-FD5D45EDBFE4}" type="pres">
      <dgm:prSet presAssocID="{DC5D7F74-7CC6-4202-8CD8-559F61AD1FEE}" presName="textRect" presStyleLbl="revTx" presStyleIdx="1" presStyleCnt="6" custLinFactNeighborX="-11036" custLinFactNeighborY="-10133">
        <dgm:presLayoutVars>
          <dgm:chMax val="1"/>
          <dgm:chPref val="1"/>
        </dgm:presLayoutVars>
      </dgm:prSet>
      <dgm:spPr/>
    </dgm:pt>
    <dgm:pt modelId="{B059A273-3874-4947-9E60-4CCD5191B340}" type="pres">
      <dgm:prSet presAssocID="{9A1C53A2-A9A6-4171-8746-B7664E0FFFC0}" presName="sibTrans" presStyleLbl="sibTrans2D1" presStyleIdx="0" presStyleCnt="0"/>
      <dgm:spPr/>
    </dgm:pt>
    <dgm:pt modelId="{F43ACD5A-C7B9-44C1-9981-729088C08D12}" type="pres">
      <dgm:prSet presAssocID="{3507AD6F-3012-4D53-A6C9-79FD1095CFC9}" presName="compNode" presStyleCnt="0"/>
      <dgm:spPr/>
    </dgm:pt>
    <dgm:pt modelId="{D58E59C6-2939-4741-8AB1-DF069D614E74}" type="pres">
      <dgm:prSet presAssocID="{3507AD6F-3012-4D53-A6C9-79FD1095CFC9}" presName="iconBgRect" presStyleLbl="bgShp" presStyleIdx="2" presStyleCnt="6"/>
      <dgm:spPr/>
    </dgm:pt>
    <dgm:pt modelId="{29DC4983-23A2-43C8-8690-A559229C056E}" type="pres">
      <dgm:prSet presAssocID="{3507AD6F-3012-4D53-A6C9-79FD1095CFC9}"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mbilla"/>
        </a:ext>
      </dgm:extLst>
    </dgm:pt>
    <dgm:pt modelId="{177037D0-C987-49EB-A2F8-DD8821D87597}" type="pres">
      <dgm:prSet presAssocID="{3507AD6F-3012-4D53-A6C9-79FD1095CFC9}" presName="spaceRect" presStyleCnt="0"/>
      <dgm:spPr/>
    </dgm:pt>
    <dgm:pt modelId="{59A5FE0C-27F1-44B0-AD88-DD1AFDF648E8}" type="pres">
      <dgm:prSet presAssocID="{3507AD6F-3012-4D53-A6C9-79FD1095CFC9}" presName="textRect" presStyleLbl="revTx" presStyleIdx="2" presStyleCnt="6">
        <dgm:presLayoutVars>
          <dgm:chMax val="1"/>
          <dgm:chPref val="1"/>
        </dgm:presLayoutVars>
      </dgm:prSet>
      <dgm:spPr/>
    </dgm:pt>
    <dgm:pt modelId="{F1D0D980-1F80-4519-BF33-154F6D5391A7}" type="pres">
      <dgm:prSet presAssocID="{0D4BB8B8-0771-4B98-AA72-7B9DF26FE3F6}" presName="sibTrans" presStyleLbl="sibTrans2D1" presStyleIdx="0" presStyleCnt="0"/>
      <dgm:spPr/>
    </dgm:pt>
    <dgm:pt modelId="{B292146C-8111-4134-B5D1-C05DE4397380}" type="pres">
      <dgm:prSet presAssocID="{EBCEF63D-F714-4773-9B83-A3274A509A3D}" presName="compNode" presStyleCnt="0"/>
      <dgm:spPr/>
    </dgm:pt>
    <dgm:pt modelId="{5D863296-01FB-4829-B93F-7E8047B283F1}" type="pres">
      <dgm:prSet presAssocID="{EBCEF63D-F714-4773-9B83-A3274A509A3D}" presName="iconBgRect" presStyleLbl="bgShp" presStyleIdx="3" presStyleCnt="6"/>
      <dgm:spPr/>
    </dgm:pt>
    <dgm:pt modelId="{D5B9541A-7B62-43CF-8806-438472633E96}" type="pres">
      <dgm:prSet presAssocID="{EBCEF63D-F714-4773-9B83-A3274A509A3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AF7441B6-74E0-45B8-BA64-314E4EAD7262}" type="pres">
      <dgm:prSet presAssocID="{EBCEF63D-F714-4773-9B83-A3274A509A3D}" presName="spaceRect" presStyleCnt="0"/>
      <dgm:spPr/>
    </dgm:pt>
    <dgm:pt modelId="{6F7F58C5-5FF6-45B3-9161-CAEA9C514292}" type="pres">
      <dgm:prSet presAssocID="{EBCEF63D-F714-4773-9B83-A3274A509A3D}" presName="textRect" presStyleLbl="revTx" presStyleIdx="3" presStyleCnt="6" custScaleX="122124">
        <dgm:presLayoutVars>
          <dgm:chMax val="1"/>
          <dgm:chPref val="1"/>
        </dgm:presLayoutVars>
      </dgm:prSet>
      <dgm:spPr/>
    </dgm:pt>
    <dgm:pt modelId="{C7280C69-1C1E-459D-A071-2499A271933B}" type="pres">
      <dgm:prSet presAssocID="{52261E0C-7D89-4E0E-9CBC-F1938C661DBF}" presName="sibTrans" presStyleLbl="sibTrans2D1" presStyleIdx="0" presStyleCnt="0"/>
      <dgm:spPr/>
    </dgm:pt>
    <dgm:pt modelId="{9EE9AB7C-7E4D-4205-BEA8-72F07864A770}" type="pres">
      <dgm:prSet presAssocID="{5CAEF986-5FA5-46F4-A764-D5DCD0B3A47C}" presName="compNode" presStyleCnt="0"/>
      <dgm:spPr/>
    </dgm:pt>
    <dgm:pt modelId="{B85EBCA4-7226-4A59-B004-94F433C446FB}" type="pres">
      <dgm:prSet presAssocID="{5CAEF986-5FA5-46F4-A764-D5DCD0B3A47C}" presName="iconBgRect" presStyleLbl="bgShp" presStyleIdx="4" presStyleCnt="6"/>
      <dgm:spPr/>
    </dgm:pt>
    <dgm:pt modelId="{B8D721E0-1B3F-45D1-B9D1-44F7C3779017}" type="pres">
      <dgm:prSet presAssocID="{5CAEF986-5FA5-46F4-A764-D5DCD0B3A47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25AFF675-64C3-4E59-8017-D4B24E5E0FD7}" type="pres">
      <dgm:prSet presAssocID="{5CAEF986-5FA5-46F4-A764-D5DCD0B3A47C}" presName="spaceRect" presStyleCnt="0"/>
      <dgm:spPr/>
    </dgm:pt>
    <dgm:pt modelId="{70627C4A-5222-4D0C-B7C2-ED217852426C}" type="pres">
      <dgm:prSet presAssocID="{5CAEF986-5FA5-46F4-A764-D5DCD0B3A47C}" presName="textRect" presStyleLbl="revTx" presStyleIdx="4" presStyleCnt="6">
        <dgm:presLayoutVars>
          <dgm:chMax val="1"/>
          <dgm:chPref val="1"/>
        </dgm:presLayoutVars>
      </dgm:prSet>
      <dgm:spPr/>
    </dgm:pt>
    <dgm:pt modelId="{E9BF7426-5A68-439F-9BFD-2D15EA6583E4}" type="pres">
      <dgm:prSet presAssocID="{E6994BC7-B5EE-4E09-B663-DB6D89865A84}" presName="sibTrans" presStyleLbl="sibTrans2D1" presStyleIdx="0" presStyleCnt="0"/>
      <dgm:spPr/>
    </dgm:pt>
    <dgm:pt modelId="{9D2DD136-0F12-4AB5-B442-FAB9515AD837}" type="pres">
      <dgm:prSet presAssocID="{1F2B636C-3F59-4BDD-90CA-F9CE7B15643C}" presName="compNode" presStyleCnt="0"/>
      <dgm:spPr/>
    </dgm:pt>
    <dgm:pt modelId="{BCD7B270-6996-4B42-B2C7-F5915AF7CA28}" type="pres">
      <dgm:prSet presAssocID="{1F2B636C-3F59-4BDD-90CA-F9CE7B15643C}" presName="iconBgRect" presStyleLbl="bgShp" presStyleIdx="5" presStyleCnt="6"/>
      <dgm:spPr/>
    </dgm:pt>
    <dgm:pt modelId="{80044A01-236C-469C-AD10-8F6B5B644B63}" type="pres">
      <dgm:prSet presAssocID="{1F2B636C-3F59-4BDD-90CA-F9CE7B15643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at"/>
        </a:ext>
      </dgm:extLst>
    </dgm:pt>
    <dgm:pt modelId="{1CE630AF-AE6B-440B-B8F9-33D247BB005E}" type="pres">
      <dgm:prSet presAssocID="{1F2B636C-3F59-4BDD-90CA-F9CE7B15643C}" presName="spaceRect" presStyleCnt="0"/>
      <dgm:spPr/>
    </dgm:pt>
    <dgm:pt modelId="{6A4F58BB-E5F0-4F86-8269-0EB58CDAB7DD}" type="pres">
      <dgm:prSet presAssocID="{1F2B636C-3F59-4BDD-90CA-F9CE7B15643C}" presName="textRect" presStyleLbl="revTx" presStyleIdx="5" presStyleCnt="6" custLinFactNeighborX="-1932" custLinFactNeighborY="-7552">
        <dgm:presLayoutVars>
          <dgm:chMax val="1"/>
          <dgm:chPref val="1"/>
        </dgm:presLayoutVars>
      </dgm:prSet>
      <dgm:spPr/>
    </dgm:pt>
  </dgm:ptLst>
  <dgm:cxnLst>
    <dgm:cxn modelId="{207A6D04-6FFF-4E8E-88AB-86B22E55FB00}" type="presOf" srcId="{E6994BC7-B5EE-4E09-B663-DB6D89865A84}" destId="{E9BF7426-5A68-439F-9BFD-2D15EA6583E4}" srcOrd="0" destOrd="0" presId="urn:microsoft.com/office/officeart/2018/2/layout/IconCircleList"/>
    <dgm:cxn modelId="{12C0A109-DD71-409D-A58A-02F51B45FCEF}" type="presOf" srcId="{DC5D7F74-7CC6-4202-8CD8-559F61AD1FEE}" destId="{B3AAFA1F-E52B-4B2D-B5BD-FD5D45EDBFE4}" srcOrd="0" destOrd="0" presId="urn:microsoft.com/office/officeart/2018/2/layout/IconCircleList"/>
    <dgm:cxn modelId="{3D214A13-AABD-46EA-B328-817D3D3CEF3D}" srcId="{4AD275AE-23A6-4EA0-AEB8-84A68B6A5277}" destId="{D25F7B87-3C50-4D9A-BB6F-FFBF3DFFB328}" srcOrd="0" destOrd="0" parTransId="{E276443E-7F3A-4FFA-A7FA-274DC7DBE732}" sibTransId="{975E9F33-2666-4BDD-89F6-68A6FE0137B1}"/>
    <dgm:cxn modelId="{A187291A-9700-43BE-95BB-93BB0A599A4C}" type="presOf" srcId="{1F2B636C-3F59-4BDD-90CA-F9CE7B15643C}" destId="{6A4F58BB-E5F0-4F86-8269-0EB58CDAB7DD}" srcOrd="0" destOrd="0" presId="urn:microsoft.com/office/officeart/2018/2/layout/IconCircleList"/>
    <dgm:cxn modelId="{774D111D-3A85-4845-9544-27F189382E08}" type="presOf" srcId="{4AD275AE-23A6-4EA0-AEB8-84A68B6A5277}" destId="{CB499E43-55E1-4D83-A900-F2CE1B80F8BE}" srcOrd="0" destOrd="0" presId="urn:microsoft.com/office/officeart/2018/2/layout/IconCircleList"/>
    <dgm:cxn modelId="{613FC025-90E8-4084-BE89-68E9E4DD763A}" type="presOf" srcId="{D25F7B87-3C50-4D9A-BB6F-FFBF3DFFB328}" destId="{B7B6C921-23C4-43C5-B2C9-9C681D3307E4}" srcOrd="0" destOrd="0" presId="urn:microsoft.com/office/officeart/2018/2/layout/IconCircleList"/>
    <dgm:cxn modelId="{5711F32B-4283-4553-A9A2-3FF33203CE6A}" srcId="{4AD275AE-23A6-4EA0-AEB8-84A68B6A5277}" destId="{1F2B636C-3F59-4BDD-90CA-F9CE7B15643C}" srcOrd="5" destOrd="0" parTransId="{A81DFDA1-97E4-4758-8D65-9A48946DB470}" sibTransId="{259546E6-FC02-4031-B6D5-CB3B54FC352C}"/>
    <dgm:cxn modelId="{E2713134-296E-42AD-9D80-DE508E2ADEC1}" srcId="{4AD275AE-23A6-4EA0-AEB8-84A68B6A5277}" destId="{DC5D7F74-7CC6-4202-8CD8-559F61AD1FEE}" srcOrd="1" destOrd="0" parTransId="{E4112713-FD8A-4CA9-8A8A-D48DC7FFD0B2}" sibTransId="{9A1C53A2-A9A6-4171-8746-B7664E0FFFC0}"/>
    <dgm:cxn modelId="{5CB86D34-8975-4B35-A454-C9EB850B6B53}" type="presOf" srcId="{EBCEF63D-F714-4773-9B83-A3274A509A3D}" destId="{6F7F58C5-5FF6-45B3-9161-CAEA9C514292}" srcOrd="0" destOrd="0" presId="urn:microsoft.com/office/officeart/2018/2/layout/IconCircleList"/>
    <dgm:cxn modelId="{3DD1D763-BFE4-43DE-BEDF-ED3E5A7AC558}" type="presOf" srcId="{5CAEF986-5FA5-46F4-A764-D5DCD0B3A47C}" destId="{70627C4A-5222-4D0C-B7C2-ED217852426C}" srcOrd="0" destOrd="0" presId="urn:microsoft.com/office/officeart/2018/2/layout/IconCircleList"/>
    <dgm:cxn modelId="{96DC1B64-99E2-4694-A9C6-99B447C86050}" type="presOf" srcId="{52261E0C-7D89-4E0E-9CBC-F1938C661DBF}" destId="{C7280C69-1C1E-459D-A071-2499A271933B}" srcOrd="0" destOrd="0" presId="urn:microsoft.com/office/officeart/2018/2/layout/IconCircleList"/>
    <dgm:cxn modelId="{68317467-D281-4316-9198-D1AC68DA2A4D}" type="presOf" srcId="{975E9F33-2666-4BDD-89F6-68A6FE0137B1}" destId="{9B71D9F0-9C01-4762-93FD-FC8921240215}" srcOrd="0" destOrd="0" presId="urn:microsoft.com/office/officeart/2018/2/layout/IconCircleList"/>
    <dgm:cxn modelId="{7E50DC4B-E60D-4DAD-9293-245AE0FF8A18}" type="presOf" srcId="{3507AD6F-3012-4D53-A6C9-79FD1095CFC9}" destId="{59A5FE0C-27F1-44B0-AD88-DD1AFDF648E8}" srcOrd="0" destOrd="0" presId="urn:microsoft.com/office/officeart/2018/2/layout/IconCircleList"/>
    <dgm:cxn modelId="{68C6EDD0-9C89-4E61-AF06-78071CE0DB45}" type="presOf" srcId="{9A1C53A2-A9A6-4171-8746-B7664E0FFFC0}" destId="{B059A273-3874-4947-9E60-4CCD5191B340}" srcOrd="0" destOrd="0" presId="urn:microsoft.com/office/officeart/2018/2/layout/IconCircleList"/>
    <dgm:cxn modelId="{43769DD3-D273-4F85-91A3-AEA30F95FF03}" srcId="{4AD275AE-23A6-4EA0-AEB8-84A68B6A5277}" destId="{EBCEF63D-F714-4773-9B83-A3274A509A3D}" srcOrd="3" destOrd="0" parTransId="{080BAF66-480C-4FBD-85E2-3DD542EEE7D9}" sibTransId="{52261E0C-7D89-4E0E-9CBC-F1938C661DBF}"/>
    <dgm:cxn modelId="{E61401E3-C4A3-4475-8A21-D0A1A04D7B1C}" srcId="{4AD275AE-23A6-4EA0-AEB8-84A68B6A5277}" destId="{5CAEF986-5FA5-46F4-A764-D5DCD0B3A47C}" srcOrd="4" destOrd="0" parTransId="{83D1B447-602B-4F5F-AA15-81470A77451D}" sibTransId="{E6994BC7-B5EE-4E09-B663-DB6D89865A84}"/>
    <dgm:cxn modelId="{99286FF1-BE0E-4478-84DA-0679F6D94070}" srcId="{4AD275AE-23A6-4EA0-AEB8-84A68B6A5277}" destId="{3507AD6F-3012-4D53-A6C9-79FD1095CFC9}" srcOrd="2" destOrd="0" parTransId="{A5D76EC4-331B-4C83-B3D5-0505B4B21A45}" sibTransId="{0D4BB8B8-0771-4B98-AA72-7B9DF26FE3F6}"/>
    <dgm:cxn modelId="{08F454F1-9876-4FA4-B879-7FA39C9EC2E1}" type="presOf" srcId="{0D4BB8B8-0771-4B98-AA72-7B9DF26FE3F6}" destId="{F1D0D980-1F80-4519-BF33-154F6D5391A7}" srcOrd="0" destOrd="0" presId="urn:microsoft.com/office/officeart/2018/2/layout/IconCircleList"/>
    <dgm:cxn modelId="{B983ACB4-92AD-425B-91D5-D64263D729BA}" type="presParOf" srcId="{CB499E43-55E1-4D83-A900-F2CE1B80F8BE}" destId="{459C73E9-1B8C-4844-8197-5BD0371A5564}" srcOrd="0" destOrd="0" presId="urn:microsoft.com/office/officeart/2018/2/layout/IconCircleList"/>
    <dgm:cxn modelId="{5BF2A1DC-8D7C-4709-8AE1-CF6CB8585EF6}" type="presParOf" srcId="{459C73E9-1B8C-4844-8197-5BD0371A5564}" destId="{B1143376-68D4-4F10-90BF-8146920CE8FB}" srcOrd="0" destOrd="0" presId="urn:microsoft.com/office/officeart/2018/2/layout/IconCircleList"/>
    <dgm:cxn modelId="{6F1CE3B4-4883-4D1F-A98A-36E501A09F37}" type="presParOf" srcId="{B1143376-68D4-4F10-90BF-8146920CE8FB}" destId="{8DE04A3A-596F-42E1-B6A6-162315FE446E}" srcOrd="0" destOrd="0" presId="urn:microsoft.com/office/officeart/2018/2/layout/IconCircleList"/>
    <dgm:cxn modelId="{E8182772-4596-4632-965B-78ECB78694B1}" type="presParOf" srcId="{B1143376-68D4-4F10-90BF-8146920CE8FB}" destId="{F948FCE0-0DE7-477D-962F-AB19E3CCEB79}" srcOrd="1" destOrd="0" presId="urn:microsoft.com/office/officeart/2018/2/layout/IconCircleList"/>
    <dgm:cxn modelId="{839CE97A-9B14-4018-99A8-A9EBB2DAF83D}" type="presParOf" srcId="{B1143376-68D4-4F10-90BF-8146920CE8FB}" destId="{4E694C8E-9724-4627-9A0E-962BB7774D8B}" srcOrd="2" destOrd="0" presId="urn:microsoft.com/office/officeart/2018/2/layout/IconCircleList"/>
    <dgm:cxn modelId="{E8CA9168-D9FC-4778-904F-3426DE859E83}" type="presParOf" srcId="{B1143376-68D4-4F10-90BF-8146920CE8FB}" destId="{B7B6C921-23C4-43C5-B2C9-9C681D3307E4}" srcOrd="3" destOrd="0" presId="urn:microsoft.com/office/officeart/2018/2/layout/IconCircleList"/>
    <dgm:cxn modelId="{CE36DC5A-9C53-4D59-B027-D51929F9B177}" type="presParOf" srcId="{459C73E9-1B8C-4844-8197-5BD0371A5564}" destId="{9B71D9F0-9C01-4762-93FD-FC8921240215}" srcOrd="1" destOrd="0" presId="urn:microsoft.com/office/officeart/2018/2/layout/IconCircleList"/>
    <dgm:cxn modelId="{CF48A416-02B5-4D91-9685-6AB4E4DAFD60}" type="presParOf" srcId="{459C73E9-1B8C-4844-8197-5BD0371A5564}" destId="{B3DD49C4-7D34-4103-9CBB-725D5670292A}" srcOrd="2" destOrd="0" presId="urn:microsoft.com/office/officeart/2018/2/layout/IconCircleList"/>
    <dgm:cxn modelId="{A95C7472-B469-46F5-AA18-F440F90FDC19}" type="presParOf" srcId="{B3DD49C4-7D34-4103-9CBB-725D5670292A}" destId="{8CB85EEE-7FEA-48FA-880A-FCF0DD2CE72E}" srcOrd="0" destOrd="0" presId="urn:microsoft.com/office/officeart/2018/2/layout/IconCircleList"/>
    <dgm:cxn modelId="{36EF22A9-0A35-467F-97E1-8E3F4D18006C}" type="presParOf" srcId="{B3DD49C4-7D34-4103-9CBB-725D5670292A}" destId="{42679E7C-72F4-4EF6-9C9E-594BD4FB6E46}" srcOrd="1" destOrd="0" presId="urn:microsoft.com/office/officeart/2018/2/layout/IconCircleList"/>
    <dgm:cxn modelId="{CFC4171F-FA6D-4890-920B-D7DCE64B303B}" type="presParOf" srcId="{B3DD49C4-7D34-4103-9CBB-725D5670292A}" destId="{9A4BEE5E-3AC8-45EB-8E0E-48B12DDFD066}" srcOrd="2" destOrd="0" presId="urn:microsoft.com/office/officeart/2018/2/layout/IconCircleList"/>
    <dgm:cxn modelId="{468FB43B-8426-479B-9ED8-AB5D7E7BFD92}" type="presParOf" srcId="{B3DD49C4-7D34-4103-9CBB-725D5670292A}" destId="{B3AAFA1F-E52B-4B2D-B5BD-FD5D45EDBFE4}" srcOrd="3" destOrd="0" presId="urn:microsoft.com/office/officeart/2018/2/layout/IconCircleList"/>
    <dgm:cxn modelId="{0FA015DC-C754-4853-9703-83ADBEDDE92E}" type="presParOf" srcId="{459C73E9-1B8C-4844-8197-5BD0371A5564}" destId="{B059A273-3874-4947-9E60-4CCD5191B340}" srcOrd="3" destOrd="0" presId="urn:microsoft.com/office/officeart/2018/2/layout/IconCircleList"/>
    <dgm:cxn modelId="{03E2456C-E755-4ABB-B0DA-A5799D2DBB51}" type="presParOf" srcId="{459C73E9-1B8C-4844-8197-5BD0371A5564}" destId="{F43ACD5A-C7B9-44C1-9981-729088C08D12}" srcOrd="4" destOrd="0" presId="urn:microsoft.com/office/officeart/2018/2/layout/IconCircleList"/>
    <dgm:cxn modelId="{D08D17A2-1382-4F26-911C-95E21D925E52}" type="presParOf" srcId="{F43ACD5A-C7B9-44C1-9981-729088C08D12}" destId="{D58E59C6-2939-4741-8AB1-DF069D614E74}" srcOrd="0" destOrd="0" presId="urn:microsoft.com/office/officeart/2018/2/layout/IconCircleList"/>
    <dgm:cxn modelId="{6ED49527-B439-477B-A4D4-1DF8A0D98735}" type="presParOf" srcId="{F43ACD5A-C7B9-44C1-9981-729088C08D12}" destId="{29DC4983-23A2-43C8-8690-A559229C056E}" srcOrd="1" destOrd="0" presId="urn:microsoft.com/office/officeart/2018/2/layout/IconCircleList"/>
    <dgm:cxn modelId="{20DC0519-7AA2-4025-AB1B-EF3E64E5ACEE}" type="presParOf" srcId="{F43ACD5A-C7B9-44C1-9981-729088C08D12}" destId="{177037D0-C987-49EB-A2F8-DD8821D87597}" srcOrd="2" destOrd="0" presId="urn:microsoft.com/office/officeart/2018/2/layout/IconCircleList"/>
    <dgm:cxn modelId="{A104FDDC-9C86-491B-BA1C-A82B43F163F0}" type="presParOf" srcId="{F43ACD5A-C7B9-44C1-9981-729088C08D12}" destId="{59A5FE0C-27F1-44B0-AD88-DD1AFDF648E8}" srcOrd="3" destOrd="0" presId="urn:microsoft.com/office/officeart/2018/2/layout/IconCircleList"/>
    <dgm:cxn modelId="{05CD3139-E972-4C9F-B4B0-2CC944455B99}" type="presParOf" srcId="{459C73E9-1B8C-4844-8197-5BD0371A5564}" destId="{F1D0D980-1F80-4519-BF33-154F6D5391A7}" srcOrd="5" destOrd="0" presId="urn:microsoft.com/office/officeart/2018/2/layout/IconCircleList"/>
    <dgm:cxn modelId="{CDD181F7-AA15-4F2D-951D-8B9903698079}" type="presParOf" srcId="{459C73E9-1B8C-4844-8197-5BD0371A5564}" destId="{B292146C-8111-4134-B5D1-C05DE4397380}" srcOrd="6" destOrd="0" presId="urn:microsoft.com/office/officeart/2018/2/layout/IconCircleList"/>
    <dgm:cxn modelId="{102884E7-23F4-4896-BBC4-4F0D8E779C81}" type="presParOf" srcId="{B292146C-8111-4134-B5D1-C05DE4397380}" destId="{5D863296-01FB-4829-B93F-7E8047B283F1}" srcOrd="0" destOrd="0" presId="urn:microsoft.com/office/officeart/2018/2/layout/IconCircleList"/>
    <dgm:cxn modelId="{839493AD-047C-4568-B2BA-14A19CC2A19E}" type="presParOf" srcId="{B292146C-8111-4134-B5D1-C05DE4397380}" destId="{D5B9541A-7B62-43CF-8806-438472633E96}" srcOrd="1" destOrd="0" presId="urn:microsoft.com/office/officeart/2018/2/layout/IconCircleList"/>
    <dgm:cxn modelId="{3F8E018E-07B9-42C5-A2C2-37CA1AA32021}" type="presParOf" srcId="{B292146C-8111-4134-B5D1-C05DE4397380}" destId="{AF7441B6-74E0-45B8-BA64-314E4EAD7262}" srcOrd="2" destOrd="0" presId="urn:microsoft.com/office/officeart/2018/2/layout/IconCircleList"/>
    <dgm:cxn modelId="{9DF1DE1A-FB3A-44A6-9AC5-0A71253207B5}" type="presParOf" srcId="{B292146C-8111-4134-B5D1-C05DE4397380}" destId="{6F7F58C5-5FF6-45B3-9161-CAEA9C514292}" srcOrd="3" destOrd="0" presId="urn:microsoft.com/office/officeart/2018/2/layout/IconCircleList"/>
    <dgm:cxn modelId="{1BA7CA5B-7A89-40D7-AC24-81BB9B971479}" type="presParOf" srcId="{459C73E9-1B8C-4844-8197-5BD0371A5564}" destId="{C7280C69-1C1E-459D-A071-2499A271933B}" srcOrd="7" destOrd="0" presId="urn:microsoft.com/office/officeart/2018/2/layout/IconCircleList"/>
    <dgm:cxn modelId="{C3A0EB5D-969F-454D-BD19-0118FC5961E1}" type="presParOf" srcId="{459C73E9-1B8C-4844-8197-5BD0371A5564}" destId="{9EE9AB7C-7E4D-4205-BEA8-72F07864A770}" srcOrd="8" destOrd="0" presId="urn:microsoft.com/office/officeart/2018/2/layout/IconCircleList"/>
    <dgm:cxn modelId="{76E4C3C6-3F55-4B13-9516-8F7E6D33EDED}" type="presParOf" srcId="{9EE9AB7C-7E4D-4205-BEA8-72F07864A770}" destId="{B85EBCA4-7226-4A59-B004-94F433C446FB}" srcOrd="0" destOrd="0" presId="urn:microsoft.com/office/officeart/2018/2/layout/IconCircleList"/>
    <dgm:cxn modelId="{14914780-6B75-4F98-8BE9-936E1B543E2D}" type="presParOf" srcId="{9EE9AB7C-7E4D-4205-BEA8-72F07864A770}" destId="{B8D721E0-1B3F-45D1-B9D1-44F7C3779017}" srcOrd="1" destOrd="0" presId="urn:microsoft.com/office/officeart/2018/2/layout/IconCircleList"/>
    <dgm:cxn modelId="{6CAB56C7-C28D-4F9F-ACC7-BFCA744598D2}" type="presParOf" srcId="{9EE9AB7C-7E4D-4205-BEA8-72F07864A770}" destId="{25AFF675-64C3-4E59-8017-D4B24E5E0FD7}" srcOrd="2" destOrd="0" presId="urn:microsoft.com/office/officeart/2018/2/layout/IconCircleList"/>
    <dgm:cxn modelId="{89BA4B0B-0CDB-4CEB-9615-ADB2981093CC}" type="presParOf" srcId="{9EE9AB7C-7E4D-4205-BEA8-72F07864A770}" destId="{70627C4A-5222-4D0C-B7C2-ED217852426C}" srcOrd="3" destOrd="0" presId="urn:microsoft.com/office/officeart/2018/2/layout/IconCircleList"/>
    <dgm:cxn modelId="{DEA80FA8-BDCA-49D0-A583-5D660B896F4D}" type="presParOf" srcId="{459C73E9-1B8C-4844-8197-5BD0371A5564}" destId="{E9BF7426-5A68-439F-9BFD-2D15EA6583E4}" srcOrd="9" destOrd="0" presId="urn:microsoft.com/office/officeart/2018/2/layout/IconCircleList"/>
    <dgm:cxn modelId="{B7EC074C-E191-4DE6-8656-F5E419766B78}" type="presParOf" srcId="{459C73E9-1B8C-4844-8197-5BD0371A5564}" destId="{9D2DD136-0F12-4AB5-B442-FAB9515AD837}" srcOrd="10" destOrd="0" presId="urn:microsoft.com/office/officeart/2018/2/layout/IconCircleList"/>
    <dgm:cxn modelId="{1EE9B48D-3E75-4C45-9118-29A302B7FF01}" type="presParOf" srcId="{9D2DD136-0F12-4AB5-B442-FAB9515AD837}" destId="{BCD7B270-6996-4B42-B2C7-F5915AF7CA28}" srcOrd="0" destOrd="0" presId="urn:microsoft.com/office/officeart/2018/2/layout/IconCircleList"/>
    <dgm:cxn modelId="{F3AD7EAE-6334-40C4-9C40-79A58D309216}" type="presParOf" srcId="{9D2DD136-0F12-4AB5-B442-FAB9515AD837}" destId="{80044A01-236C-469C-AD10-8F6B5B644B63}" srcOrd="1" destOrd="0" presId="urn:microsoft.com/office/officeart/2018/2/layout/IconCircleList"/>
    <dgm:cxn modelId="{6B5D975A-AA32-435E-839F-C3E904650E71}" type="presParOf" srcId="{9D2DD136-0F12-4AB5-B442-FAB9515AD837}" destId="{1CE630AF-AE6B-440B-B8F9-33D247BB005E}" srcOrd="2" destOrd="0" presId="urn:microsoft.com/office/officeart/2018/2/layout/IconCircleList"/>
    <dgm:cxn modelId="{FAB163E7-9DE2-450E-8FB1-59488F68C3B0}" type="presParOf" srcId="{9D2DD136-0F12-4AB5-B442-FAB9515AD837}" destId="{6A4F58BB-E5F0-4F86-8269-0EB58CDAB7D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5FF358-654B-47BB-80E9-360D64C52BD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1865F36-5182-43C4-96AF-921482DE372D}">
      <dgm:prSet custT="1"/>
      <dgm:spPr/>
      <dgm:t>
        <a:bodyPr/>
        <a:lstStyle/>
        <a:p>
          <a:pPr>
            <a:lnSpc>
              <a:spcPct val="100000"/>
            </a:lnSpc>
          </a:pPr>
          <a:r>
            <a:rPr lang="es-ES_tradnl" sz="1400" dirty="0"/>
            <a:t>Ser puntual y participar activamente en las reuniones y otras actividades del MCP- ES</a:t>
          </a:r>
          <a:endParaRPr lang="en-US" sz="1400" dirty="0"/>
        </a:p>
      </dgm:t>
    </dgm:pt>
    <dgm:pt modelId="{BC18E51C-2DF8-491C-88AF-B009BDD082B8}" type="parTrans" cxnId="{0554D87A-5431-4E92-92ED-209C8B82E8A0}">
      <dgm:prSet/>
      <dgm:spPr/>
      <dgm:t>
        <a:bodyPr/>
        <a:lstStyle/>
        <a:p>
          <a:endParaRPr lang="en-US" sz="2000"/>
        </a:p>
      </dgm:t>
    </dgm:pt>
    <dgm:pt modelId="{147AB610-F0D2-4B4D-85DE-DA89EAE98F52}" type="sibTrans" cxnId="{0554D87A-5431-4E92-92ED-209C8B82E8A0}">
      <dgm:prSet/>
      <dgm:spPr/>
      <dgm:t>
        <a:bodyPr/>
        <a:lstStyle/>
        <a:p>
          <a:endParaRPr lang="en-US" sz="2000"/>
        </a:p>
      </dgm:t>
    </dgm:pt>
    <dgm:pt modelId="{D5E67485-2AF8-4D25-BAB0-B7F9E9A5DFE0}">
      <dgm:prSet custT="1"/>
      <dgm:spPr/>
      <dgm:t>
        <a:bodyPr/>
        <a:lstStyle/>
        <a:p>
          <a:pPr>
            <a:lnSpc>
              <a:spcPct val="100000"/>
            </a:lnSpc>
          </a:pPr>
          <a:r>
            <a:rPr lang="es-ES_tradnl" sz="1400" dirty="0"/>
            <a:t>Pertenecer al menos, a uno de los  comités permanentes</a:t>
          </a:r>
          <a:endParaRPr lang="en-US" sz="1400" dirty="0"/>
        </a:p>
      </dgm:t>
    </dgm:pt>
    <dgm:pt modelId="{A9CC49D2-84ED-45D8-8997-AA8F11D1C951}" type="parTrans" cxnId="{C9B803EA-2489-46BB-B228-64BA36ECAAAB}">
      <dgm:prSet/>
      <dgm:spPr/>
      <dgm:t>
        <a:bodyPr/>
        <a:lstStyle/>
        <a:p>
          <a:endParaRPr lang="es-SV" sz="2000"/>
        </a:p>
      </dgm:t>
    </dgm:pt>
    <dgm:pt modelId="{9DC8DE4F-D9F6-430B-A9E5-CA0D930CA988}" type="sibTrans" cxnId="{C9B803EA-2489-46BB-B228-64BA36ECAAAB}">
      <dgm:prSet/>
      <dgm:spPr/>
      <dgm:t>
        <a:bodyPr/>
        <a:lstStyle/>
        <a:p>
          <a:endParaRPr lang="es-SV" sz="2000"/>
        </a:p>
      </dgm:t>
    </dgm:pt>
    <dgm:pt modelId="{F8FE1FE1-2D7C-4664-8F83-BF6B63A8D92D}">
      <dgm:prSet custT="1"/>
      <dgm:spPr/>
      <dgm:t>
        <a:bodyPr/>
        <a:lstStyle/>
        <a:p>
          <a:pPr>
            <a:lnSpc>
              <a:spcPct val="100000"/>
            </a:lnSpc>
          </a:pPr>
          <a:r>
            <a:rPr lang="es-SV" sz="1400" dirty="0"/>
            <a:t>Leer y analizar  los documentos que le son enviados por la Dirección Ejecutiva u otro actor en relación a las subvenciones del Fondo Mundial u otros financiadores en general</a:t>
          </a:r>
          <a:endParaRPr lang="en-US" sz="1400" dirty="0"/>
        </a:p>
      </dgm:t>
    </dgm:pt>
    <dgm:pt modelId="{72FD25AF-5421-4F0B-9069-1C78105DC0C4}" type="parTrans" cxnId="{C1469E89-996D-4EA1-B391-4048DC3C0E00}">
      <dgm:prSet/>
      <dgm:spPr/>
      <dgm:t>
        <a:bodyPr/>
        <a:lstStyle/>
        <a:p>
          <a:endParaRPr lang="es-SV" sz="2000"/>
        </a:p>
      </dgm:t>
    </dgm:pt>
    <dgm:pt modelId="{999DE6FB-F7AE-4B34-8528-9519BB0A04BC}" type="sibTrans" cxnId="{C1469E89-996D-4EA1-B391-4048DC3C0E00}">
      <dgm:prSet/>
      <dgm:spPr/>
      <dgm:t>
        <a:bodyPr/>
        <a:lstStyle/>
        <a:p>
          <a:endParaRPr lang="es-SV" sz="2000"/>
        </a:p>
      </dgm:t>
    </dgm:pt>
    <dgm:pt modelId="{A9DEA4A3-A1E1-4E34-9517-475A70214F2E}">
      <dgm:prSet custT="1"/>
      <dgm:spPr/>
      <dgm:t>
        <a:bodyPr/>
        <a:lstStyle/>
        <a:p>
          <a:pPr>
            <a:lnSpc>
              <a:spcPct val="100000"/>
            </a:lnSpc>
          </a:pPr>
          <a:r>
            <a:rPr lang="es-SV" sz="1400" dirty="0"/>
            <a:t>Participar en la toma de decisiones y ejercer su derecho de voto según  la opinión del sector que representa</a:t>
          </a:r>
          <a:endParaRPr lang="en-US" sz="1400" dirty="0"/>
        </a:p>
      </dgm:t>
    </dgm:pt>
    <dgm:pt modelId="{AFB2860F-C8F1-47F0-9135-0DF6889B875A}" type="parTrans" cxnId="{CF918266-5384-458D-BF24-A55FF938C9BA}">
      <dgm:prSet/>
      <dgm:spPr/>
      <dgm:t>
        <a:bodyPr/>
        <a:lstStyle/>
        <a:p>
          <a:endParaRPr lang="es-SV" sz="2000"/>
        </a:p>
      </dgm:t>
    </dgm:pt>
    <dgm:pt modelId="{5BB5D252-C99B-4B72-B210-12485DF951BF}" type="sibTrans" cxnId="{CF918266-5384-458D-BF24-A55FF938C9BA}">
      <dgm:prSet/>
      <dgm:spPr/>
      <dgm:t>
        <a:bodyPr/>
        <a:lstStyle/>
        <a:p>
          <a:endParaRPr lang="es-SV" sz="2000"/>
        </a:p>
      </dgm:t>
    </dgm:pt>
    <dgm:pt modelId="{A1F303CA-403A-4672-8F7E-5D5977799AF5}">
      <dgm:prSet custT="1"/>
      <dgm:spPr/>
      <dgm:t>
        <a:bodyPr/>
        <a:lstStyle/>
        <a:p>
          <a:pPr>
            <a:lnSpc>
              <a:spcPct val="100000"/>
            </a:lnSpc>
          </a:pPr>
          <a:r>
            <a:rPr lang="es-SV" sz="1400" dirty="0"/>
            <a:t>Respetar las decisiones del MCP- ES, así como las de los sectores o subsectores que representan</a:t>
          </a:r>
          <a:endParaRPr lang="en-US" sz="1400" dirty="0"/>
        </a:p>
      </dgm:t>
    </dgm:pt>
    <dgm:pt modelId="{99CD270E-3426-467C-9B53-66923AFA17E9}" type="parTrans" cxnId="{A9227972-3BCB-4318-A68E-9A0BA8962E17}">
      <dgm:prSet/>
      <dgm:spPr/>
      <dgm:t>
        <a:bodyPr/>
        <a:lstStyle/>
        <a:p>
          <a:endParaRPr lang="es-SV" sz="2000"/>
        </a:p>
      </dgm:t>
    </dgm:pt>
    <dgm:pt modelId="{40DB50B7-B365-41F5-B0D0-C1EAAC26221C}" type="sibTrans" cxnId="{A9227972-3BCB-4318-A68E-9A0BA8962E17}">
      <dgm:prSet/>
      <dgm:spPr/>
      <dgm:t>
        <a:bodyPr/>
        <a:lstStyle/>
        <a:p>
          <a:endParaRPr lang="es-SV" sz="2000"/>
        </a:p>
      </dgm:t>
    </dgm:pt>
    <dgm:pt modelId="{279F6846-B92A-464A-986E-B931820D41A8}">
      <dgm:prSet custT="1"/>
      <dgm:spPr/>
      <dgm:t>
        <a:bodyPr/>
        <a:lstStyle/>
        <a:p>
          <a:pPr>
            <a:lnSpc>
              <a:spcPct val="100000"/>
            </a:lnSpc>
          </a:pPr>
          <a:r>
            <a:rPr lang="es-SV" sz="1400" dirty="0"/>
            <a:t>Abstenerse de presentarse como portavoz del MCP- ES sin autorización notificada del pleno o del Comité ejecutivo  del MCP- ES</a:t>
          </a:r>
          <a:endParaRPr lang="en-US" sz="1400" dirty="0"/>
        </a:p>
      </dgm:t>
    </dgm:pt>
    <dgm:pt modelId="{E2FC280F-25CD-407C-93D5-E9EE73203036}" type="parTrans" cxnId="{8030599F-18D5-4923-B735-228BBE1E1CD0}">
      <dgm:prSet/>
      <dgm:spPr/>
      <dgm:t>
        <a:bodyPr/>
        <a:lstStyle/>
        <a:p>
          <a:endParaRPr lang="es-SV" sz="2000"/>
        </a:p>
      </dgm:t>
    </dgm:pt>
    <dgm:pt modelId="{C172B26B-481F-4513-95CC-1296D617C9FE}" type="sibTrans" cxnId="{8030599F-18D5-4923-B735-228BBE1E1CD0}">
      <dgm:prSet/>
      <dgm:spPr/>
      <dgm:t>
        <a:bodyPr/>
        <a:lstStyle/>
        <a:p>
          <a:endParaRPr lang="es-SV" sz="2000"/>
        </a:p>
      </dgm:t>
    </dgm:pt>
    <dgm:pt modelId="{B03090C5-E92E-45D6-808A-45F0A5085733}">
      <dgm:prSet custT="1"/>
      <dgm:spPr/>
      <dgm:t>
        <a:bodyPr/>
        <a:lstStyle/>
        <a:p>
          <a:pPr>
            <a:lnSpc>
              <a:spcPct val="100000"/>
            </a:lnSpc>
          </a:pPr>
          <a:r>
            <a:rPr lang="es-SV" sz="1400" dirty="0"/>
            <a:t>Informar periódica y recíprocamente de las actividades del MCP- ES a la organización o institución a la que pertenecen, así como a las organizaciones o instituciones del sector que representan</a:t>
          </a:r>
          <a:endParaRPr lang="en-US" sz="1400" dirty="0"/>
        </a:p>
      </dgm:t>
    </dgm:pt>
    <dgm:pt modelId="{AA76DB2C-78A2-4779-9F67-D5D80B9CA9CC}" type="parTrans" cxnId="{E6E11984-3B71-4421-9AEE-C86F4A23A056}">
      <dgm:prSet/>
      <dgm:spPr/>
      <dgm:t>
        <a:bodyPr/>
        <a:lstStyle/>
        <a:p>
          <a:endParaRPr lang="es-SV" sz="2000"/>
        </a:p>
      </dgm:t>
    </dgm:pt>
    <dgm:pt modelId="{DFE0CCF5-2695-4148-8AA2-CDB0A3C01448}" type="sibTrans" cxnId="{E6E11984-3B71-4421-9AEE-C86F4A23A056}">
      <dgm:prSet/>
      <dgm:spPr/>
      <dgm:t>
        <a:bodyPr/>
        <a:lstStyle/>
        <a:p>
          <a:endParaRPr lang="es-SV" sz="2000"/>
        </a:p>
      </dgm:t>
    </dgm:pt>
    <dgm:pt modelId="{57045AC5-D887-4456-A167-D4FC6213B1D2}">
      <dgm:prSet custT="1"/>
      <dgm:spPr/>
      <dgm:t>
        <a:bodyPr/>
        <a:lstStyle/>
        <a:p>
          <a:pPr>
            <a:lnSpc>
              <a:spcPct val="100000"/>
            </a:lnSpc>
          </a:pPr>
          <a:r>
            <a:rPr lang="es-SV" sz="1400" dirty="0"/>
            <a:t>Informar a  la Dirección ejecutiva y a sus respectivos propietarios y suplentes de su ausencia en las reuniones y otras actividades del MCP-ES</a:t>
          </a:r>
          <a:endParaRPr lang="en-US" sz="1400" dirty="0"/>
        </a:p>
      </dgm:t>
    </dgm:pt>
    <dgm:pt modelId="{9F9F05E4-269E-4CC5-B9D4-1DF569B8508A}" type="parTrans" cxnId="{A6FB19E6-4E1D-439E-8CB1-D600DAF0F23D}">
      <dgm:prSet/>
      <dgm:spPr/>
      <dgm:t>
        <a:bodyPr/>
        <a:lstStyle/>
        <a:p>
          <a:endParaRPr lang="es-SV" sz="2000"/>
        </a:p>
      </dgm:t>
    </dgm:pt>
    <dgm:pt modelId="{FFF55D12-1CDA-4724-BFB9-71504042A1E1}" type="sibTrans" cxnId="{A6FB19E6-4E1D-439E-8CB1-D600DAF0F23D}">
      <dgm:prSet/>
      <dgm:spPr/>
      <dgm:t>
        <a:bodyPr/>
        <a:lstStyle/>
        <a:p>
          <a:endParaRPr lang="es-SV" sz="2000"/>
        </a:p>
      </dgm:t>
    </dgm:pt>
    <dgm:pt modelId="{EA8E5614-2C5D-42FA-AA0B-ADE2376C4EE0}">
      <dgm:prSet custT="1"/>
      <dgm:spPr/>
      <dgm:t>
        <a:bodyPr/>
        <a:lstStyle/>
        <a:p>
          <a:pPr>
            <a:lnSpc>
              <a:spcPct val="100000"/>
            </a:lnSpc>
          </a:pPr>
          <a:r>
            <a:rPr lang="es-SV" sz="1400" dirty="0"/>
            <a:t>Implementación de conflicto de interés sobre cualquier miembro o persona delegada</a:t>
          </a:r>
        </a:p>
      </dgm:t>
    </dgm:pt>
    <dgm:pt modelId="{736548F2-129B-4B9E-BC73-6E2C4EE77080}" type="parTrans" cxnId="{101819D3-B362-4A79-A948-5B648D3F88C7}">
      <dgm:prSet/>
      <dgm:spPr/>
      <dgm:t>
        <a:bodyPr/>
        <a:lstStyle/>
        <a:p>
          <a:endParaRPr lang="es-SV" sz="2000"/>
        </a:p>
      </dgm:t>
    </dgm:pt>
    <dgm:pt modelId="{9D639690-0134-46A5-8341-F440B1365A48}" type="sibTrans" cxnId="{101819D3-B362-4A79-A948-5B648D3F88C7}">
      <dgm:prSet/>
      <dgm:spPr/>
      <dgm:t>
        <a:bodyPr/>
        <a:lstStyle/>
        <a:p>
          <a:endParaRPr lang="es-SV" sz="2000"/>
        </a:p>
      </dgm:t>
    </dgm:pt>
    <dgm:pt modelId="{9992193F-1848-4686-851F-921A1B19F0B4}">
      <dgm:prSet custT="1"/>
      <dgm:spPr/>
      <dgm:t>
        <a:bodyPr/>
        <a:lstStyle/>
        <a:p>
          <a:pPr>
            <a:lnSpc>
              <a:spcPct val="100000"/>
            </a:lnSpc>
          </a:pPr>
          <a:r>
            <a:rPr lang="es-SV" sz="1400" dirty="0"/>
            <a:t>Respetar y cumplir  el marco normativo del MCP- ES</a:t>
          </a:r>
        </a:p>
      </dgm:t>
    </dgm:pt>
    <dgm:pt modelId="{6954DA06-86A1-4119-A640-27152F7E35D8}" type="parTrans" cxnId="{2FD21EEA-547F-433F-9DC5-D6CF7F12A9EB}">
      <dgm:prSet/>
      <dgm:spPr/>
      <dgm:t>
        <a:bodyPr/>
        <a:lstStyle/>
        <a:p>
          <a:endParaRPr lang="es-SV" sz="2000"/>
        </a:p>
      </dgm:t>
    </dgm:pt>
    <dgm:pt modelId="{B434722E-10D5-4611-8478-644DDE69F18D}" type="sibTrans" cxnId="{2FD21EEA-547F-433F-9DC5-D6CF7F12A9EB}">
      <dgm:prSet/>
      <dgm:spPr/>
      <dgm:t>
        <a:bodyPr/>
        <a:lstStyle/>
        <a:p>
          <a:endParaRPr lang="es-SV" sz="2000"/>
        </a:p>
      </dgm:t>
    </dgm:pt>
    <dgm:pt modelId="{6426BFCC-7F9A-47AA-BEE7-98A664A468A6}" type="pres">
      <dgm:prSet presAssocID="{465FF358-654B-47BB-80E9-360D64C52BD6}" presName="root" presStyleCnt="0">
        <dgm:presLayoutVars>
          <dgm:dir/>
          <dgm:resizeHandles val="exact"/>
        </dgm:presLayoutVars>
      </dgm:prSet>
      <dgm:spPr/>
    </dgm:pt>
    <dgm:pt modelId="{3AE83B3E-9008-4045-805C-5F97159CCB70}" type="pres">
      <dgm:prSet presAssocID="{61865F36-5182-43C4-96AF-921482DE372D}" presName="compNode" presStyleCnt="0"/>
      <dgm:spPr/>
    </dgm:pt>
    <dgm:pt modelId="{26D0BD3A-FD0E-47BD-A7A0-41949F55FB45}" type="pres">
      <dgm:prSet presAssocID="{61865F36-5182-43C4-96AF-921482DE372D}" presName="iconRect" presStyleLbl="node1" presStyleIdx="0" presStyleCnt="10" custLinFactY="-92952" custLinFactNeighborX="3592" custLinFactNeighborY="-10000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eloj de pared"/>
        </a:ext>
      </dgm:extLst>
    </dgm:pt>
    <dgm:pt modelId="{98E7EB22-7323-4C1D-B263-F05770F1DFFA}" type="pres">
      <dgm:prSet presAssocID="{61865F36-5182-43C4-96AF-921482DE372D}" presName="spaceRect" presStyleCnt="0"/>
      <dgm:spPr/>
    </dgm:pt>
    <dgm:pt modelId="{5F80BBF1-AF2C-4393-8088-ABF819E4894F}" type="pres">
      <dgm:prSet presAssocID="{61865F36-5182-43C4-96AF-921482DE372D}" presName="textRect" presStyleLbl="revTx" presStyleIdx="0" presStyleCnt="10" custScaleY="44760" custLinFactY="-100000" custLinFactNeighborX="-709" custLinFactNeighborY="-147210">
        <dgm:presLayoutVars>
          <dgm:chMax val="1"/>
          <dgm:chPref val="1"/>
        </dgm:presLayoutVars>
      </dgm:prSet>
      <dgm:spPr/>
    </dgm:pt>
    <dgm:pt modelId="{D9379831-A760-46E4-861F-9C34428588B7}" type="pres">
      <dgm:prSet presAssocID="{147AB610-F0D2-4B4D-85DE-DA89EAE98F52}" presName="sibTrans" presStyleCnt="0"/>
      <dgm:spPr/>
    </dgm:pt>
    <dgm:pt modelId="{51936CE0-D2FE-4756-9539-2FDFA741BEA6}" type="pres">
      <dgm:prSet presAssocID="{D5E67485-2AF8-4D25-BAB0-B7F9E9A5DFE0}" presName="compNode" presStyleCnt="0"/>
      <dgm:spPr/>
    </dgm:pt>
    <dgm:pt modelId="{76DDA3FA-573D-4DAA-A8FE-96EE8CC85B64}" type="pres">
      <dgm:prSet presAssocID="{D5E67485-2AF8-4D25-BAB0-B7F9E9A5DFE0}" presName="iconRect" presStyleLbl="node1" presStyleIdx="1" presStyleCnt="10" custLinFactY="-77885" custLinFactNeighborX="-9688"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luvia de ideas de grupo"/>
        </a:ext>
      </dgm:extLst>
    </dgm:pt>
    <dgm:pt modelId="{E3069262-8B5F-450B-8469-D85449A337B6}" type="pres">
      <dgm:prSet presAssocID="{D5E67485-2AF8-4D25-BAB0-B7F9E9A5DFE0}" presName="spaceRect" presStyleCnt="0"/>
      <dgm:spPr/>
    </dgm:pt>
    <dgm:pt modelId="{4B693DC5-4FA1-4712-A30D-29CA7C0F9368}" type="pres">
      <dgm:prSet presAssocID="{D5E67485-2AF8-4D25-BAB0-B7F9E9A5DFE0}" presName="textRect" presStyleLbl="revTx" presStyleIdx="1" presStyleCnt="10" custLinFactY="-100000" custLinFactNeighborX="-7722" custLinFactNeighborY="-100112">
        <dgm:presLayoutVars>
          <dgm:chMax val="1"/>
          <dgm:chPref val="1"/>
        </dgm:presLayoutVars>
      </dgm:prSet>
      <dgm:spPr/>
    </dgm:pt>
    <dgm:pt modelId="{0428858E-2396-4352-9EBD-EEB259C3D9DC}" type="pres">
      <dgm:prSet presAssocID="{9DC8DE4F-D9F6-430B-A9E5-CA0D930CA988}" presName="sibTrans" presStyleCnt="0"/>
      <dgm:spPr/>
    </dgm:pt>
    <dgm:pt modelId="{E5C51D71-9731-465F-B9A1-BA08C05556EF}" type="pres">
      <dgm:prSet presAssocID="{F8FE1FE1-2D7C-4664-8F83-BF6B63A8D92D}" presName="compNode" presStyleCnt="0"/>
      <dgm:spPr/>
    </dgm:pt>
    <dgm:pt modelId="{5B7BEFA2-105B-4E01-96A4-8D4D03706936}" type="pres">
      <dgm:prSet presAssocID="{F8FE1FE1-2D7C-4664-8F83-BF6B63A8D92D}" presName="iconRect" presStyleLbl="node1" presStyleIdx="2" presStyleCnt="10" custLinFactY="-77599" custLinFactNeighborX="-30506"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abeza con engranajes"/>
        </a:ext>
      </dgm:extLst>
    </dgm:pt>
    <dgm:pt modelId="{EB4BCC01-68EB-49FB-AA24-3143D9D93E0E}" type="pres">
      <dgm:prSet presAssocID="{F8FE1FE1-2D7C-4664-8F83-BF6B63A8D92D}" presName="spaceRect" presStyleCnt="0"/>
      <dgm:spPr/>
    </dgm:pt>
    <dgm:pt modelId="{756FA922-F899-4D0A-B0E0-A23397DF1776}" type="pres">
      <dgm:prSet presAssocID="{F8FE1FE1-2D7C-4664-8F83-BF6B63A8D92D}" presName="textRect" presStyleLbl="revTx" presStyleIdx="2" presStyleCnt="10" custLinFactY="-99220" custLinFactNeighborX="-9438" custLinFactNeighborY="-100000">
        <dgm:presLayoutVars>
          <dgm:chMax val="1"/>
          <dgm:chPref val="1"/>
        </dgm:presLayoutVars>
      </dgm:prSet>
      <dgm:spPr/>
    </dgm:pt>
    <dgm:pt modelId="{C8AF4842-3CF7-44E3-9628-3D2CC800F7FE}" type="pres">
      <dgm:prSet presAssocID="{999DE6FB-F7AE-4B34-8528-9519BB0A04BC}" presName="sibTrans" presStyleCnt="0"/>
      <dgm:spPr/>
    </dgm:pt>
    <dgm:pt modelId="{25718B3F-07FF-40C3-BC21-D102E1C0BE35}" type="pres">
      <dgm:prSet presAssocID="{A9DEA4A3-A1E1-4E34-9517-475A70214F2E}" presName="compNode" presStyleCnt="0"/>
      <dgm:spPr/>
    </dgm:pt>
    <dgm:pt modelId="{F4290175-6F71-4ACE-9E94-49DB116DC89D}" type="pres">
      <dgm:prSet presAssocID="{A9DEA4A3-A1E1-4E34-9517-475A70214F2E}" presName="iconRect" presStyleLbl="node1" presStyleIdx="3" presStyleCnt="10" custLinFactY="-77885" custLinFactNeighborX="-38132" custLinFactNeighborY="-1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ala de juntas"/>
        </a:ext>
      </dgm:extLst>
    </dgm:pt>
    <dgm:pt modelId="{8A2D665D-6D50-464B-A89D-D1CF77BA1DB0}" type="pres">
      <dgm:prSet presAssocID="{A9DEA4A3-A1E1-4E34-9517-475A70214F2E}" presName="spaceRect" presStyleCnt="0"/>
      <dgm:spPr/>
    </dgm:pt>
    <dgm:pt modelId="{14D88928-2E70-4949-86C8-4E1A7713FB66}" type="pres">
      <dgm:prSet presAssocID="{A9DEA4A3-A1E1-4E34-9517-475A70214F2E}" presName="textRect" presStyleLbl="revTx" presStyleIdx="3" presStyleCnt="10" custLinFactY="-100000" custLinFactNeighborX="-18018" custLinFactNeighborY="-102715">
        <dgm:presLayoutVars>
          <dgm:chMax val="1"/>
          <dgm:chPref val="1"/>
        </dgm:presLayoutVars>
      </dgm:prSet>
      <dgm:spPr/>
    </dgm:pt>
    <dgm:pt modelId="{0A3EAC79-CAE4-4552-A662-EEEE7577CB1F}" type="pres">
      <dgm:prSet presAssocID="{5BB5D252-C99B-4B72-B210-12485DF951BF}" presName="sibTrans" presStyleCnt="0"/>
      <dgm:spPr/>
    </dgm:pt>
    <dgm:pt modelId="{3F586F89-0597-4BB2-B564-822C4B2CB611}" type="pres">
      <dgm:prSet presAssocID="{A1F303CA-403A-4672-8F7E-5D5977799AF5}" presName="compNode" presStyleCnt="0"/>
      <dgm:spPr/>
    </dgm:pt>
    <dgm:pt modelId="{63192B2C-2A45-4A68-8484-2A781F754D90}" type="pres">
      <dgm:prSet presAssocID="{A1F303CA-403A-4672-8F7E-5D5977799AF5}" presName="iconRect" presStyleLbl="node1" presStyleIdx="4" presStyleCnt="10" custLinFactY="-77885" custLinFactNeighborX="-26693" custLinFactNeighborY="-10000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aludos"/>
        </a:ext>
      </dgm:extLst>
    </dgm:pt>
    <dgm:pt modelId="{1D5FB462-C729-4360-BAF9-B940B51997B6}" type="pres">
      <dgm:prSet presAssocID="{A1F303CA-403A-4672-8F7E-5D5977799AF5}" presName="spaceRect" presStyleCnt="0"/>
      <dgm:spPr/>
    </dgm:pt>
    <dgm:pt modelId="{7E1026DF-0932-4884-ABEC-66318F74970B}" type="pres">
      <dgm:prSet presAssocID="{A1F303CA-403A-4672-8F7E-5D5977799AF5}" presName="textRect" presStyleLbl="revTx" presStyleIdx="4" presStyleCnt="10" custLinFactY="-100000" custLinFactNeighborX="-9438" custLinFactNeighborY="-102716">
        <dgm:presLayoutVars>
          <dgm:chMax val="1"/>
          <dgm:chPref val="1"/>
        </dgm:presLayoutVars>
      </dgm:prSet>
      <dgm:spPr/>
    </dgm:pt>
    <dgm:pt modelId="{2C0DFBCD-A931-40F4-89A6-6BD5432B9565}" type="pres">
      <dgm:prSet presAssocID="{40DB50B7-B365-41F5-B0D0-C1EAAC26221C}" presName="sibTrans" presStyleCnt="0"/>
      <dgm:spPr/>
    </dgm:pt>
    <dgm:pt modelId="{430EBEA5-CF08-4317-A041-9E0A4CA9F324}" type="pres">
      <dgm:prSet presAssocID="{279F6846-B92A-464A-986E-B931820D41A8}" presName="compNode" presStyleCnt="0"/>
      <dgm:spPr/>
    </dgm:pt>
    <dgm:pt modelId="{499A3F87-D1EF-47B0-BC99-A3A3B290D026}" type="pres">
      <dgm:prSet presAssocID="{279F6846-B92A-464A-986E-B931820D41A8}" presName="iconRect" presStyleLbl="node1" presStyleIdx="5" presStyleCnt="10" custLinFactNeighborX="7626" custLinFactNeighborY="-8961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Empleado de oficina"/>
        </a:ext>
      </dgm:extLst>
    </dgm:pt>
    <dgm:pt modelId="{08564375-7A0C-4D4B-A276-A79CCBD0B70A}" type="pres">
      <dgm:prSet presAssocID="{279F6846-B92A-464A-986E-B931820D41A8}" presName="spaceRect" presStyleCnt="0"/>
      <dgm:spPr/>
    </dgm:pt>
    <dgm:pt modelId="{177C22C1-A6C3-4C43-9CE5-10288BF75921}" type="pres">
      <dgm:prSet presAssocID="{279F6846-B92A-464A-986E-B931820D41A8}" presName="textRect" presStyleLbl="revTx" presStyleIdx="5" presStyleCnt="10" custLinFactY="-3105" custLinFactNeighborX="-34" custLinFactNeighborY="-100000">
        <dgm:presLayoutVars>
          <dgm:chMax val="1"/>
          <dgm:chPref val="1"/>
        </dgm:presLayoutVars>
      </dgm:prSet>
      <dgm:spPr/>
    </dgm:pt>
    <dgm:pt modelId="{63F1F191-B2F8-4C1E-B3F1-77F1F5ACAEBD}" type="pres">
      <dgm:prSet presAssocID="{C172B26B-481F-4513-95CC-1296D617C9FE}" presName="sibTrans" presStyleCnt="0"/>
      <dgm:spPr/>
    </dgm:pt>
    <dgm:pt modelId="{104268B7-4688-46A2-A93B-53AEDAC3286C}" type="pres">
      <dgm:prSet presAssocID="{B03090C5-E92E-45D6-808A-45F0A5085733}" presName="compNode" presStyleCnt="0"/>
      <dgm:spPr/>
    </dgm:pt>
    <dgm:pt modelId="{DDAED803-B03E-4BAF-AEEA-6BA1E9F3A91C}" type="pres">
      <dgm:prSet presAssocID="{B03090C5-E92E-45D6-808A-45F0A5085733}" presName="iconRect" presStyleLbl="node1" presStyleIdx="6" presStyleCnt="10" custLinFactY="-63975" custLinFactNeighborX="-9533" custLinFactNeighborY="-100000"/>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Marketing"/>
        </a:ext>
      </dgm:extLst>
    </dgm:pt>
    <dgm:pt modelId="{4DBAF36B-A8F8-497A-B882-DB63E0966359}" type="pres">
      <dgm:prSet presAssocID="{B03090C5-E92E-45D6-808A-45F0A5085733}" presName="spaceRect" presStyleCnt="0"/>
      <dgm:spPr/>
    </dgm:pt>
    <dgm:pt modelId="{84F5057B-EADD-411C-A09A-4DBD6E01E90D}" type="pres">
      <dgm:prSet presAssocID="{B03090C5-E92E-45D6-808A-45F0A5085733}" presName="textRect" presStyleLbl="revTx" presStyleIdx="6" presStyleCnt="10" custLinFactY="-85059" custLinFactNeighborX="-4290" custLinFactNeighborY="-100000">
        <dgm:presLayoutVars>
          <dgm:chMax val="1"/>
          <dgm:chPref val="1"/>
        </dgm:presLayoutVars>
      </dgm:prSet>
      <dgm:spPr/>
    </dgm:pt>
    <dgm:pt modelId="{A89B78C3-7F9C-4243-9F1E-07C81EB111CA}" type="pres">
      <dgm:prSet presAssocID="{DFE0CCF5-2695-4148-8AA2-CDB0A3C01448}" presName="sibTrans" presStyleCnt="0"/>
      <dgm:spPr/>
    </dgm:pt>
    <dgm:pt modelId="{0C0B60A5-B3D7-498E-AA3D-42649C09D527}" type="pres">
      <dgm:prSet presAssocID="{57045AC5-D887-4456-A167-D4FC6213B1D2}" presName="compNode" presStyleCnt="0"/>
      <dgm:spPr/>
    </dgm:pt>
    <dgm:pt modelId="{DABFB087-40BD-4DDB-9A9A-3D0295553DF8}" type="pres">
      <dgm:prSet presAssocID="{57045AC5-D887-4456-A167-D4FC6213B1D2}" presName="iconRect" presStyleLbl="node1" presStyleIdx="7" presStyleCnt="10" custLinFactY="26318" custLinFactNeighborX="-9533" custLinFactNeighborY="100000"/>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Lista de comprobación"/>
        </a:ext>
      </dgm:extLst>
    </dgm:pt>
    <dgm:pt modelId="{1EC4682C-F4F4-4234-85C8-7EFD097753FF}" type="pres">
      <dgm:prSet presAssocID="{57045AC5-D887-4456-A167-D4FC6213B1D2}" presName="spaceRect" presStyleCnt="0"/>
      <dgm:spPr/>
    </dgm:pt>
    <dgm:pt modelId="{65F26EC2-EA60-4DB7-AF7C-1A02283DD399}" type="pres">
      <dgm:prSet presAssocID="{57045AC5-D887-4456-A167-D4FC6213B1D2}" presName="textRect" presStyleLbl="revTx" presStyleIdx="7" presStyleCnt="10" custLinFactX="100000" custLinFactY="-41079" custLinFactNeighborX="129146" custLinFactNeighborY="-100000">
        <dgm:presLayoutVars>
          <dgm:chMax val="1"/>
          <dgm:chPref val="1"/>
        </dgm:presLayoutVars>
      </dgm:prSet>
      <dgm:spPr/>
    </dgm:pt>
    <dgm:pt modelId="{2E09350C-7E2C-4963-A0A1-F4ADD1778F77}" type="pres">
      <dgm:prSet presAssocID="{FFF55D12-1CDA-4724-BFB9-71504042A1E1}" presName="sibTrans" presStyleCnt="0"/>
      <dgm:spPr/>
    </dgm:pt>
    <dgm:pt modelId="{DDCE1C9B-5B41-48C0-8832-046F0B6D9D74}" type="pres">
      <dgm:prSet presAssocID="{EA8E5614-2C5D-42FA-AA0B-ADE2376C4EE0}" presName="compNode" presStyleCnt="0"/>
      <dgm:spPr/>
    </dgm:pt>
    <dgm:pt modelId="{8C3DBB04-0719-4C10-BB80-F82ABFD881BB}" type="pres">
      <dgm:prSet presAssocID="{EA8E5614-2C5D-42FA-AA0B-ADE2376C4EE0}" presName="iconRect" presStyleLbl="node1" presStyleIdx="8" presStyleCnt="10" custLinFactNeighborX="-15058" custLinFactNeighborY="-34031"/>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Ojo"/>
        </a:ext>
      </dgm:extLst>
    </dgm:pt>
    <dgm:pt modelId="{A981F5BF-7A05-4A24-BB5F-4F4A294D6876}" type="pres">
      <dgm:prSet presAssocID="{EA8E5614-2C5D-42FA-AA0B-ADE2376C4EE0}" presName="spaceRect" presStyleCnt="0"/>
      <dgm:spPr/>
    </dgm:pt>
    <dgm:pt modelId="{921A7459-37D0-472A-AC07-5557C197B5FD}" type="pres">
      <dgm:prSet presAssocID="{EA8E5614-2C5D-42FA-AA0B-ADE2376C4EE0}" presName="textRect" presStyleLbl="revTx" presStyleIdx="8" presStyleCnt="10" custLinFactNeighborX="-6776" custLinFactNeighborY="-58607">
        <dgm:presLayoutVars>
          <dgm:chMax val="1"/>
          <dgm:chPref val="1"/>
        </dgm:presLayoutVars>
      </dgm:prSet>
      <dgm:spPr/>
    </dgm:pt>
    <dgm:pt modelId="{D98A039A-1028-475C-9416-8C7431B56978}" type="pres">
      <dgm:prSet presAssocID="{9D639690-0134-46A5-8341-F440B1365A48}" presName="sibTrans" presStyleCnt="0"/>
      <dgm:spPr/>
    </dgm:pt>
    <dgm:pt modelId="{CE0DFFBC-A4A0-4C70-AA63-1DEC68677636}" type="pres">
      <dgm:prSet presAssocID="{9992193F-1848-4686-851F-921A1B19F0B4}" presName="compNode" presStyleCnt="0"/>
      <dgm:spPr/>
    </dgm:pt>
    <dgm:pt modelId="{1D5897B5-E27E-469B-931D-32713206BD86}" type="pres">
      <dgm:prSet presAssocID="{9992193F-1848-4686-851F-921A1B19F0B4}" presName="iconRect" presStyleLbl="node1" presStyleIdx="9" presStyleCnt="10" custLinFactNeighborX="-13009" custLinFactNeighborY="-89617"/>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Preguntas"/>
        </a:ext>
      </dgm:extLst>
    </dgm:pt>
    <dgm:pt modelId="{6918B850-B0C9-4C2A-B503-A06440861E20}" type="pres">
      <dgm:prSet presAssocID="{9992193F-1848-4686-851F-921A1B19F0B4}" presName="spaceRect" presStyleCnt="0"/>
      <dgm:spPr/>
    </dgm:pt>
    <dgm:pt modelId="{9854FEA6-960D-4E61-A5AB-F8814564FC36}" type="pres">
      <dgm:prSet presAssocID="{9992193F-1848-4686-851F-921A1B19F0B4}" presName="textRect" presStyleLbl="revTx" presStyleIdx="9" presStyleCnt="10" custLinFactX="-100000" custLinFactNeighborX="-136650" custLinFactNeighborY="72961">
        <dgm:presLayoutVars>
          <dgm:chMax val="1"/>
          <dgm:chPref val="1"/>
        </dgm:presLayoutVars>
      </dgm:prSet>
      <dgm:spPr/>
    </dgm:pt>
  </dgm:ptLst>
  <dgm:cxnLst>
    <dgm:cxn modelId="{9A56580E-04DA-43E2-A760-589B972790BC}" type="presOf" srcId="{EA8E5614-2C5D-42FA-AA0B-ADE2376C4EE0}" destId="{921A7459-37D0-472A-AC07-5557C197B5FD}" srcOrd="0" destOrd="0" presId="urn:microsoft.com/office/officeart/2018/2/layout/IconLabelList"/>
    <dgm:cxn modelId="{2E270813-18C9-47D2-B4D1-B4B4B6A821FD}" type="presOf" srcId="{465FF358-654B-47BB-80E9-360D64C52BD6}" destId="{6426BFCC-7F9A-47AA-BEE7-98A664A468A6}" srcOrd="0" destOrd="0" presId="urn:microsoft.com/office/officeart/2018/2/layout/IconLabelList"/>
    <dgm:cxn modelId="{7E7EF339-B7EA-445E-9261-B751D69D7F14}" type="presOf" srcId="{279F6846-B92A-464A-986E-B931820D41A8}" destId="{177C22C1-A6C3-4C43-9CE5-10288BF75921}" srcOrd="0" destOrd="0" presId="urn:microsoft.com/office/officeart/2018/2/layout/IconLabelList"/>
    <dgm:cxn modelId="{E4124C3B-2574-413C-A14E-F4BBD86DDF26}" type="presOf" srcId="{A1F303CA-403A-4672-8F7E-5D5977799AF5}" destId="{7E1026DF-0932-4884-ABEC-66318F74970B}" srcOrd="0" destOrd="0" presId="urn:microsoft.com/office/officeart/2018/2/layout/IconLabelList"/>
    <dgm:cxn modelId="{479FB43E-2EC1-4711-B07C-0F4252FD7BF5}" type="presOf" srcId="{B03090C5-E92E-45D6-808A-45F0A5085733}" destId="{84F5057B-EADD-411C-A09A-4DBD6E01E90D}" srcOrd="0" destOrd="0" presId="urn:microsoft.com/office/officeart/2018/2/layout/IconLabelList"/>
    <dgm:cxn modelId="{CF918266-5384-458D-BF24-A55FF938C9BA}" srcId="{465FF358-654B-47BB-80E9-360D64C52BD6}" destId="{A9DEA4A3-A1E1-4E34-9517-475A70214F2E}" srcOrd="3" destOrd="0" parTransId="{AFB2860F-C8F1-47F0-9135-0DF6889B875A}" sibTransId="{5BB5D252-C99B-4B72-B210-12485DF951BF}"/>
    <dgm:cxn modelId="{4D82C56A-475C-49FA-AD9A-7F5DC042C000}" type="presOf" srcId="{F8FE1FE1-2D7C-4664-8F83-BF6B63A8D92D}" destId="{756FA922-F899-4D0A-B0E0-A23397DF1776}" srcOrd="0" destOrd="0" presId="urn:microsoft.com/office/officeart/2018/2/layout/IconLabelList"/>
    <dgm:cxn modelId="{A9227972-3BCB-4318-A68E-9A0BA8962E17}" srcId="{465FF358-654B-47BB-80E9-360D64C52BD6}" destId="{A1F303CA-403A-4672-8F7E-5D5977799AF5}" srcOrd="4" destOrd="0" parTransId="{99CD270E-3426-467C-9B53-66923AFA17E9}" sibTransId="{40DB50B7-B365-41F5-B0D0-C1EAAC26221C}"/>
    <dgm:cxn modelId="{0554D87A-5431-4E92-92ED-209C8B82E8A0}" srcId="{465FF358-654B-47BB-80E9-360D64C52BD6}" destId="{61865F36-5182-43C4-96AF-921482DE372D}" srcOrd="0" destOrd="0" parTransId="{BC18E51C-2DF8-491C-88AF-B009BDD082B8}" sibTransId="{147AB610-F0D2-4B4D-85DE-DA89EAE98F52}"/>
    <dgm:cxn modelId="{A391C17E-52CB-4223-9C46-F9A5570514B2}" type="presOf" srcId="{A9DEA4A3-A1E1-4E34-9517-475A70214F2E}" destId="{14D88928-2E70-4949-86C8-4E1A7713FB66}" srcOrd="0" destOrd="0" presId="urn:microsoft.com/office/officeart/2018/2/layout/IconLabelList"/>
    <dgm:cxn modelId="{E6E11984-3B71-4421-9AEE-C86F4A23A056}" srcId="{465FF358-654B-47BB-80E9-360D64C52BD6}" destId="{B03090C5-E92E-45D6-808A-45F0A5085733}" srcOrd="6" destOrd="0" parTransId="{AA76DB2C-78A2-4779-9F67-D5D80B9CA9CC}" sibTransId="{DFE0CCF5-2695-4148-8AA2-CDB0A3C01448}"/>
    <dgm:cxn modelId="{C1469E89-996D-4EA1-B391-4048DC3C0E00}" srcId="{465FF358-654B-47BB-80E9-360D64C52BD6}" destId="{F8FE1FE1-2D7C-4664-8F83-BF6B63A8D92D}" srcOrd="2" destOrd="0" parTransId="{72FD25AF-5421-4F0B-9069-1C78105DC0C4}" sibTransId="{999DE6FB-F7AE-4B34-8528-9519BB0A04BC}"/>
    <dgm:cxn modelId="{42738499-CC2E-45CD-892F-6A4ECA0E1FAA}" type="presOf" srcId="{9992193F-1848-4686-851F-921A1B19F0B4}" destId="{9854FEA6-960D-4E61-A5AB-F8814564FC36}" srcOrd="0" destOrd="0" presId="urn:microsoft.com/office/officeart/2018/2/layout/IconLabelList"/>
    <dgm:cxn modelId="{8030599F-18D5-4923-B735-228BBE1E1CD0}" srcId="{465FF358-654B-47BB-80E9-360D64C52BD6}" destId="{279F6846-B92A-464A-986E-B931820D41A8}" srcOrd="5" destOrd="0" parTransId="{E2FC280F-25CD-407C-93D5-E9EE73203036}" sibTransId="{C172B26B-481F-4513-95CC-1296D617C9FE}"/>
    <dgm:cxn modelId="{8DFF92AC-0B65-465A-BE35-296A71056862}" type="presOf" srcId="{61865F36-5182-43C4-96AF-921482DE372D}" destId="{5F80BBF1-AF2C-4393-8088-ABF819E4894F}" srcOrd="0" destOrd="0" presId="urn:microsoft.com/office/officeart/2018/2/layout/IconLabelList"/>
    <dgm:cxn modelId="{101819D3-B362-4A79-A948-5B648D3F88C7}" srcId="{465FF358-654B-47BB-80E9-360D64C52BD6}" destId="{EA8E5614-2C5D-42FA-AA0B-ADE2376C4EE0}" srcOrd="8" destOrd="0" parTransId="{736548F2-129B-4B9E-BC73-6E2C4EE77080}" sibTransId="{9D639690-0134-46A5-8341-F440B1365A48}"/>
    <dgm:cxn modelId="{BCCA25E3-80DD-4FA2-A47C-8474FB4F8A6C}" type="presOf" srcId="{D5E67485-2AF8-4D25-BAB0-B7F9E9A5DFE0}" destId="{4B693DC5-4FA1-4712-A30D-29CA7C0F9368}" srcOrd="0" destOrd="0" presId="urn:microsoft.com/office/officeart/2018/2/layout/IconLabelList"/>
    <dgm:cxn modelId="{A6FB19E6-4E1D-439E-8CB1-D600DAF0F23D}" srcId="{465FF358-654B-47BB-80E9-360D64C52BD6}" destId="{57045AC5-D887-4456-A167-D4FC6213B1D2}" srcOrd="7" destOrd="0" parTransId="{9F9F05E4-269E-4CC5-B9D4-1DF569B8508A}" sibTransId="{FFF55D12-1CDA-4724-BFB9-71504042A1E1}"/>
    <dgm:cxn modelId="{2D14B2E9-041E-482B-A976-A8560696352C}" type="presOf" srcId="{57045AC5-D887-4456-A167-D4FC6213B1D2}" destId="{65F26EC2-EA60-4DB7-AF7C-1A02283DD399}" srcOrd="0" destOrd="0" presId="urn:microsoft.com/office/officeart/2018/2/layout/IconLabelList"/>
    <dgm:cxn modelId="{C9B803EA-2489-46BB-B228-64BA36ECAAAB}" srcId="{465FF358-654B-47BB-80E9-360D64C52BD6}" destId="{D5E67485-2AF8-4D25-BAB0-B7F9E9A5DFE0}" srcOrd="1" destOrd="0" parTransId="{A9CC49D2-84ED-45D8-8997-AA8F11D1C951}" sibTransId="{9DC8DE4F-D9F6-430B-A9E5-CA0D930CA988}"/>
    <dgm:cxn modelId="{2FD21EEA-547F-433F-9DC5-D6CF7F12A9EB}" srcId="{465FF358-654B-47BB-80E9-360D64C52BD6}" destId="{9992193F-1848-4686-851F-921A1B19F0B4}" srcOrd="9" destOrd="0" parTransId="{6954DA06-86A1-4119-A640-27152F7E35D8}" sibTransId="{B434722E-10D5-4611-8478-644DDE69F18D}"/>
    <dgm:cxn modelId="{2A13E3B2-4CCF-456D-97D5-BE51FABDA3C9}" type="presParOf" srcId="{6426BFCC-7F9A-47AA-BEE7-98A664A468A6}" destId="{3AE83B3E-9008-4045-805C-5F97159CCB70}" srcOrd="0" destOrd="0" presId="urn:microsoft.com/office/officeart/2018/2/layout/IconLabelList"/>
    <dgm:cxn modelId="{5FA84966-3E3D-4A94-AE4A-A6C984FE92A5}" type="presParOf" srcId="{3AE83B3E-9008-4045-805C-5F97159CCB70}" destId="{26D0BD3A-FD0E-47BD-A7A0-41949F55FB45}" srcOrd="0" destOrd="0" presId="urn:microsoft.com/office/officeart/2018/2/layout/IconLabelList"/>
    <dgm:cxn modelId="{1E29578A-1D46-4295-9C2D-AA2205AF93E3}" type="presParOf" srcId="{3AE83B3E-9008-4045-805C-5F97159CCB70}" destId="{98E7EB22-7323-4C1D-B263-F05770F1DFFA}" srcOrd="1" destOrd="0" presId="urn:microsoft.com/office/officeart/2018/2/layout/IconLabelList"/>
    <dgm:cxn modelId="{FD568733-6723-498D-803C-B3D557F77F2B}" type="presParOf" srcId="{3AE83B3E-9008-4045-805C-5F97159CCB70}" destId="{5F80BBF1-AF2C-4393-8088-ABF819E4894F}" srcOrd="2" destOrd="0" presId="urn:microsoft.com/office/officeart/2018/2/layout/IconLabelList"/>
    <dgm:cxn modelId="{2A7232B6-88D3-4E85-BFE5-A767212C2275}" type="presParOf" srcId="{6426BFCC-7F9A-47AA-BEE7-98A664A468A6}" destId="{D9379831-A760-46E4-861F-9C34428588B7}" srcOrd="1" destOrd="0" presId="urn:microsoft.com/office/officeart/2018/2/layout/IconLabelList"/>
    <dgm:cxn modelId="{B8911312-D64A-4AE3-B05E-C9554597E677}" type="presParOf" srcId="{6426BFCC-7F9A-47AA-BEE7-98A664A468A6}" destId="{51936CE0-D2FE-4756-9539-2FDFA741BEA6}" srcOrd="2" destOrd="0" presId="urn:microsoft.com/office/officeart/2018/2/layout/IconLabelList"/>
    <dgm:cxn modelId="{485D08AF-97CD-440B-93B3-58C6AE0BD09B}" type="presParOf" srcId="{51936CE0-D2FE-4756-9539-2FDFA741BEA6}" destId="{76DDA3FA-573D-4DAA-A8FE-96EE8CC85B64}" srcOrd="0" destOrd="0" presId="urn:microsoft.com/office/officeart/2018/2/layout/IconLabelList"/>
    <dgm:cxn modelId="{7C03741B-6D2B-434E-8917-E14120056ADB}" type="presParOf" srcId="{51936CE0-D2FE-4756-9539-2FDFA741BEA6}" destId="{E3069262-8B5F-450B-8469-D85449A337B6}" srcOrd="1" destOrd="0" presId="urn:microsoft.com/office/officeart/2018/2/layout/IconLabelList"/>
    <dgm:cxn modelId="{CD12084F-CCDA-44A3-988F-236A5AFEC16C}" type="presParOf" srcId="{51936CE0-D2FE-4756-9539-2FDFA741BEA6}" destId="{4B693DC5-4FA1-4712-A30D-29CA7C0F9368}" srcOrd="2" destOrd="0" presId="urn:microsoft.com/office/officeart/2018/2/layout/IconLabelList"/>
    <dgm:cxn modelId="{D65671B0-2F27-482E-A32D-4827A1A43FEF}" type="presParOf" srcId="{6426BFCC-7F9A-47AA-BEE7-98A664A468A6}" destId="{0428858E-2396-4352-9EBD-EEB259C3D9DC}" srcOrd="3" destOrd="0" presId="urn:microsoft.com/office/officeart/2018/2/layout/IconLabelList"/>
    <dgm:cxn modelId="{006E8C7F-0406-4498-8C38-532A46FF6AE6}" type="presParOf" srcId="{6426BFCC-7F9A-47AA-BEE7-98A664A468A6}" destId="{E5C51D71-9731-465F-B9A1-BA08C05556EF}" srcOrd="4" destOrd="0" presId="urn:microsoft.com/office/officeart/2018/2/layout/IconLabelList"/>
    <dgm:cxn modelId="{CFF87630-364F-41BF-ADAB-4DAB0759C4AD}" type="presParOf" srcId="{E5C51D71-9731-465F-B9A1-BA08C05556EF}" destId="{5B7BEFA2-105B-4E01-96A4-8D4D03706936}" srcOrd="0" destOrd="0" presId="urn:microsoft.com/office/officeart/2018/2/layout/IconLabelList"/>
    <dgm:cxn modelId="{F9F3A952-4C4A-4E04-AD64-65A63F14F67B}" type="presParOf" srcId="{E5C51D71-9731-465F-B9A1-BA08C05556EF}" destId="{EB4BCC01-68EB-49FB-AA24-3143D9D93E0E}" srcOrd="1" destOrd="0" presId="urn:microsoft.com/office/officeart/2018/2/layout/IconLabelList"/>
    <dgm:cxn modelId="{4FDD53B7-505A-4814-8F70-3206BDA2D4CB}" type="presParOf" srcId="{E5C51D71-9731-465F-B9A1-BA08C05556EF}" destId="{756FA922-F899-4D0A-B0E0-A23397DF1776}" srcOrd="2" destOrd="0" presId="urn:microsoft.com/office/officeart/2018/2/layout/IconLabelList"/>
    <dgm:cxn modelId="{A4207A20-DE15-451C-91DB-2625265BC5CB}" type="presParOf" srcId="{6426BFCC-7F9A-47AA-BEE7-98A664A468A6}" destId="{C8AF4842-3CF7-44E3-9628-3D2CC800F7FE}" srcOrd="5" destOrd="0" presId="urn:microsoft.com/office/officeart/2018/2/layout/IconLabelList"/>
    <dgm:cxn modelId="{8B7B484A-02E4-47B9-92A4-0FDA6228498C}" type="presParOf" srcId="{6426BFCC-7F9A-47AA-BEE7-98A664A468A6}" destId="{25718B3F-07FF-40C3-BC21-D102E1C0BE35}" srcOrd="6" destOrd="0" presId="urn:microsoft.com/office/officeart/2018/2/layout/IconLabelList"/>
    <dgm:cxn modelId="{80FCF22C-9382-4109-95BD-1B7ABCEA4109}" type="presParOf" srcId="{25718B3F-07FF-40C3-BC21-D102E1C0BE35}" destId="{F4290175-6F71-4ACE-9E94-49DB116DC89D}" srcOrd="0" destOrd="0" presId="urn:microsoft.com/office/officeart/2018/2/layout/IconLabelList"/>
    <dgm:cxn modelId="{5DDC4475-9034-4C60-8CFB-C45488E6EA80}" type="presParOf" srcId="{25718B3F-07FF-40C3-BC21-D102E1C0BE35}" destId="{8A2D665D-6D50-464B-A89D-D1CF77BA1DB0}" srcOrd="1" destOrd="0" presId="urn:microsoft.com/office/officeart/2018/2/layout/IconLabelList"/>
    <dgm:cxn modelId="{C3A7835B-8AD9-442E-9E32-F5AA8640350A}" type="presParOf" srcId="{25718B3F-07FF-40C3-BC21-D102E1C0BE35}" destId="{14D88928-2E70-4949-86C8-4E1A7713FB66}" srcOrd="2" destOrd="0" presId="urn:microsoft.com/office/officeart/2018/2/layout/IconLabelList"/>
    <dgm:cxn modelId="{E4396EFA-58BA-4683-9641-5444878FCFEB}" type="presParOf" srcId="{6426BFCC-7F9A-47AA-BEE7-98A664A468A6}" destId="{0A3EAC79-CAE4-4552-A662-EEEE7577CB1F}" srcOrd="7" destOrd="0" presId="urn:microsoft.com/office/officeart/2018/2/layout/IconLabelList"/>
    <dgm:cxn modelId="{A34B92AF-85B5-451D-8520-41D3F517D2BF}" type="presParOf" srcId="{6426BFCC-7F9A-47AA-BEE7-98A664A468A6}" destId="{3F586F89-0597-4BB2-B564-822C4B2CB611}" srcOrd="8" destOrd="0" presId="urn:microsoft.com/office/officeart/2018/2/layout/IconLabelList"/>
    <dgm:cxn modelId="{4140F2A4-407F-4806-8D43-1040E1DC7F41}" type="presParOf" srcId="{3F586F89-0597-4BB2-B564-822C4B2CB611}" destId="{63192B2C-2A45-4A68-8484-2A781F754D90}" srcOrd="0" destOrd="0" presId="urn:microsoft.com/office/officeart/2018/2/layout/IconLabelList"/>
    <dgm:cxn modelId="{9FBC8BB6-4BEE-416C-A926-26A6186B4A86}" type="presParOf" srcId="{3F586F89-0597-4BB2-B564-822C4B2CB611}" destId="{1D5FB462-C729-4360-BAF9-B940B51997B6}" srcOrd="1" destOrd="0" presId="urn:microsoft.com/office/officeart/2018/2/layout/IconLabelList"/>
    <dgm:cxn modelId="{C5E4F43C-2392-4A57-9EF9-668776711763}" type="presParOf" srcId="{3F586F89-0597-4BB2-B564-822C4B2CB611}" destId="{7E1026DF-0932-4884-ABEC-66318F74970B}" srcOrd="2" destOrd="0" presId="urn:microsoft.com/office/officeart/2018/2/layout/IconLabelList"/>
    <dgm:cxn modelId="{3374F413-B6CC-479D-AA8F-665EBADB8E26}" type="presParOf" srcId="{6426BFCC-7F9A-47AA-BEE7-98A664A468A6}" destId="{2C0DFBCD-A931-40F4-89A6-6BD5432B9565}" srcOrd="9" destOrd="0" presId="urn:microsoft.com/office/officeart/2018/2/layout/IconLabelList"/>
    <dgm:cxn modelId="{49696518-A4B0-4962-A9A2-E2CF0B4A9101}" type="presParOf" srcId="{6426BFCC-7F9A-47AA-BEE7-98A664A468A6}" destId="{430EBEA5-CF08-4317-A041-9E0A4CA9F324}" srcOrd="10" destOrd="0" presId="urn:microsoft.com/office/officeart/2018/2/layout/IconLabelList"/>
    <dgm:cxn modelId="{32044389-CF36-4AC8-BD22-346696F332D4}" type="presParOf" srcId="{430EBEA5-CF08-4317-A041-9E0A4CA9F324}" destId="{499A3F87-D1EF-47B0-BC99-A3A3B290D026}" srcOrd="0" destOrd="0" presId="urn:microsoft.com/office/officeart/2018/2/layout/IconLabelList"/>
    <dgm:cxn modelId="{9455B3D8-E991-4669-941C-C7ED94BF7F10}" type="presParOf" srcId="{430EBEA5-CF08-4317-A041-9E0A4CA9F324}" destId="{08564375-7A0C-4D4B-A276-A79CCBD0B70A}" srcOrd="1" destOrd="0" presId="urn:microsoft.com/office/officeart/2018/2/layout/IconLabelList"/>
    <dgm:cxn modelId="{5C709070-AB1B-4308-80D5-FA91161ED3E2}" type="presParOf" srcId="{430EBEA5-CF08-4317-A041-9E0A4CA9F324}" destId="{177C22C1-A6C3-4C43-9CE5-10288BF75921}" srcOrd="2" destOrd="0" presId="urn:microsoft.com/office/officeart/2018/2/layout/IconLabelList"/>
    <dgm:cxn modelId="{A159476D-FE22-471D-B1A8-CC1EB247E571}" type="presParOf" srcId="{6426BFCC-7F9A-47AA-BEE7-98A664A468A6}" destId="{63F1F191-B2F8-4C1E-B3F1-77F1F5ACAEBD}" srcOrd="11" destOrd="0" presId="urn:microsoft.com/office/officeart/2018/2/layout/IconLabelList"/>
    <dgm:cxn modelId="{E9F672F2-0FFC-4F5A-A5C4-1561CB02EF6C}" type="presParOf" srcId="{6426BFCC-7F9A-47AA-BEE7-98A664A468A6}" destId="{104268B7-4688-46A2-A93B-53AEDAC3286C}" srcOrd="12" destOrd="0" presId="urn:microsoft.com/office/officeart/2018/2/layout/IconLabelList"/>
    <dgm:cxn modelId="{7B2F2825-293F-47D4-A917-2E1BF8EBAD92}" type="presParOf" srcId="{104268B7-4688-46A2-A93B-53AEDAC3286C}" destId="{DDAED803-B03E-4BAF-AEEA-6BA1E9F3A91C}" srcOrd="0" destOrd="0" presId="urn:microsoft.com/office/officeart/2018/2/layout/IconLabelList"/>
    <dgm:cxn modelId="{1617A617-2BB3-4314-81D9-D40C80AEA2F8}" type="presParOf" srcId="{104268B7-4688-46A2-A93B-53AEDAC3286C}" destId="{4DBAF36B-A8F8-497A-B882-DB63E0966359}" srcOrd="1" destOrd="0" presId="urn:microsoft.com/office/officeart/2018/2/layout/IconLabelList"/>
    <dgm:cxn modelId="{52C70215-F131-4D4C-B276-68FBA641CDE7}" type="presParOf" srcId="{104268B7-4688-46A2-A93B-53AEDAC3286C}" destId="{84F5057B-EADD-411C-A09A-4DBD6E01E90D}" srcOrd="2" destOrd="0" presId="urn:microsoft.com/office/officeart/2018/2/layout/IconLabelList"/>
    <dgm:cxn modelId="{44C92691-822D-4561-91B9-4D916C01CB85}" type="presParOf" srcId="{6426BFCC-7F9A-47AA-BEE7-98A664A468A6}" destId="{A89B78C3-7F9C-4243-9F1E-07C81EB111CA}" srcOrd="13" destOrd="0" presId="urn:microsoft.com/office/officeart/2018/2/layout/IconLabelList"/>
    <dgm:cxn modelId="{375C00D5-8C97-4A30-83F0-F076C7F0F488}" type="presParOf" srcId="{6426BFCC-7F9A-47AA-BEE7-98A664A468A6}" destId="{0C0B60A5-B3D7-498E-AA3D-42649C09D527}" srcOrd="14" destOrd="0" presId="urn:microsoft.com/office/officeart/2018/2/layout/IconLabelList"/>
    <dgm:cxn modelId="{85EFBA27-791E-40F8-A396-55B66E12927B}" type="presParOf" srcId="{0C0B60A5-B3D7-498E-AA3D-42649C09D527}" destId="{DABFB087-40BD-4DDB-9A9A-3D0295553DF8}" srcOrd="0" destOrd="0" presId="urn:microsoft.com/office/officeart/2018/2/layout/IconLabelList"/>
    <dgm:cxn modelId="{EB4CFC65-2EEA-46A5-AB2C-C896C6693606}" type="presParOf" srcId="{0C0B60A5-B3D7-498E-AA3D-42649C09D527}" destId="{1EC4682C-F4F4-4234-85C8-7EFD097753FF}" srcOrd="1" destOrd="0" presId="urn:microsoft.com/office/officeart/2018/2/layout/IconLabelList"/>
    <dgm:cxn modelId="{C3117D32-8F91-48A0-A28E-D2F8F407065A}" type="presParOf" srcId="{0C0B60A5-B3D7-498E-AA3D-42649C09D527}" destId="{65F26EC2-EA60-4DB7-AF7C-1A02283DD399}" srcOrd="2" destOrd="0" presId="urn:microsoft.com/office/officeart/2018/2/layout/IconLabelList"/>
    <dgm:cxn modelId="{FDBE3738-53D8-4667-9FBB-89D388EA2473}" type="presParOf" srcId="{6426BFCC-7F9A-47AA-BEE7-98A664A468A6}" destId="{2E09350C-7E2C-4963-A0A1-F4ADD1778F77}" srcOrd="15" destOrd="0" presId="urn:microsoft.com/office/officeart/2018/2/layout/IconLabelList"/>
    <dgm:cxn modelId="{531847C9-7A2C-4301-BA6C-001A9E25B1CB}" type="presParOf" srcId="{6426BFCC-7F9A-47AA-BEE7-98A664A468A6}" destId="{DDCE1C9B-5B41-48C0-8832-046F0B6D9D74}" srcOrd="16" destOrd="0" presId="urn:microsoft.com/office/officeart/2018/2/layout/IconLabelList"/>
    <dgm:cxn modelId="{213BA71F-987D-4161-96A7-A961D8EF6A8E}" type="presParOf" srcId="{DDCE1C9B-5B41-48C0-8832-046F0B6D9D74}" destId="{8C3DBB04-0719-4C10-BB80-F82ABFD881BB}" srcOrd="0" destOrd="0" presId="urn:microsoft.com/office/officeart/2018/2/layout/IconLabelList"/>
    <dgm:cxn modelId="{347F1314-AF33-4DBA-BAF0-5D082CE10392}" type="presParOf" srcId="{DDCE1C9B-5B41-48C0-8832-046F0B6D9D74}" destId="{A981F5BF-7A05-4A24-BB5F-4F4A294D6876}" srcOrd="1" destOrd="0" presId="urn:microsoft.com/office/officeart/2018/2/layout/IconLabelList"/>
    <dgm:cxn modelId="{3A3594C3-3FB2-473B-A4BA-2886A2807055}" type="presParOf" srcId="{DDCE1C9B-5B41-48C0-8832-046F0B6D9D74}" destId="{921A7459-37D0-472A-AC07-5557C197B5FD}" srcOrd="2" destOrd="0" presId="urn:microsoft.com/office/officeart/2018/2/layout/IconLabelList"/>
    <dgm:cxn modelId="{551E49E2-93A8-44EE-A207-F5F6ECEF56F6}" type="presParOf" srcId="{6426BFCC-7F9A-47AA-BEE7-98A664A468A6}" destId="{D98A039A-1028-475C-9416-8C7431B56978}" srcOrd="17" destOrd="0" presId="urn:microsoft.com/office/officeart/2018/2/layout/IconLabelList"/>
    <dgm:cxn modelId="{0D9F2970-B73A-413F-BDDB-8766A54E350E}" type="presParOf" srcId="{6426BFCC-7F9A-47AA-BEE7-98A664A468A6}" destId="{CE0DFFBC-A4A0-4C70-AA63-1DEC68677636}" srcOrd="18" destOrd="0" presId="urn:microsoft.com/office/officeart/2018/2/layout/IconLabelList"/>
    <dgm:cxn modelId="{BFAB1B33-A304-4B9E-A8B8-ADED4CECD3A6}" type="presParOf" srcId="{CE0DFFBC-A4A0-4C70-AA63-1DEC68677636}" destId="{1D5897B5-E27E-469B-931D-32713206BD86}" srcOrd="0" destOrd="0" presId="urn:microsoft.com/office/officeart/2018/2/layout/IconLabelList"/>
    <dgm:cxn modelId="{FD86C634-BDB2-4B06-AAB5-51A6B74FACCA}" type="presParOf" srcId="{CE0DFFBC-A4A0-4C70-AA63-1DEC68677636}" destId="{6918B850-B0C9-4C2A-B503-A06440861E20}" srcOrd="1" destOrd="0" presId="urn:microsoft.com/office/officeart/2018/2/layout/IconLabelList"/>
    <dgm:cxn modelId="{74FC1FB5-34BD-4D98-BF02-76BAB6924C4B}" type="presParOf" srcId="{CE0DFFBC-A4A0-4C70-AA63-1DEC68677636}" destId="{9854FEA6-960D-4E61-A5AB-F8814564FC3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AB017C-A6DD-48B7-B82D-0E9DA62F7A62}"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16A269E-6CA5-40A9-A623-81C1B89F6A57}">
      <dgm:prSet custT="1"/>
      <dgm:spPr/>
      <dgm:t>
        <a:bodyPr/>
        <a:lstStyle/>
        <a:p>
          <a:pPr>
            <a:lnSpc>
              <a:spcPct val="100000"/>
            </a:lnSpc>
          </a:pPr>
          <a:r>
            <a:rPr lang="es-SV" sz="1400" b="1" dirty="0"/>
            <a:t>Artículo 31: </a:t>
          </a:r>
          <a:r>
            <a:rPr lang="es-SV" sz="1400" dirty="0"/>
            <a:t>La Asamblea se reúne en sesión ordinaria por lo menos una vez al mes, y en sesión extraordinaria siempre que fuese necesario. El calendario de sesiones ordinarias para el próximo año, será establecido por el Comité Ejecutivo al final del año anterior y comunicado a todas las personas representantes del MCP-ES por los medios ya establecidos</a:t>
          </a:r>
          <a:endParaRPr lang="en-US" sz="1400" dirty="0"/>
        </a:p>
      </dgm:t>
    </dgm:pt>
    <dgm:pt modelId="{511A30B7-395B-403F-9631-73573AC309FB}" type="parTrans" cxnId="{A0449290-EEA0-4007-AD0F-166C5A4B230E}">
      <dgm:prSet/>
      <dgm:spPr/>
      <dgm:t>
        <a:bodyPr/>
        <a:lstStyle/>
        <a:p>
          <a:endParaRPr lang="en-US" sz="2400"/>
        </a:p>
      </dgm:t>
    </dgm:pt>
    <dgm:pt modelId="{F0206773-E338-4FB3-B5CE-FA2AEC47FA13}" type="sibTrans" cxnId="{A0449290-EEA0-4007-AD0F-166C5A4B230E}">
      <dgm:prSet/>
      <dgm:spPr/>
      <dgm:t>
        <a:bodyPr/>
        <a:lstStyle/>
        <a:p>
          <a:endParaRPr lang="en-US" sz="2400"/>
        </a:p>
      </dgm:t>
    </dgm:pt>
    <dgm:pt modelId="{75E3AA94-86F4-4C5E-B441-9772ABC7F061}">
      <dgm:prSet custT="1"/>
      <dgm:spPr/>
      <dgm:t>
        <a:bodyPr/>
        <a:lstStyle/>
        <a:p>
          <a:pPr>
            <a:lnSpc>
              <a:spcPct val="100000"/>
            </a:lnSpc>
          </a:pPr>
          <a:r>
            <a:rPr lang="es-SV" sz="1400" b="1" dirty="0"/>
            <a:t>Artículo 32: </a:t>
          </a:r>
          <a:r>
            <a:rPr lang="es-SV" sz="1400" dirty="0"/>
            <a:t>Las convocatorias a  las reuniones ordinarias, deberán ser enviadas vía correo electrónico, por la Dirección Ejecutiva, como mínimo tres días hábiles previos a la fecha de la reunión. La convocatoria contendrá la propuesta de Agenda, para su revisión, solicitud de modificaciones y/o incorporación de puntos adicionales. Las personas representantes podrán remitir, a la Dirección Ejecutiva, sus observaciones, solicitud de modificaciones y/o incorporación de puntos adicionales a la agenda, a más tardar 24 horas antes de la reunión. </a:t>
          </a:r>
          <a:endParaRPr lang="en-US" sz="1400" dirty="0"/>
        </a:p>
      </dgm:t>
    </dgm:pt>
    <dgm:pt modelId="{29911AD8-C11C-4ADE-A58A-912B58FA5643}" type="parTrans" cxnId="{4CC7AA34-DE8C-49D8-832C-BEF6803B7C2E}">
      <dgm:prSet/>
      <dgm:spPr/>
      <dgm:t>
        <a:bodyPr/>
        <a:lstStyle/>
        <a:p>
          <a:endParaRPr lang="en-US" sz="2400"/>
        </a:p>
      </dgm:t>
    </dgm:pt>
    <dgm:pt modelId="{464218CA-8A78-4318-A54C-851E259CD50B}" type="sibTrans" cxnId="{4CC7AA34-DE8C-49D8-832C-BEF6803B7C2E}">
      <dgm:prSet/>
      <dgm:spPr/>
      <dgm:t>
        <a:bodyPr/>
        <a:lstStyle/>
        <a:p>
          <a:endParaRPr lang="en-US" sz="2400"/>
        </a:p>
      </dgm:t>
    </dgm:pt>
    <dgm:pt modelId="{6D6A7F83-3F3D-4F78-9392-A5AB6E323409}" type="pres">
      <dgm:prSet presAssocID="{99AB017C-A6DD-48B7-B82D-0E9DA62F7A62}" presName="root" presStyleCnt="0">
        <dgm:presLayoutVars>
          <dgm:dir/>
          <dgm:resizeHandles val="exact"/>
        </dgm:presLayoutVars>
      </dgm:prSet>
      <dgm:spPr/>
    </dgm:pt>
    <dgm:pt modelId="{991A5C63-BA0C-46E6-A131-F6C8AC1AD686}" type="pres">
      <dgm:prSet presAssocID="{216A269E-6CA5-40A9-A623-81C1B89F6A57}" presName="compNode" presStyleCnt="0"/>
      <dgm:spPr/>
    </dgm:pt>
    <dgm:pt modelId="{844CCBA5-3ED8-462A-9565-0A88CFF21C3D}" type="pres">
      <dgm:prSet presAssocID="{216A269E-6CA5-40A9-A623-81C1B89F6A57}" presName="iconRect" presStyleLbl="node1" presStyleIdx="0" presStyleCnt="2" custLinFactNeighborX="-10041" custLinFactNeighborY="-3514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alendario diario"/>
        </a:ext>
      </dgm:extLst>
    </dgm:pt>
    <dgm:pt modelId="{7329A7F2-B20B-4AFF-84B9-D34563961C56}" type="pres">
      <dgm:prSet presAssocID="{216A269E-6CA5-40A9-A623-81C1B89F6A57}" presName="spaceRect" presStyleCnt="0"/>
      <dgm:spPr/>
    </dgm:pt>
    <dgm:pt modelId="{B251CF8A-BBA3-481A-A056-B8C63B51781B}" type="pres">
      <dgm:prSet presAssocID="{216A269E-6CA5-40A9-A623-81C1B89F6A57}" presName="textRect" presStyleLbl="revTx" presStyleIdx="0" presStyleCnt="2" custScaleX="224679" custLinFactNeighborX="-1235" custLinFactNeighborY="-61602">
        <dgm:presLayoutVars>
          <dgm:chMax val="1"/>
          <dgm:chPref val="1"/>
        </dgm:presLayoutVars>
      </dgm:prSet>
      <dgm:spPr/>
    </dgm:pt>
    <dgm:pt modelId="{4109054F-2556-4362-BE6A-21F391DBF3E6}" type="pres">
      <dgm:prSet presAssocID="{F0206773-E338-4FB3-B5CE-FA2AEC47FA13}" presName="sibTrans" presStyleCnt="0"/>
      <dgm:spPr/>
    </dgm:pt>
    <dgm:pt modelId="{1BD3A716-A6A7-4170-BED3-0FA864E31625}" type="pres">
      <dgm:prSet presAssocID="{75E3AA94-86F4-4C5E-B441-9772ABC7F061}" presName="compNode" presStyleCnt="0"/>
      <dgm:spPr/>
    </dgm:pt>
    <dgm:pt modelId="{17586D30-676D-44AD-83A0-FF485FB10621}" type="pres">
      <dgm:prSet presAssocID="{75E3AA94-86F4-4C5E-B441-9772ABC7F061}" presName="iconRect" presStyleLbl="node1" presStyleIdx="1" presStyleCnt="2" custLinFactNeighborX="-5858" custLinFactNeighborY="-6516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rreo electrónico"/>
        </a:ext>
      </dgm:extLst>
    </dgm:pt>
    <dgm:pt modelId="{1535E41C-7CC6-4DB4-82A0-A7E5E21DF03B}" type="pres">
      <dgm:prSet presAssocID="{75E3AA94-86F4-4C5E-B441-9772ABC7F061}" presName="spaceRect" presStyleCnt="0"/>
      <dgm:spPr/>
    </dgm:pt>
    <dgm:pt modelId="{76C1CC97-92FA-4A3F-BA8F-912D9987762B}" type="pres">
      <dgm:prSet presAssocID="{75E3AA94-86F4-4C5E-B441-9772ABC7F061}" presName="textRect" presStyleLbl="revTx" presStyleIdx="1" presStyleCnt="2" custScaleX="225298" custLinFactY="-19968" custLinFactNeighborX="-926" custLinFactNeighborY="-100000">
        <dgm:presLayoutVars>
          <dgm:chMax val="1"/>
          <dgm:chPref val="1"/>
        </dgm:presLayoutVars>
      </dgm:prSet>
      <dgm:spPr/>
    </dgm:pt>
  </dgm:ptLst>
  <dgm:cxnLst>
    <dgm:cxn modelId="{8F3C9E03-FD18-41E7-BE31-F3D2F8457977}" type="presOf" srcId="{75E3AA94-86F4-4C5E-B441-9772ABC7F061}" destId="{76C1CC97-92FA-4A3F-BA8F-912D9987762B}" srcOrd="0" destOrd="0" presId="urn:microsoft.com/office/officeart/2018/2/layout/IconLabelList"/>
    <dgm:cxn modelId="{4CC7AA34-DE8C-49D8-832C-BEF6803B7C2E}" srcId="{99AB017C-A6DD-48B7-B82D-0E9DA62F7A62}" destId="{75E3AA94-86F4-4C5E-B441-9772ABC7F061}" srcOrd="1" destOrd="0" parTransId="{29911AD8-C11C-4ADE-A58A-912B58FA5643}" sibTransId="{464218CA-8A78-4318-A54C-851E259CD50B}"/>
    <dgm:cxn modelId="{A0449290-EEA0-4007-AD0F-166C5A4B230E}" srcId="{99AB017C-A6DD-48B7-B82D-0E9DA62F7A62}" destId="{216A269E-6CA5-40A9-A623-81C1B89F6A57}" srcOrd="0" destOrd="0" parTransId="{511A30B7-395B-403F-9631-73573AC309FB}" sibTransId="{F0206773-E338-4FB3-B5CE-FA2AEC47FA13}"/>
    <dgm:cxn modelId="{7B3D07D3-5D0E-40E5-AED6-7270619E8FE2}" type="presOf" srcId="{216A269E-6CA5-40A9-A623-81C1B89F6A57}" destId="{B251CF8A-BBA3-481A-A056-B8C63B51781B}" srcOrd="0" destOrd="0" presId="urn:microsoft.com/office/officeart/2018/2/layout/IconLabelList"/>
    <dgm:cxn modelId="{D4EC0DE9-3307-48D3-A1F3-5161CCFDB1EA}" type="presOf" srcId="{99AB017C-A6DD-48B7-B82D-0E9DA62F7A62}" destId="{6D6A7F83-3F3D-4F78-9392-A5AB6E323409}" srcOrd="0" destOrd="0" presId="urn:microsoft.com/office/officeart/2018/2/layout/IconLabelList"/>
    <dgm:cxn modelId="{A55AC9EB-A5B5-43C1-AC7F-1B61FFD78615}" type="presParOf" srcId="{6D6A7F83-3F3D-4F78-9392-A5AB6E323409}" destId="{991A5C63-BA0C-46E6-A131-F6C8AC1AD686}" srcOrd="0" destOrd="0" presId="urn:microsoft.com/office/officeart/2018/2/layout/IconLabelList"/>
    <dgm:cxn modelId="{9C2CDB9E-BB4F-401D-A326-3F12D63820D1}" type="presParOf" srcId="{991A5C63-BA0C-46E6-A131-F6C8AC1AD686}" destId="{844CCBA5-3ED8-462A-9565-0A88CFF21C3D}" srcOrd="0" destOrd="0" presId="urn:microsoft.com/office/officeart/2018/2/layout/IconLabelList"/>
    <dgm:cxn modelId="{22B1C029-FEAC-4496-9952-D6CD6C4914D6}" type="presParOf" srcId="{991A5C63-BA0C-46E6-A131-F6C8AC1AD686}" destId="{7329A7F2-B20B-4AFF-84B9-D34563961C56}" srcOrd="1" destOrd="0" presId="urn:microsoft.com/office/officeart/2018/2/layout/IconLabelList"/>
    <dgm:cxn modelId="{40360C18-11D0-422B-A7E4-76CBC9E6D4E5}" type="presParOf" srcId="{991A5C63-BA0C-46E6-A131-F6C8AC1AD686}" destId="{B251CF8A-BBA3-481A-A056-B8C63B51781B}" srcOrd="2" destOrd="0" presId="urn:microsoft.com/office/officeart/2018/2/layout/IconLabelList"/>
    <dgm:cxn modelId="{D3FC5F33-40A3-4CB8-B706-6D87AF005121}" type="presParOf" srcId="{6D6A7F83-3F3D-4F78-9392-A5AB6E323409}" destId="{4109054F-2556-4362-BE6A-21F391DBF3E6}" srcOrd="1" destOrd="0" presId="urn:microsoft.com/office/officeart/2018/2/layout/IconLabelList"/>
    <dgm:cxn modelId="{F9024D54-E7A4-4BAA-BBF4-A4FF06D88B24}" type="presParOf" srcId="{6D6A7F83-3F3D-4F78-9392-A5AB6E323409}" destId="{1BD3A716-A6A7-4170-BED3-0FA864E31625}" srcOrd="2" destOrd="0" presId="urn:microsoft.com/office/officeart/2018/2/layout/IconLabelList"/>
    <dgm:cxn modelId="{C6D23B0D-720F-40FF-B532-A0DD27DCD8F2}" type="presParOf" srcId="{1BD3A716-A6A7-4170-BED3-0FA864E31625}" destId="{17586D30-676D-44AD-83A0-FF485FB10621}" srcOrd="0" destOrd="0" presId="urn:microsoft.com/office/officeart/2018/2/layout/IconLabelList"/>
    <dgm:cxn modelId="{7A191854-C956-416F-8595-522D522DE9F4}" type="presParOf" srcId="{1BD3A716-A6A7-4170-BED3-0FA864E31625}" destId="{1535E41C-7CC6-4DB4-82A0-A7E5E21DF03B}" srcOrd="1" destOrd="0" presId="urn:microsoft.com/office/officeart/2018/2/layout/IconLabelList"/>
    <dgm:cxn modelId="{B87BC612-AA0A-47C9-A27D-D999652F7D34}" type="presParOf" srcId="{1BD3A716-A6A7-4170-BED3-0FA864E31625}" destId="{76C1CC97-92FA-4A3F-BA8F-912D9987762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AB017C-A6DD-48B7-B82D-0E9DA62F7A62}"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16A269E-6CA5-40A9-A623-81C1B89F6A57}">
      <dgm:prSet custT="1"/>
      <dgm:spPr/>
      <dgm:t>
        <a:bodyPr/>
        <a:lstStyle/>
        <a:p>
          <a:pPr>
            <a:lnSpc>
              <a:spcPct val="100000"/>
            </a:lnSpc>
          </a:pPr>
          <a:r>
            <a:rPr lang="es-SV" sz="1400" b="1" i="0" dirty="0">
              <a:solidFill>
                <a:schemeClr val="tx2"/>
              </a:solidFill>
            </a:rPr>
            <a:t>Artículo 33: </a:t>
          </a:r>
        </a:p>
        <a:p>
          <a:pPr>
            <a:lnSpc>
              <a:spcPct val="100000"/>
            </a:lnSpc>
          </a:pPr>
          <a:r>
            <a:rPr lang="es-SV" sz="1400" i="0" dirty="0"/>
            <a:t>Existirá quórum para deliberar y tomar decisiones válidas cuando estén presentes los representantes de, por lo menos la mitad más uno de los miembros con derecho a voto.  Si en la hora prevista no se hubiera establecido el quórum, la Asamblea se instalará en la hora próxima siguiente y podrá deliberar y tomar decisiones válidas con al menos cinco delegados con derecho a voto, en cuyo caso  las decisiones deben ser tomadas por unanimidad de los miembros propietarios o suplentes hábiles presentes.</a:t>
          </a:r>
          <a:endParaRPr lang="en-US" sz="1400" i="0" dirty="0"/>
        </a:p>
      </dgm:t>
    </dgm:pt>
    <dgm:pt modelId="{511A30B7-395B-403F-9631-73573AC309FB}" type="parTrans" cxnId="{A0449290-EEA0-4007-AD0F-166C5A4B230E}">
      <dgm:prSet/>
      <dgm:spPr/>
      <dgm:t>
        <a:bodyPr/>
        <a:lstStyle/>
        <a:p>
          <a:endParaRPr lang="en-US" sz="2400"/>
        </a:p>
      </dgm:t>
    </dgm:pt>
    <dgm:pt modelId="{F0206773-E338-4FB3-B5CE-FA2AEC47FA13}" type="sibTrans" cxnId="{A0449290-EEA0-4007-AD0F-166C5A4B230E}">
      <dgm:prSet/>
      <dgm:spPr/>
      <dgm:t>
        <a:bodyPr/>
        <a:lstStyle/>
        <a:p>
          <a:endParaRPr lang="en-US" sz="2400"/>
        </a:p>
      </dgm:t>
    </dgm:pt>
    <dgm:pt modelId="{75E3AA94-86F4-4C5E-B441-9772ABC7F061}">
      <dgm:prSet custT="1"/>
      <dgm:spPr/>
      <dgm:t>
        <a:bodyPr/>
        <a:lstStyle/>
        <a:p>
          <a:pPr>
            <a:lnSpc>
              <a:spcPct val="100000"/>
            </a:lnSpc>
          </a:pPr>
          <a:r>
            <a:rPr lang="es-SV" sz="1400" b="0" dirty="0"/>
            <a:t> Artículo 34: </a:t>
          </a:r>
        </a:p>
        <a:p>
          <a:pPr>
            <a:lnSpc>
              <a:spcPct val="100000"/>
            </a:lnSpc>
          </a:pPr>
          <a:r>
            <a:rPr lang="es-SV" sz="1400" b="0" dirty="0"/>
            <a:t>Se tendrán como puntos fijos en la agenda de las reuniones ordinarias: </a:t>
          </a:r>
        </a:p>
        <a:p>
          <a:pPr>
            <a:lnSpc>
              <a:spcPct val="100000"/>
            </a:lnSpc>
          </a:pPr>
          <a:r>
            <a:rPr lang="es-SV" sz="1400" b="0" dirty="0"/>
            <a:t>1. Establecimiento del quórum, </a:t>
          </a:r>
        </a:p>
        <a:p>
          <a:pPr>
            <a:lnSpc>
              <a:spcPct val="100000"/>
            </a:lnSpc>
          </a:pPr>
          <a:r>
            <a:rPr lang="es-SV" sz="1400" b="0" dirty="0"/>
            <a:t>2.Lectura  y aprobación de la agenda del día; </a:t>
          </a:r>
        </a:p>
        <a:p>
          <a:pPr>
            <a:lnSpc>
              <a:spcPct val="100000"/>
            </a:lnSpc>
          </a:pPr>
          <a:r>
            <a:rPr lang="es-SV" sz="1400" b="0" dirty="0"/>
            <a:t>3.Establecimiento de Conflicto de Interés; </a:t>
          </a:r>
        </a:p>
        <a:p>
          <a:pPr>
            <a:lnSpc>
              <a:spcPct val="100000"/>
            </a:lnSpc>
          </a:pPr>
          <a:r>
            <a:rPr lang="es-SV" sz="1400" b="0" dirty="0"/>
            <a:t>4.Aprobación y firma del acta de la reunión previa; </a:t>
          </a:r>
        </a:p>
        <a:p>
          <a:pPr>
            <a:lnSpc>
              <a:spcPct val="100000"/>
            </a:lnSpc>
          </a:pPr>
          <a:r>
            <a:rPr lang="es-SV" sz="1400" b="0" dirty="0"/>
            <a:t>5.Seguimiento de compromisos e Informes de Comités Permanentes, si hubiesen. </a:t>
          </a:r>
          <a:endParaRPr lang="en-US" sz="1400" b="0" dirty="0"/>
        </a:p>
      </dgm:t>
    </dgm:pt>
    <dgm:pt modelId="{29911AD8-C11C-4ADE-A58A-912B58FA5643}" type="parTrans" cxnId="{4CC7AA34-DE8C-49D8-832C-BEF6803B7C2E}">
      <dgm:prSet/>
      <dgm:spPr/>
      <dgm:t>
        <a:bodyPr/>
        <a:lstStyle/>
        <a:p>
          <a:endParaRPr lang="en-US" sz="2400"/>
        </a:p>
      </dgm:t>
    </dgm:pt>
    <dgm:pt modelId="{464218CA-8A78-4318-A54C-851E259CD50B}" type="sibTrans" cxnId="{4CC7AA34-DE8C-49D8-832C-BEF6803B7C2E}">
      <dgm:prSet/>
      <dgm:spPr/>
      <dgm:t>
        <a:bodyPr/>
        <a:lstStyle/>
        <a:p>
          <a:endParaRPr lang="en-US" sz="2400"/>
        </a:p>
      </dgm:t>
    </dgm:pt>
    <dgm:pt modelId="{6D6A7F83-3F3D-4F78-9392-A5AB6E323409}" type="pres">
      <dgm:prSet presAssocID="{99AB017C-A6DD-48B7-B82D-0E9DA62F7A62}" presName="root" presStyleCnt="0">
        <dgm:presLayoutVars>
          <dgm:dir/>
          <dgm:resizeHandles val="exact"/>
        </dgm:presLayoutVars>
      </dgm:prSet>
      <dgm:spPr/>
    </dgm:pt>
    <dgm:pt modelId="{991A5C63-BA0C-46E6-A131-F6C8AC1AD686}" type="pres">
      <dgm:prSet presAssocID="{216A269E-6CA5-40A9-A623-81C1B89F6A57}" presName="compNode" presStyleCnt="0"/>
      <dgm:spPr/>
    </dgm:pt>
    <dgm:pt modelId="{844CCBA5-3ED8-462A-9565-0A88CFF21C3D}" type="pres">
      <dgm:prSet presAssocID="{216A269E-6CA5-40A9-A623-81C1B89F6A57}" presName="iconRect" presStyleLbl="node1" presStyleIdx="0" presStyleCnt="2" custLinFactNeighborX="-8728" custLinFactNeighborY="-7021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recimiento del negocio"/>
        </a:ext>
      </dgm:extLst>
    </dgm:pt>
    <dgm:pt modelId="{7329A7F2-B20B-4AFF-84B9-D34563961C56}" type="pres">
      <dgm:prSet presAssocID="{216A269E-6CA5-40A9-A623-81C1B89F6A57}" presName="spaceRect" presStyleCnt="0"/>
      <dgm:spPr/>
    </dgm:pt>
    <dgm:pt modelId="{B251CF8A-BBA3-481A-A056-B8C63B51781B}" type="pres">
      <dgm:prSet presAssocID="{216A269E-6CA5-40A9-A623-81C1B89F6A57}" presName="textRect" presStyleLbl="revTx" presStyleIdx="0" presStyleCnt="2" custScaleX="378350" custLinFactY="-6192" custLinFactNeighborX="-2442" custLinFactNeighborY="-100000">
        <dgm:presLayoutVars>
          <dgm:chMax val="1"/>
          <dgm:chPref val="1"/>
        </dgm:presLayoutVars>
      </dgm:prSet>
      <dgm:spPr/>
    </dgm:pt>
    <dgm:pt modelId="{4109054F-2556-4362-BE6A-21F391DBF3E6}" type="pres">
      <dgm:prSet presAssocID="{F0206773-E338-4FB3-B5CE-FA2AEC47FA13}" presName="sibTrans" presStyleCnt="0"/>
      <dgm:spPr/>
    </dgm:pt>
    <dgm:pt modelId="{1BD3A716-A6A7-4170-BED3-0FA864E31625}" type="pres">
      <dgm:prSet presAssocID="{75E3AA94-86F4-4C5E-B441-9772ABC7F061}" presName="compNode" presStyleCnt="0"/>
      <dgm:spPr/>
    </dgm:pt>
    <dgm:pt modelId="{17586D30-676D-44AD-83A0-FF485FB10621}" type="pres">
      <dgm:prSet presAssocID="{75E3AA94-86F4-4C5E-B441-9772ABC7F061}" presName="iconRect" presStyleLbl="node1" presStyleIdx="1" presStyleCnt="2" custLinFactNeighborX="12832" custLinFactNeighborY="-2826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1535E41C-7CC6-4DB4-82A0-A7E5E21DF03B}" type="pres">
      <dgm:prSet presAssocID="{75E3AA94-86F4-4C5E-B441-9772ABC7F061}" presName="spaceRect" presStyleCnt="0"/>
      <dgm:spPr/>
    </dgm:pt>
    <dgm:pt modelId="{76C1CC97-92FA-4A3F-BA8F-912D9987762B}" type="pres">
      <dgm:prSet presAssocID="{75E3AA94-86F4-4C5E-B441-9772ABC7F061}" presName="textRect" presStyleLbl="revTx" presStyleIdx="1" presStyleCnt="2" custScaleX="355495" custLinFactNeighborX="-10261" custLinFactNeighborY="-53752">
        <dgm:presLayoutVars>
          <dgm:chMax val="1"/>
          <dgm:chPref val="1"/>
        </dgm:presLayoutVars>
      </dgm:prSet>
      <dgm:spPr/>
    </dgm:pt>
  </dgm:ptLst>
  <dgm:cxnLst>
    <dgm:cxn modelId="{8F3C9E03-FD18-41E7-BE31-F3D2F8457977}" type="presOf" srcId="{75E3AA94-86F4-4C5E-B441-9772ABC7F061}" destId="{76C1CC97-92FA-4A3F-BA8F-912D9987762B}" srcOrd="0" destOrd="0" presId="urn:microsoft.com/office/officeart/2018/2/layout/IconLabelList"/>
    <dgm:cxn modelId="{4CC7AA34-DE8C-49D8-832C-BEF6803B7C2E}" srcId="{99AB017C-A6DD-48B7-B82D-0E9DA62F7A62}" destId="{75E3AA94-86F4-4C5E-B441-9772ABC7F061}" srcOrd="1" destOrd="0" parTransId="{29911AD8-C11C-4ADE-A58A-912B58FA5643}" sibTransId="{464218CA-8A78-4318-A54C-851E259CD50B}"/>
    <dgm:cxn modelId="{A0449290-EEA0-4007-AD0F-166C5A4B230E}" srcId="{99AB017C-A6DD-48B7-B82D-0E9DA62F7A62}" destId="{216A269E-6CA5-40A9-A623-81C1B89F6A57}" srcOrd="0" destOrd="0" parTransId="{511A30B7-395B-403F-9631-73573AC309FB}" sibTransId="{F0206773-E338-4FB3-B5CE-FA2AEC47FA13}"/>
    <dgm:cxn modelId="{7B3D07D3-5D0E-40E5-AED6-7270619E8FE2}" type="presOf" srcId="{216A269E-6CA5-40A9-A623-81C1B89F6A57}" destId="{B251CF8A-BBA3-481A-A056-B8C63B51781B}" srcOrd="0" destOrd="0" presId="urn:microsoft.com/office/officeart/2018/2/layout/IconLabelList"/>
    <dgm:cxn modelId="{D4EC0DE9-3307-48D3-A1F3-5161CCFDB1EA}" type="presOf" srcId="{99AB017C-A6DD-48B7-B82D-0E9DA62F7A62}" destId="{6D6A7F83-3F3D-4F78-9392-A5AB6E323409}" srcOrd="0" destOrd="0" presId="urn:microsoft.com/office/officeart/2018/2/layout/IconLabelList"/>
    <dgm:cxn modelId="{A55AC9EB-A5B5-43C1-AC7F-1B61FFD78615}" type="presParOf" srcId="{6D6A7F83-3F3D-4F78-9392-A5AB6E323409}" destId="{991A5C63-BA0C-46E6-A131-F6C8AC1AD686}" srcOrd="0" destOrd="0" presId="urn:microsoft.com/office/officeart/2018/2/layout/IconLabelList"/>
    <dgm:cxn modelId="{9C2CDB9E-BB4F-401D-A326-3F12D63820D1}" type="presParOf" srcId="{991A5C63-BA0C-46E6-A131-F6C8AC1AD686}" destId="{844CCBA5-3ED8-462A-9565-0A88CFF21C3D}" srcOrd="0" destOrd="0" presId="urn:microsoft.com/office/officeart/2018/2/layout/IconLabelList"/>
    <dgm:cxn modelId="{22B1C029-FEAC-4496-9952-D6CD6C4914D6}" type="presParOf" srcId="{991A5C63-BA0C-46E6-A131-F6C8AC1AD686}" destId="{7329A7F2-B20B-4AFF-84B9-D34563961C56}" srcOrd="1" destOrd="0" presId="urn:microsoft.com/office/officeart/2018/2/layout/IconLabelList"/>
    <dgm:cxn modelId="{40360C18-11D0-422B-A7E4-76CBC9E6D4E5}" type="presParOf" srcId="{991A5C63-BA0C-46E6-A131-F6C8AC1AD686}" destId="{B251CF8A-BBA3-481A-A056-B8C63B51781B}" srcOrd="2" destOrd="0" presId="urn:microsoft.com/office/officeart/2018/2/layout/IconLabelList"/>
    <dgm:cxn modelId="{D3FC5F33-40A3-4CB8-B706-6D87AF005121}" type="presParOf" srcId="{6D6A7F83-3F3D-4F78-9392-A5AB6E323409}" destId="{4109054F-2556-4362-BE6A-21F391DBF3E6}" srcOrd="1" destOrd="0" presId="urn:microsoft.com/office/officeart/2018/2/layout/IconLabelList"/>
    <dgm:cxn modelId="{F9024D54-E7A4-4BAA-BBF4-A4FF06D88B24}" type="presParOf" srcId="{6D6A7F83-3F3D-4F78-9392-A5AB6E323409}" destId="{1BD3A716-A6A7-4170-BED3-0FA864E31625}" srcOrd="2" destOrd="0" presId="urn:microsoft.com/office/officeart/2018/2/layout/IconLabelList"/>
    <dgm:cxn modelId="{C6D23B0D-720F-40FF-B532-A0DD27DCD8F2}" type="presParOf" srcId="{1BD3A716-A6A7-4170-BED3-0FA864E31625}" destId="{17586D30-676D-44AD-83A0-FF485FB10621}" srcOrd="0" destOrd="0" presId="urn:microsoft.com/office/officeart/2018/2/layout/IconLabelList"/>
    <dgm:cxn modelId="{7A191854-C956-416F-8595-522D522DE9F4}" type="presParOf" srcId="{1BD3A716-A6A7-4170-BED3-0FA864E31625}" destId="{1535E41C-7CC6-4DB4-82A0-A7E5E21DF03B}" srcOrd="1" destOrd="0" presId="urn:microsoft.com/office/officeart/2018/2/layout/IconLabelList"/>
    <dgm:cxn modelId="{B87BC612-AA0A-47C9-A27D-D999652F7D34}" type="presParOf" srcId="{1BD3A716-A6A7-4170-BED3-0FA864E31625}" destId="{76C1CC97-92FA-4A3F-BA8F-912D9987762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AB017C-A6DD-48B7-B82D-0E9DA62F7A62}"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16A269E-6CA5-40A9-A623-81C1B89F6A57}">
      <dgm:prSet custT="1"/>
      <dgm:spPr/>
      <dgm:t>
        <a:bodyPr/>
        <a:lstStyle/>
        <a:p>
          <a:pPr>
            <a:lnSpc>
              <a:spcPct val="100000"/>
            </a:lnSpc>
          </a:pPr>
          <a:r>
            <a:rPr lang="es-SV" sz="1800" b="0" dirty="0">
              <a:latin typeface="+mn-lt"/>
            </a:rPr>
            <a:t>Artículo 35: La Dirección Ejecutiva deberá enviar a todas las personas representantes, al menos tres días hábiles previos a la reunión de la Asamblea del MCP-ES, el acta de la reunión anterior para revisión. </a:t>
          </a:r>
          <a:endParaRPr lang="en-US" sz="1800" dirty="0">
            <a:latin typeface="+mn-lt"/>
          </a:endParaRPr>
        </a:p>
      </dgm:t>
    </dgm:pt>
    <dgm:pt modelId="{511A30B7-395B-403F-9631-73573AC309FB}" type="parTrans" cxnId="{A0449290-EEA0-4007-AD0F-166C5A4B230E}">
      <dgm:prSet/>
      <dgm:spPr/>
      <dgm:t>
        <a:bodyPr/>
        <a:lstStyle/>
        <a:p>
          <a:endParaRPr lang="en-US" sz="1800"/>
        </a:p>
      </dgm:t>
    </dgm:pt>
    <dgm:pt modelId="{F0206773-E338-4FB3-B5CE-FA2AEC47FA13}" type="sibTrans" cxnId="{A0449290-EEA0-4007-AD0F-166C5A4B230E}">
      <dgm:prSet/>
      <dgm:spPr/>
      <dgm:t>
        <a:bodyPr/>
        <a:lstStyle/>
        <a:p>
          <a:endParaRPr lang="en-US" sz="1800"/>
        </a:p>
      </dgm:t>
    </dgm:pt>
    <dgm:pt modelId="{572071F4-8D32-400A-A3E2-19D9E7D92D62}">
      <dgm:prSet custT="1"/>
      <dgm:spPr/>
      <dgm:t>
        <a:bodyPr/>
        <a:lstStyle/>
        <a:p>
          <a:pPr>
            <a:lnSpc>
              <a:spcPct val="100000"/>
            </a:lnSpc>
          </a:pPr>
          <a:r>
            <a:rPr lang="es-SV" sz="1800" b="0" i="0" dirty="0">
              <a:solidFill>
                <a:schemeClr val="tx1"/>
              </a:solidFill>
              <a:latin typeface="+mn-lt"/>
            </a:rPr>
            <a:t>Artículo 36: La Dirección Ejecutiva deberá enviar a todas las personas representantes, al menos dos días hábiles previos a la reunión de la Asamblea del MCP-ES, los documentos relacionados  con los puntos incluidos en la agenda.</a:t>
          </a:r>
          <a:endParaRPr lang="en-US" sz="1800" b="0" i="0" dirty="0">
            <a:solidFill>
              <a:schemeClr val="tx1"/>
            </a:solidFill>
            <a:latin typeface="+mn-lt"/>
          </a:endParaRPr>
        </a:p>
      </dgm:t>
    </dgm:pt>
    <dgm:pt modelId="{D44C509C-EB74-4FEA-B378-639B77D3051A}" type="parTrans" cxnId="{AA407D7F-314A-48AB-9248-F732C1616087}">
      <dgm:prSet/>
      <dgm:spPr/>
      <dgm:t>
        <a:bodyPr/>
        <a:lstStyle/>
        <a:p>
          <a:endParaRPr lang="es-SV"/>
        </a:p>
      </dgm:t>
    </dgm:pt>
    <dgm:pt modelId="{E3A03725-6CDD-407B-9D30-F20841BDCD69}" type="sibTrans" cxnId="{AA407D7F-314A-48AB-9248-F732C1616087}">
      <dgm:prSet/>
      <dgm:spPr/>
      <dgm:t>
        <a:bodyPr/>
        <a:lstStyle/>
        <a:p>
          <a:endParaRPr lang="es-SV"/>
        </a:p>
      </dgm:t>
    </dgm:pt>
    <dgm:pt modelId="{6D6A7F83-3F3D-4F78-9392-A5AB6E323409}" type="pres">
      <dgm:prSet presAssocID="{99AB017C-A6DD-48B7-B82D-0E9DA62F7A62}" presName="root" presStyleCnt="0">
        <dgm:presLayoutVars>
          <dgm:dir/>
          <dgm:resizeHandles val="exact"/>
        </dgm:presLayoutVars>
      </dgm:prSet>
      <dgm:spPr/>
    </dgm:pt>
    <dgm:pt modelId="{991A5C63-BA0C-46E6-A131-F6C8AC1AD686}" type="pres">
      <dgm:prSet presAssocID="{216A269E-6CA5-40A9-A623-81C1B89F6A57}" presName="compNode" presStyleCnt="0"/>
      <dgm:spPr/>
    </dgm:pt>
    <dgm:pt modelId="{844CCBA5-3ED8-462A-9565-0A88CFF21C3D}" type="pres">
      <dgm:prSet presAssocID="{216A269E-6CA5-40A9-A623-81C1B89F6A57}" presName="iconRect" presStyleLbl="node1" presStyleIdx="0" presStyleCnt="2" custLinFactNeighborX="-22307" custLinFactNeighborY="-445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recimiento del negocio"/>
        </a:ext>
      </dgm:extLst>
    </dgm:pt>
    <dgm:pt modelId="{7329A7F2-B20B-4AFF-84B9-D34563961C56}" type="pres">
      <dgm:prSet presAssocID="{216A269E-6CA5-40A9-A623-81C1B89F6A57}" presName="spaceRect" presStyleCnt="0"/>
      <dgm:spPr/>
    </dgm:pt>
    <dgm:pt modelId="{B251CF8A-BBA3-481A-A056-B8C63B51781B}" type="pres">
      <dgm:prSet presAssocID="{216A269E-6CA5-40A9-A623-81C1B89F6A57}" presName="textRect" presStyleLbl="revTx" presStyleIdx="0" presStyleCnt="2" custScaleX="399182" custLinFactNeighborX="-653" custLinFactNeighborY="-42061">
        <dgm:presLayoutVars>
          <dgm:chMax val="1"/>
          <dgm:chPref val="1"/>
        </dgm:presLayoutVars>
      </dgm:prSet>
      <dgm:spPr/>
    </dgm:pt>
    <dgm:pt modelId="{4109054F-2556-4362-BE6A-21F391DBF3E6}" type="pres">
      <dgm:prSet presAssocID="{F0206773-E338-4FB3-B5CE-FA2AEC47FA13}" presName="sibTrans" presStyleCnt="0"/>
      <dgm:spPr/>
    </dgm:pt>
    <dgm:pt modelId="{8D861601-39B1-4092-B46A-476539B257AC}" type="pres">
      <dgm:prSet presAssocID="{572071F4-8D32-400A-A3E2-19D9E7D92D62}" presName="compNode" presStyleCnt="0"/>
      <dgm:spPr/>
    </dgm:pt>
    <dgm:pt modelId="{8086BF34-43B7-4219-BF12-9C4FBC1506A7}" type="pres">
      <dgm:prSet presAssocID="{572071F4-8D32-400A-A3E2-19D9E7D92D62}" presName="iconRect" presStyleLbl="node1" presStyleIdx="1" presStyleCnt="2" custLinFactNeighborX="-17527" custLinFactNeighborY="-8898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obre"/>
        </a:ext>
      </dgm:extLst>
    </dgm:pt>
    <dgm:pt modelId="{BB01CB16-CEB8-4A5B-8765-5403A2B750CF}" type="pres">
      <dgm:prSet presAssocID="{572071F4-8D32-400A-A3E2-19D9E7D92D62}" presName="spaceRect" presStyleCnt="0"/>
      <dgm:spPr/>
    </dgm:pt>
    <dgm:pt modelId="{62519561-873E-4BD5-BD08-0A15D683D92B}" type="pres">
      <dgm:prSet presAssocID="{572071F4-8D32-400A-A3E2-19D9E7D92D62}" presName="textRect" presStyleLbl="revTx" presStyleIdx="1" presStyleCnt="2" custScaleX="359652" custLinFactY="-19199" custLinFactNeighborX="-2427" custLinFactNeighborY="-100000">
        <dgm:presLayoutVars>
          <dgm:chMax val="1"/>
          <dgm:chPref val="1"/>
        </dgm:presLayoutVars>
      </dgm:prSet>
      <dgm:spPr/>
    </dgm:pt>
  </dgm:ptLst>
  <dgm:cxnLst>
    <dgm:cxn modelId="{AA407D7F-314A-48AB-9248-F732C1616087}" srcId="{99AB017C-A6DD-48B7-B82D-0E9DA62F7A62}" destId="{572071F4-8D32-400A-A3E2-19D9E7D92D62}" srcOrd="1" destOrd="0" parTransId="{D44C509C-EB74-4FEA-B378-639B77D3051A}" sibTransId="{E3A03725-6CDD-407B-9D30-F20841BDCD69}"/>
    <dgm:cxn modelId="{A0449290-EEA0-4007-AD0F-166C5A4B230E}" srcId="{99AB017C-A6DD-48B7-B82D-0E9DA62F7A62}" destId="{216A269E-6CA5-40A9-A623-81C1B89F6A57}" srcOrd="0" destOrd="0" parTransId="{511A30B7-395B-403F-9631-73573AC309FB}" sibTransId="{F0206773-E338-4FB3-B5CE-FA2AEC47FA13}"/>
    <dgm:cxn modelId="{100867CD-6317-4FE5-AAE7-9458E2FA80E7}" type="presOf" srcId="{572071F4-8D32-400A-A3E2-19D9E7D92D62}" destId="{62519561-873E-4BD5-BD08-0A15D683D92B}" srcOrd="0" destOrd="0" presId="urn:microsoft.com/office/officeart/2018/2/layout/IconLabelList"/>
    <dgm:cxn modelId="{7B3D07D3-5D0E-40E5-AED6-7270619E8FE2}" type="presOf" srcId="{216A269E-6CA5-40A9-A623-81C1B89F6A57}" destId="{B251CF8A-BBA3-481A-A056-B8C63B51781B}" srcOrd="0" destOrd="0" presId="urn:microsoft.com/office/officeart/2018/2/layout/IconLabelList"/>
    <dgm:cxn modelId="{D4EC0DE9-3307-48D3-A1F3-5161CCFDB1EA}" type="presOf" srcId="{99AB017C-A6DD-48B7-B82D-0E9DA62F7A62}" destId="{6D6A7F83-3F3D-4F78-9392-A5AB6E323409}" srcOrd="0" destOrd="0" presId="urn:microsoft.com/office/officeart/2018/2/layout/IconLabelList"/>
    <dgm:cxn modelId="{A55AC9EB-A5B5-43C1-AC7F-1B61FFD78615}" type="presParOf" srcId="{6D6A7F83-3F3D-4F78-9392-A5AB6E323409}" destId="{991A5C63-BA0C-46E6-A131-F6C8AC1AD686}" srcOrd="0" destOrd="0" presId="urn:microsoft.com/office/officeart/2018/2/layout/IconLabelList"/>
    <dgm:cxn modelId="{9C2CDB9E-BB4F-401D-A326-3F12D63820D1}" type="presParOf" srcId="{991A5C63-BA0C-46E6-A131-F6C8AC1AD686}" destId="{844CCBA5-3ED8-462A-9565-0A88CFF21C3D}" srcOrd="0" destOrd="0" presId="urn:microsoft.com/office/officeart/2018/2/layout/IconLabelList"/>
    <dgm:cxn modelId="{22B1C029-FEAC-4496-9952-D6CD6C4914D6}" type="presParOf" srcId="{991A5C63-BA0C-46E6-A131-F6C8AC1AD686}" destId="{7329A7F2-B20B-4AFF-84B9-D34563961C56}" srcOrd="1" destOrd="0" presId="urn:microsoft.com/office/officeart/2018/2/layout/IconLabelList"/>
    <dgm:cxn modelId="{40360C18-11D0-422B-A7E4-76CBC9E6D4E5}" type="presParOf" srcId="{991A5C63-BA0C-46E6-A131-F6C8AC1AD686}" destId="{B251CF8A-BBA3-481A-A056-B8C63B51781B}" srcOrd="2" destOrd="0" presId="urn:microsoft.com/office/officeart/2018/2/layout/IconLabelList"/>
    <dgm:cxn modelId="{D3FC5F33-40A3-4CB8-B706-6D87AF005121}" type="presParOf" srcId="{6D6A7F83-3F3D-4F78-9392-A5AB6E323409}" destId="{4109054F-2556-4362-BE6A-21F391DBF3E6}" srcOrd="1" destOrd="0" presId="urn:microsoft.com/office/officeart/2018/2/layout/IconLabelList"/>
    <dgm:cxn modelId="{CADB1D3B-5528-4DEF-857D-DC7D709CCAB9}" type="presParOf" srcId="{6D6A7F83-3F3D-4F78-9392-A5AB6E323409}" destId="{8D861601-39B1-4092-B46A-476539B257AC}" srcOrd="2" destOrd="0" presId="urn:microsoft.com/office/officeart/2018/2/layout/IconLabelList"/>
    <dgm:cxn modelId="{7893C0C3-87CC-4C96-A5A7-A6D1C22B9F20}" type="presParOf" srcId="{8D861601-39B1-4092-B46A-476539B257AC}" destId="{8086BF34-43B7-4219-BF12-9C4FBC1506A7}" srcOrd="0" destOrd="0" presId="urn:microsoft.com/office/officeart/2018/2/layout/IconLabelList"/>
    <dgm:cxn modelId="{382DB529-C93F-46E6-AFEF-3FB954A885AD}" type="presParOf" srcId="{8D861601-39B1-4092-B46A-476539B257AC}" destId="{BB01CB16-CEB8-4A5B-8765-5403A2B750CF}" srcOrd="1" destOrd="0" presId="urn:microsoft.com/office/officeart/2018/2/layout/IconLabelList"/>
    <dgm:cxn modelId="{8E0C858E-7BB9-4F84-8598-72AD3086CDA5}" type="presParOf" srcId="{8D861601-39B1-4092-B46A-476539B257AC}" destId="{62519561-873E-4BD5-BD08-0A15D683D92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AB017C-A6DD-48B7-B82D-0E9DA62F7A62}"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16A269E-6CA5-40A9-A623-81C1B89F6A57}">
      <dgm:prSet custT="1"/>
      <dgm:spPr/>
      <dgm:t>
        <a:bodyPr/>
        <a:lstStyle/>
        <a:p>
          <a:pPr>
            <a:lnSpc>
              <a:spcPct val="100000"/>
            </a:lnSpc>
            <a:spcAft>
              <a:spcPts val="0"/>
            </a:spcAft>
          </a:pPr>
          <a:r>
            <a:rPr lang="es-SV" sz="1400" b="0" i="0" dirty="0">
              <a:solidFill>
                <a:schemeClr val="tx1"/>
              </a:solidFill>
              <a:latin typeface="+mn-lt"/>
            </a:rPr>
            <a:t> Artículo 37: </a:t>
          </a:r>
        </a:p>
        <a:p>
          <a:pPr>
            <a:lnSpc>
              <a:spcPct val="100000"/>
            </a:lnSpc>
            <a:spcAft>
              <a:spcPts val="0"/>
            </a:spcAft>
          </a:pPr>
          <a:r>
            <a:rPr lang="es-SV" sz="1400" b="0" i="0" dirty="0">
              <a:solidFill>
                <a:schemeClr val="tx1"/>
              </a:solidFill>
              <a:latin typeface="+mn-lt"/>
            </a:rPr>
            <a:t>La imposibilidad de participación en la reunión de la Asamblea por parte de una persona representante, deberá ser comunicada a la Dirección Ejecutiva, con al menos veinticuatro horas de anticipación, salvo en caso de urgencia. En el caso de ausencia de la persona representante propietaria, el/la suplente, tomará su lugar. La persona representante propietaria solo podrá ser sustituida por el representante suplente electo por el sector.</a:t>
          </a:r>
          <a:endParaRPr lang="en-US" sz="1400" b="0" i="0" dirty="0">
            <a:solidFill>
              <a:schemeClr val="tx1"/>
            </a:solidFill>
            <a:latin typeface="+mn-lt"/>
          </a:endParaRPr>
        </a:p>
      </dgm:t>
    </dgm:pt>
    <dgm:pt modelId="{511A30B7-395B-403F-9631-73573AC309FB}" type="parTrans" cxnId="{A0449290-EEA0-4007-AD0F-166C5A4B230E}">
      <dgm:prSet/>
      <dgm:spPr/>
      <dgm:t>
        <a:bodyPr/>
        <a:lstStyle/>
        <a:p>
          <a:endParaRPr lang="en-US" sz="1800"/>
        </a:p>
      </dgm:t>
    </dgm:pt>
    <dgm:pt modelId="{F0206773-E338-4FB3-B5CE-FA2AEC47FA13}" type="sibTrans" cxnId="{A0449290-EEA0-4007-AD0F-166C5A4B230E}">
      <dgm:prSet/>
      <dgm:spPr/>
      <dgm:t>
        <a:bodyPr/>
        <a:lstStyle/>
        <a:p>
          <a:endParaRPr lang="en-US" sz="1800"/>
        </a:p>
      </dgm:t>
    </dgm:pt>
    <dgm:pt modelId="{417A880F-E8B3-4A7C-BAE6-679971BDC50D}">
      <dgm:prSet custT="1"/>
      <dgm:spPr/>
      <dgm:t>
        <a:bodyPr/>
        <a:lstStyle/>
        <a:p>
          <a:pPr>
            <a:lnSpc>
              <a:spcPct val="100000"/>
            </a:lnSpc>
          </a:pPr>
          <a:r>
            <a:rPr lang="es-SV" sz="1400" b="1" i="0" dirty="0">
              <a:solidFill>
                <a:schemeClr val="tx1"/>
              </a:solidFill>
              <a:latin typeface="+mn-lt"/>
            </a:rPr>
            <a:t>Artículo 38: </a:t>
          </a:r>
        </a:p>
        <a:p>
          <a:pPr>
            <a:lnSpc>
              <a:spcPct val="100000"/>
            </a:lnSpc>
          </a:pPr>
          <a:r>
            <a:rPr lang="es-SV" sz="1400" b="0" i="0" dirty="0">
              <a:solidFill>
                <a:schemeClr val="tx1"/>
              </a:solidFill>
              <a:latin typeface="+mn-lt"/>
            </a:rPr>
            <a:t>Las reuniones del MCP-ES, serán dirigidas por la Presidencia, en su ausencia, por la Vice Presidencia, y en ausencia de ambos, la Secretaria.  En caso de ausencia de los tres anteriores, la Asamblea decidirá quién presidirá la reunión entre los miembros con derecho a voto presentes. </a:t>
          </a:r>
        </a:p>
      </dgm:t>
    </dgm:pt>
    <dgm:pt modelId="{9512A59E-0290-4207-BA53-344EDAA88CC4}" type="parTrans" cxnId="{8FA11772-FBE8-4C18-85F9-7E143435BCC5}">
      <dgm:prSet/>
      <dgm:spPr/>
      <dgm:t>
        <a:bodyPr/>
        <a:lstStyle/>
        <a:p>
          <a:endParaRPr lang="es-SV" sz="1400"/>
        </a:p>
      </dgm:t>
    </dgm:pt>
    <dgm:pt modelId="{ECB7958C-BDE2-4EFD-BE53-78A95CC3B30E}" type="sibTrans" cxnId="{8FA11772-FBE8-4C18-85F9-7E143435BCC5}">
      <dgm:prSet/>
      <dgm:spPr/>
      <dgm:t>
        <a:bodyPr/>
        <a:lstStyle/>
        <a:p>
          <a:endParaRPr lang="es-SV" sz="1400"/>
        </a:p>
      </dgm:t>
    </dgm:pt>
    <dgm:pt modelId="{31D96FDA-C692-4CD0-9C07-344F9D2973B7}">
      <dgm:prSet custT="1"/>
      <dgm:spPr/>
      <dgm:t>
        <a:bodyPr/>
        <a:lstStyle/>
        <a:p>
          <a:pPr>
            <a:lnSpc>
              <a:spcPct val="100000"/>
            </a:lnSpc>
          </a:pPr>
          <a:r>
            <a:rPr lang="es-SV" sz="1400" b="1" i="0" dirty="0">
              <a:solidFill>
                <a:schemeClr val="tx1"/>
              </a:solidFill>
              <a:latin typeface="+mn-lt"/>
            </a:rPr>
            <a:t>Artículo 39: </a:t>
          </a:r>
        </a:p>
        <a:p>
          <a:pPr>
            <a:lnSpc>
              <a:spcPct val="100000"/>
            </a:lnSpc>
          </a:pPr>
          <a:r>
            <a:rPr lang="es-SV" sz="1400" i="0" dirty="0">
              <a:solidFill>
                <a:schemeClr val="tx1"/>
              </a:solidFill>
              <a:latin typeface="+mn-lt"/>
            </a:rPr>
            <a:t>Para la efectividad de las reuniones del MCP-ES, estas deberán manejarse de manera altamente ejecutiva y restringiéndose al contenido y tiempos establecidos en la agenda.</a:t>
          </a:r>
          <a:endParaRPr lang="es-SV" sz="1400" b="1" i="0" dirty="0">
            <a:solidFill>
              <a:schemeClr val="tx1"/>
            </a:solidFill>
            <a:latin typeface="+mn-lt"/>
          </a:endParaRPr>
        </a:p>
      </dgm:t>
    </dgm:pt>
    <dgm:pt modelId="{416A61C7-2840-43C1-BD35-82306FE92F2D}" type="parTrans" cxnId="{445AEC89-57CC-4038-9F97-EEDB7E3A66D6}">
      <dgm:prSet/>
      <dgm:spPr/>
      <dgm:t>
        <a:bodyPr/>
        <a:lstStyle/>
        <a:p>
          <a:endParaRPr lang="es-SV" sz="1400"/>
        </a:p>
      </dgm:t>
    </dgm:pt>
    <dgm:pt modelId="{C3EAA5D0-2949-485C-AAC3-59B9287704A4}" type="sibTrans" cxnId="{445AEC89-57CC-4038-9F97-EEDB7E3A66D6}">
      <dgm:prSet/>
      <dgm:spPr/>
      <dgm:t>
        <a:bodyPr/>
        <a:lstStyle/>
        <a:p>
          <a:endParaRPr lang="es-SV" sz="1400"/>
        </a:p>
      </dgm:t>
    </dgm:pt>
    <dgm:pt modelId="{6D6A7F83-3F3D-4F78-9392-A5AB6E323409}" type="pres">
      <dgm:prSet presAssocID="{99AB017C-A6DD-48B7-B82D-0E9DA62F7A62}" presName="root" presStyleCnt="0">
        <dgm:presLayoutVars>
          <dgm:dir/>
          <dgm:resizeHandles val="exact"/>
        </dgm:presLayoutVars>
      </dgm:prSet>
      <dgm:spPr/>
    </dgm:pt>
    <dgm:pt modelId="{991A5C63-BA0C-46E6-A131-F6C8AC1AD686}" type="pres">
      <dgm:prSet presAssocID="{216A269E-6CA5-40A9-A623-81C1B89F6A57}" presName="compNode" presStyleCnt="0"/>
      <dgm:spPr/>
    </dgm:pt>
    <dgm:pt modelId="{844CCBA5-3ED8-462A-9565-0A88CFF21C3D}" type="pres">
      <dgm:prSet presAssocID="{216A269E-6CA5-40A9-A623-81C1B89F6A57}" presName="iconRect" presStyleLbl="node1" presStyleIdx="0" presStyleCnt="3" custFlipVert="1" custScaleX="358976" custScaleY="127375" custLinFactY="-559777" custLinFactNeighborX="-56896" custLinFactNeighborY="-600000"/>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908000" b="-1908000"/>
          </a:stretch>
        </a:blipFill>
        <a:ln>
          <a:noFill/>
        </a:ln>
      </dgm:spPr>
      <dgm:extLst>
        <a:ext uri="{E40237B7-FDA0-4F09-8148-C483321AD2D9}">
          <dgm14:cNvPr xmlns:dgm14="http://schemas.microsoft.com/office/drawing/2010/diagram" id="0" name="" descr="Distintivo de empleado"/>
        </a:ext>
      </dgm:extLst>
    </dgm:pt>
    <dgm:pt modelId="{7329A7F2-B20B-4AFF-84B9-D34563961C56}" type="pres">
      <dgm:prSet presAssocID="{216A269E-6CA5-40A9-A623-81C1B89F6A57}" presName="spaceRect" presStyleCnt="0"/>
      <dgm:spPr/>
    </dgm:pt>
    <dgm:pt modelId="{B251CF8A-BBA3-481A-A056-B8C63B51781B}" type="pres">
      <dgm:prSet presAssocID="{216A269E-6CA5-40A9-A623-81C1B89F6A57}" presName="textRect" presStyleLbl="revTx" presStyleIdx="0" presStyleCnt="3" custScaleX="1406040" custScaleY="100000" custLinFactY="-70882" custLinFactNeighborX="-33039" custLinFactNeighborY="-100000">
        <dgm:presLayoutVars>
          <dgm:chMax val="1"/>
          <dgm:chPref val="1"/>
        </dgm:presLayoutVars>
      </dgm:prSet>
      <dgm:spPr/>
    </dgm:pt>
    <dgm:pt modelId="{4109054F-2556-4362-BE6A-21F391DBF3E6}" type="pres">
      <dgm:prSet presAssocID="{F0206773-E338-4FB3-B5CE-FA2AEC47FA13}" presName="sibTrans" presStyleCnt="0"/>
      <dgm:spPr/>
    </dgm:pt>
    <dgm:pt modelId="{BB570DA9-C9B9-4DA6-9CC0-61CEA28EF98E}" type="pres">
      <dgm:prSet presAssocID="{417A880F-E8B3-4A7C-BAE6-679971BDC50D}" presName="compNode" presStyleCnt="0"/>
      <dgm:spPr/>
    </dgm:pt>
    <dgm:pt modelId="{4EE86C24-9ABF-41E3-B386-02A9669CA87F}" type="pres">
      <dgm:prSet presAssocID="{417A880F-E8B3-4A7C-BAE6-679971BDC50D}" presName="iconRect" presStyleLbl="node1" presStyleIdx="1" presStyleCnt="3" custScaleX="396792" custScaleY="584869" custLinFactNeighborX="-21802" custLinFactNeighborY="429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9000" r="-9000"/>
          </a:stretch>
        </a:blipFill>
      </dgm:spPr>
      <dgm:extLst>
        <a:ext uri="{E40237B7-FDA0-4F09-8148-C483321AD2D9}">
          <dgm14:cNvPr xmlns:dgm14="http://schemas.microsoft.com/office/drawing/2010/diagram" id="0" name="" descr="Compartir"/>
        </a:ext>
      </dgm:extLst>
    </dgm:pt>
    <dgm:pt modelId="{47732F4E-7D09-4E28-B261-4CA48053D74D}" type="pres">
      <dgm:prSet presAssocID="{417A880F-E8B3-4A7C-BAE6-679971BDC50D}" presName="spaceRect" presStyleCnt="0"/>
      <dgm:spPr/>
    </dgm:pt>
    <dgm:pt modelId="{EF8DF3AA-EE9E-40F0-B0D6-1B16CEA5017B}" type="pres">
      <dgm:prSet presAssocID="{417A880F-E8B3-4A7C-BAE6-679971BDC50D}" presName="textRect" presStyleLbl="revTx" presStyleIdx="1" presStyleCnt="3" custScaleX="1512263" custLinFactNeighborX="-15613" custLinFactNeighborY="75665">
        <dgm:presLayoutVars>
          <dgm:chMax val="1"/>
          <dgm:chPref val="1"/>
        </dgm:presLayoutVars>
      </dgm:prSet>
      <dgm:spPr/>
    </dgm:pt>
    <dgm:pt modelId="{51CEF4FB-0274-4749-99A2-B2A7B946D910}" type="pres">
      <dgm:prSet presAssocID="{ECB7958C-BDE2-4EFD-BE53-78A95CC3B30E}" presName="sibTrans" presStyleCnt="0"/>
      <dgm:spPr/>
    </dgm:pt>
    <dgm:pt modelId="{962DD755-3885-402B-BC32-6B60342C84E5}" type="pres">
      <dgm:prSet presAssocID="{31D96FDA-C692-4CD0-9C07-344F9D2973B7}" presName="compNode" presStyleCnt="0"/>
      <dgm:spPr/>
    </dgm:pt>
    <dgm:pt modelId="{BD12CFB3-5FFE-4FBE-90DC-5B18604C50A8}" type="pres">
      <dgm:prSet presAssocID="{31D96FDA-C692-4CD0-9C07-344F9D2973B7}" presName="iconRect" presStyleLbl="node1" presStyleIdx="2" presStyleCnt="3" custScaleX="525855" custScaleY="347967" custLinFactY="200000" custLinFactNeighborX="-33466" custLinFactNeighborY="27492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loj de arena"/>
        </a:ext>
      </dgm:extLst>
    </dgm:pt>
    <dgm:pt modelId="{8F11FF95-42B1-44B7-AFD4-5DFBD942485B}" type="pres">
      <dgm:prSet presAssocID="{31D96FDA-C692-4CD0-9C07-344F9D2973B7}" presName="spaceRect" presStyleCnt="0"/>
      <dgm:spPr/>
    </dgm:pt>
    <dgm:pt modelId="{98014686-0D69-4F9A-B00A-68B318E2CE61}" type="pres">
      <dgm:prSet presAssocID="{31D96FDA-C692-4CD0-9C07-344F9D2973B7}" presName="textRect" presStyleLbl="revTx" presStyleIdx="2" presStyleCnt="3" custScaleX="1476933" custScaleY="195487" custLinFactY="100000" custLinFactNeighborX="-84759" custLinFactNeighborY="161929">
        <dgm:presLayoutVars>
          <dgm:chMax val="1"/>
          <dgm:chPref val="1"/>
        </dgm:presLayoutVars>
      </dgm:prSet>
      <dgm:spPr/>
    </dgm:pt>
  </dgm:ptLst>
  <dgm:cxnLst>
    <dgm:cxn modelId="{1B38CA62-A260-4C74-B15A-6A048F586396}" type="presOf" srcId="{417A880F-E8B3-4A7C-BAE6-679971BDC50D}" destId="{EF8DF3AA-EE9E-40F0-B0D6-1B16CEA5017B}" srcOrd="0" destOrd="0" presId="urn:microsoft.com/office/officeart/2018/2/layout/IconLabelList"/>
    <dgm:cxn modelId="{8FA11772-FBE8-4C18-85F9-7E143435BCC5}" srcId="{99AB017C-A6DD-48B7-B82D-0E9DA62F7A62}" destId="{417A880F-E8B3-4A7C-BAE6-679971BDC50D}" srcOrd="1" destOrd="0" parTransId="{9512A59E-0290-4207-BA53-344EDAA88CC4}" sibTransId="{ECB7958C-BDE2-4EFD-BE53-78A95CC3B30E}"/>
    <dgm:cxn modelId="{445AEC89-57CC-4038-9F97-EEDB7E3A66D6}" srcId="{99AB017C-A6DD-48B7-B82D-0E9DA62F7A62}" destId="{31D96FDA-C692-4CD0-9C07-344F9D2973B7}" srcOrd="2" destOrd="0" parTransId="{416A61C7-2840-43C1-BD35-82306FE92F2D}" sibTransId="{C3EAA5D0-2949-485C-AAC3-59B9287704A4}"/>
    <dgm:cxn modelId="{A0449290-EEA0-4007-AD0F-166C5A4B230E}" srcId="{99AB017C-A6DD-48B7-B82D-0E9DA62F7A62}" destId="{216A269E-6CA5-40A9-A623-81C1B89F6A57}" srcOrd="0" destOrd="0" parTransId="{511A30B7-395B-403F-9631-73573AC309FB}" sibTransId="{F0206773-E338-4FB3-B5CE-FA2AEC47FA13}"/>
    <dgm:cxn modelId="{7B3D07D3-5D0E-40E5-AED6-7270619E8FE2}" type="presOf" srcId="{216A269E-6CA5-40A9-A623-81C1B89F6A57}" destId="{B251CF8A-BBA3-481A-A056-B8C63B51781B}" srcOrd="0" destOrd="0" presId="urn:microsoft.com/office/officeart/2018/2/layout/IconLabelList"/>
    <dgm:cxn modelId="{D4EC0DE9-3307-48D3-A1F3-5161CCFDB1EA}" type="presOf" srcId="{99AB017C-A6DD-48B7-B82D-0E9DA62F7A62}" destId="{6D6A7F83-3F3D-4F78-9392-A5AB6E323409}" srcOrd="0" destOrd="0" presId="urn:microsoft.com/office/officeart/2018/2/layout/IconLabelList"/>
    <dgm:cxn modelId="{2364F3F4-A8A6-4786-B682-39FF26908354}" type="presOf" srcId="{31D96FDA-C692-4CD0-9C07-344F9D2973B7}" destId="{98014686-0D69-4F9A-B00A-68B318E2CE61}" srcOrd="0" destOrd="0" presId="urn:microsoft.com/office/officeart/2018/2/layout/IconLabelList"/>
    <dgm:cxn modelId="{A55AC9EB-A5B5-43C1-AC7F-1B61FFD78615}" type="presParOf" srcId="{6D6A7F83-3F3D-4F78-9392-A5AB6E323409}" destId="{991A5C63-BA0C-46E6-A131-F6C8AC1AD686}" srcOrd="0" destOrd="0" presId="urn:microsoft.com/office/officeart/2018/2/layout/IconLabelList"/>
    <dgm:cxn modelId="{9C2CDB9E-BB4F-401D-A326-3F12D63820D1}" type="presParOf" srcId="{991A5C63-BA0C-46E6-A131-F6C8AC1AD686}" destId="{844CCBA5-3ED8-462A-9565-0A88CFF21C3D}" srcOrd="0" destOrd="0" presId="urn:microsoft.com/office/officeart/2018/2/layout/IconLabelList"/>
    <dgm:cxn modelId="{22B1C029-FEAC-4496-9952-D6CD6C4914D6}" type="presParOf" srcId="{991A5C63-BA0C-46E6-A131-F6C8AC1AD686}" destId="{7329A7F2-B20B-4AFF-84B9-D34563961C56}" srcOrd="1" destOrd="0" presId="urn:microsoft.com/office/officeart/2018/2/layout/IconLabelList"/>
    <dgm:cxn modelId="{40360C18-11D0-422B-A7E4-76CBC9E6D4E5}" type="presParOf" srcId="{991A5C63-BA0C-46E6-A131-F6C8AC1AD686}" destId="{B251CF8A-BBA3-481A-A056-B8C63B51781B}" srcOrd="2" destOrd="0" presId="urn:microsoft.com/office/officeart/2018/2/layout/IconLabelList"/>
    <dgm:cxn modelId="{D3FC5F33-40A3-4CB8-B706-6D87AF005121}" type="presParOf" srcId="{6D6A7F83-3F3D-4F78-9392-A5AB6E323409}" destId="{4109054F-2556-4362-BE6A-21F391DBF3E6}" srcOrd="1" destOrd="0" presId="urn:microsoft.com/office/officeart/2018/2/layout/IconLabelList"/>
    <dgm:cxn modelId="{8C7E0A16-5953-443E-97F0-4C3F642D74C3}" type="presParOf" srcId="{6D6A7F83-3F3D-4F78-9392-A5AB6E323409}" destId="{BB570DA9-C9B9-4DA6-9CC0-61CEA28EF98E}" srcOrd="2" destOrd="0" presId="urn:microsoft.com/office/officeart/2018/2/layout/IconLabelList"/>
    <dgm:cxn modelId="{8F3D8169-FF03-446C-A3A5-F9AE149A35FC}" type="presParOf" srcId="{BB570DA9-C9B9-4DA6-9CC0-61CEA28EF98E}" destId="{4EE86C24-9ABF-41E3-B386-02A9669CA87F}" srcOrd="0" destOrd="0" presId="urn:microsoft.com/office/officeart/2018/2/layout/IconLabelList"/>
    <dgm:cxn modelId="{501E8E77-86E7-4427-8D49-749E25FE6DE7}" type="presParOf" srcId="{BB570DA9-C9B9-4DA6-9CC0-61CEA28EF98E}" destId="{47732F4E-7D09-4E28-B261-4CA48053D74D}" srcOrd="1" destOrd="0" presId="urn:microsoft.com/office/officeart/2018/2/layout/IconLabelList"/>
    <dgm:cxn modelId="{8B295A77-EE7F-4B89-912D-392610649F25}" type="presParOf" srcId="{BB570DA9-C9B9-4DA6-9CC0-61CEA28EF98E}" destId="{EF8DF3AA-EE9E-40F0-B0D6-1B16CEA5017B}" srcOrd="2" destOrd="0" presId="urn:microsoft.com/office/officeart/2018/2/layout/IconLabelList"/>
    <dgm:cxn modelId="{EFB86904-3F55-4A1F-8471-B8CFB1142F83}" type="presParOf" srcId="{6D6A7F83-3F3D-4F78-9392-A5AB6E323409}" destId="{51CEF4FB-0274-4749-99A2-B2A7B946D910}" srcOrd="3" destOrd="0" presId="urn:microsoft.com/office/officeart/2018/2/layout/IconLabelList"/>
    <dgm:cxn modelId="{79AE01A6-46E6-4D05-A4CA-751DA8AA15E1}" type="presParOf" srcId="{6D6A7F83-3F3D-4F78-9392-A5AB6E323409}" destId="{962DD755-3885-402B-BC32-6B60342C84E5}" srcOrd="4" destOrd="0" presId="urn:microsoft.com/office/officeart/2018/2/layout/IconLabelList"/>
    <dgm:cxn modelId="{DFD50E21-387F-47A0-A1B9-2F0AC9112E8E}" type="presParOf" srcId="{962DD755-3885-402B-BC32-6B60342C84E5}" destId="{BD12CFB3-5FFE-4FBE-90DC-5B18604C50A8}" srcOrd="0" destOrd="0" presId="urn:microsoft.com/office/officeart/2018/2/layout/IconLabelList"/>
    <dgm:cxn modelId="{D46BC197-CC83-4643-9354-D7A2C36A2CD6}" type="presParOf" srcId="{962DD755-3885-402B-BC32-6B60342C84E5}" destId="{8F11FF95-42B1-44B7-AFD4-5DFBD942485B}" srcOrd="1" destOrd="0" presId="urn:microsoft.com/office/officeart/2018/2/layout/IconLabelList"/>
    <dgm:cxn modelId="{D24A2174-8613-48FF-BFC4-682987C8E2B8}" type="presParOf" srcId="{962DD755-3885-402B-BC32-6B60342C84E5}" destId="{98014686-0D69-4F9A-B00A-68B318E2CE6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92852-BC6F-40C6-B7DC-EE5155A8B889}">
      <dsp:nvSpPr>
        <dsp:cNvPr id="0" name=""/>
        <dsp:cNvSpPr/>
      </dsp:nvSpPr>
      <dsp:spPr>
        <a:xfrm rot="16200000">
          <a:off x="-2098529" y="3077245"/>
          <a:ext cx="4704967" cy="38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7567" bIns="0" numCol="1" spcCol="1270" anchor="t" anchorCtr="0">
          <a:noAutofit/>
        </a:bodyPr>
        <a:lstStyle/>
        <a:p>
          <a:pPr marL="0" lvl="0" indent="0" algn="r" defTabSz="1200150">
            <a:lnSpc>
              <a:spcPct val="90000"/>
            </a:lnSpc>
            <a:spcBef>
              <a:spcPct val="0"/>
            </a:spcBef>
            <a:spcAft>
              <a:spcPct val="35000"/>
            </a:spcAft>
            <a:buNone/>
          </a:pPr>
          <a:r>
            <a:rPr lang="es-MX" sz="2700" kern="1200" dirty="0"/>
            <a:t>JORNADA 1</a:t>
          </a:r>
          <a:endParaRPr lang="es-SV" sz="2700" kern="1200" dirty="0"/>
        </a:p>
      </dsp:txBody>
      <dsp:txXfrm>
        <a:off x="-2098529" y="3077245"/>
        <a:ext cx="4704967" cy="382753"/>
      </dsp:txXfrm>
    </dsp:sp>
    <dsp:sp modelId="{86593F19-AC01-4221-B5C8-C197B5B67AC4}">
      <dsp:nvSpPr>
        <dsp:cNvPr id="0" name=""/>
        <dsp:cNvSpPr/>
      </dsp:nvSpPr>
      <dsp:spPr>
        <a:xfrm>
          <a:off x="445331" y="916138"/>
          <a:ext cx="1906517" cy="47049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337567" rIns="135128" bIns="135128" numCol="1" spcCol="1270" anchor="t" anchorCtr="0">
          <a:noAutofit/>
        </a:bodyPr>
        <a:lstStyle/>
        <a:p>
          <a:pPr marL="114300" lvl="1" indent="-114300" algn="l" defTabSz="666750">
            <a:lnSpc>
              <a:spcPct val="90000"/>
            </a:lnSpc>
            <a:spcBef>
              <a:spcPct val="0"/>
            </a:spcBef>
            <a:spcAft>
              <a:spcPct val="15000"/>
            </a:spcAft>
            <a:buChar char="•"/>
          </a:pPr>
          <a:r>
            <a:rPr lang="es-MX" sz="1500" kern="1200" dirty="0"/>
            <a:t>Coordinación con otras instancias </a:t>
          </a:r>
          <a:endParaRPr lang="es-SV" sz="1500" kern="1200" dirty="0"/>
        </a:p>
        <a:p>
          <a:pPr marL="114300" lvl="1" indent="-114300" algn="l" defTabSz="666750">
            <a:lnSpc>
              <a:spcPct val="90000"/>
            </a:lnSpc>
            <a:spcBef>
              <a:spcPct val="0"/>
            </a:spcBef>
            <a:spcAft>
              <a:spcPct val="15000"/>
            </a:spcAft>
            <a:buChar char="•"/>
          </a:pPr>
          <a:r>
            <a:rPr lang="es-MX" sz="1500" kern="1200" dirty="0"/>
            <a:t>Historia de proyectos del Fondo Mundial</a:t>
          </a:r>
          <a:endParaRPr lang="es-SV" sz="1500" kern="1200" dirty="0"/>
        </a:p>
        <a:p>
          <a:pPr marL="114300" lvl="1" indent="-114300" algn="l" defTabSz="666750">
            <a:lnSpc>
              <a:spcPct val="90000"/>
            </a:lnSpc>
            <a:spcBef>
              <a:spcPct val="0"/>
            </a:spcBef>
            <a:spcAft>
              <a:spcPct val="15000"/>
            </a:spcAft>
            <a:buChar char="•"/>
          </a:pPr>
          <a:r>
            <a:rPr lang="es-MX" sz="1500" kern="1200" dirty="0"/>
            <a:t>Rol de Receptor Principal</a:t>
          </a:r>
          <a:endParaRPr lang="es-SV" sz="1500" kern="1200" dirty="0"/>
        </a:p>
        <a:p>
          <a:pPr marL="114300" lvl="1" indent="-114300" algn="l" defTabSz="666750">
            <a:lnSpc>
              <a:spcPct val="90000"/>
            </a:lnSpc>
            <a:spcBef>
              <a:spcPct val="0"/>
            </a:spcBef>
            <a:spcAft>
              <a:spcPct val="15000"/>
            </a:spcAft>
            <a:buChar char="•"/>
          </a:pPr>
          <a:r>
            <a:rPr lang="es-MX" sz="1500" kern="1200" dirty="0"/>
            <a:t>Transparencia del trabajo del MCP-ES</a:t>
          </a:r>
          <a:endParaRPr lang="es-SV" sz="1500" kern="1200" dirty="0"/>
        </a:p>
      </dsp:txBody>
      <dsp:txXfrm>
        <a:off x="445331" y="916138"/>
        <a:ext cx="1906517" cy="4704967"/>
      </dsp:txXfrm>
    </dsp:sp>
    <dsp:sp modelId="{895F8BD4-4233-416A-9438-3804DCA3988F}">
      <dsp:nvSpPr>
        <dsp:cNvPr id="0" name=""/>
        <dsp:cNvSpPr/>
      </dsp:nvSpPr>
      <dsp:spPr>
        <a:xfrm>
          <a:off x="62577" y="410903"/>
          <a:ext cx="765506" cy="76550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1AE21AD8-E714-42CB-BA3C-4DE258E1EB87}">
      <dsp:nvSpPr>
        <dsp:cNvPr id="0" name=""/>
        <dsp:cNvSpPr/>
      </dsp:nvSpPr>
      <dsp:spPr>
        <a:xfrm rot="16200000">
          <a:off x="682984" y="3077245"/>
          <a:ext cx="4704967" cy="38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7567" bIns="0" numCol="1" spcCol="1270" anchor="t" anchorCtr="0">
          <a:noAutofit/>
        </a:bodyPr>
        <a:lstStyle/>
        <a:p>
          <a:pPr marL="0" lvl="0" indent="0" algn="r" defTabSz="1200150">
            <a:lnSpc>
              <a:spcPct val="90000"/>
            </a:lnSpc>
            <a:spcBef>
              <a:spcPct val="0"/>
            </a:spcBef>
            <a:spcAft>
              <a:spcPct val="35000"/>
            </a:spcAft>
            <a:buNone/>
          </a:pPr>
          <a:r>
            <a:rPr lang="es-MX" sz="2700" kern="1200" dirty="0"/>
            <a:t>JORNADA 2</a:t>
          </a:r>
          <a:endParaRPr lang="es-SV" sz="2700" kern="1200" dirty="0"/>
        </a:p>
      </dsp:txBody>
      <dsp:txXfrm>
        <a:off x="682984" y="3077245"/>
        <a:ext cx="4704967" cy="382753"/>
      </dsp:txXfrm>
    </dsp:sp>
    <dsp:sp modelId="{8EC21FC8-1C12-4778-973B-567050B00F41}">
      <dsp:nvSpPr>
        <dsp:cNvPr id="0" name=""/>
        <dsp:cNvSpPr/>
      </dsp:nvSpPr>
      <dsp:spPr>
        <a:xfrm>
          <a:off x="3226845" y="916138"/>
          <a:ext cx="1906517" cy="47049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337567" rIns="135128" bIns="135128" numCol="1" spcCol="1270" anchor="t" anchorCtr="0">
          <a:noAutofit/>
        </a:bodyPr>
        <a:lstStyle/>
        <a:p>
          <a:pPr marL="114300" lvl="1" indent="-114300" algn="l" defTabSz="666750">
            <a:lnSpc>
              <a:spcPct val="90000"/>
            </a:lnSpc>
            <a:spcBef>
              <a:spcPct val="0"/>
            </a:spcBef>
            <a:spcAft>
              <a:spcPct val="15000"/>
            </a:spcAft>
            <a:buChar char="•"/>
          </a:pPr>
          <a:r>
            <a:rPr lang="es-SV" sz="1500" kern="1200" dirty="0">
              <a:highlight>
                <a:srgbClr val="00FFFF"/>
              </a:highlight>
            </a:rPr>
            <a:t>Documentos de Gobernanza MCP-ES: Reglamento Interno</a:t>
          </a:r>
        </a:p>
        <a:p>
          <a:pPr marL="114300" lvl="1" indent="-114300" algn="l" defTabSz="666750">
            <a:lnSpc>
              <a:spcPct val="90000"/>
            </a:lnSpc>
            <a:spcBef>
              <a:spcPct val="0"/>
            </a:spcBef>
            <a:spcAft>
              <a:spcPct val="15000"/>
            </a:spcAft>
            <a:buChar char="•"/>
          </a:pPr>
          <a:r>
            <a:rPr lang="es-SV" sz="1500" kern="1200" dirty="0"/>
            <a:t>Plan Operativo: Resultados al 30 de Junio del 2019</a:t>
          </a:r>
        </a:p>
        <a:p>
          <a:pPr marL="114300" lvl="1" indent="-114300" algn="l" defTabSz="666750">
            <a:lnSpc>
              <a:spcPct val="90000"/>
            </a:lnSpc>
            <a:spcBef>
              <a:spcPct val="0"/>
            </a:spcBef>
            <a:spcAft>
              <a:spcPct val="15000"/>
            </a:spcAft>
            <a:buChar char="•"/>
          </a:pPr>
          <a:r>
            <a:rPr lang="es-SV" sz="1500" kern="1200" dirty="0"/>
            <a:t>Rol del Programa de TB en la respuesta Nacional</a:t>
          </a:r>
        </a:p>
        <a:p>
          <a:pPr marL="114300" lvl="1" indent="-114300" algn="l" defTabSz="666750">
            <a:lnSpc>
              <a:spcPct val="90000"/>
            </a:lnSpc>
            <a:spcBef>
              <a:spcPct val="0"/>
            </a:spcBef>
            <a:spcAft>
              <a:spcPct val="15000"/>
            </a:spcAft>
            <a:buChar char="•"/>
          </a:pPr>
          <a:r>
            <a:rPr lang="es-SV" sz="1500" kern="1200" dirty="0"/>
            <a:t>Rol del Área de Fondos Externos dentro de MINSAL</a:t>
          </a:r>
        </a:p>
        <a:p>
          <a:pPr marL="114300" lvl="1" indent="-114300" algn="l" defTabSz="666750">
            <a:lnSpc>
              <a:spcPct val="90000"/>
            </a:lnSpc>
            <a:spcBef>
              <a:spcPct val="0"/>
            </a:spcBef>
            <a:spcAft>
              <a:spcPct val="15000"/>
            </a:spcAft>
            <a:buChar char="•"/>
          </a:pPr>
          <a:r>
            <a:rPr lang="es-SV" sz="1500" kern="1200" dirty="0"/>
            <a:t>UNIDAD EJECUTORA FM/MINSAL: Proyectos VIH, TB y Malaria</a:t>
          </a:r>
        </a:p>
      </dsp:txBody>
      <dsp:txXfrm>
        <a:off x="3226845" y="916138"/>
        <a:ext cx="1906517" cy="4704967"/>
      </dsp:txXfrm>
    </dsp:sp>
    <dsp:sp modelId="{4CD06D5B-3A3D-41DF-AECB-418D97D4A43E}">
      <dsp:nvSpPr>
        <dsp:cNvPr id="0" name=""/>
        <dsp:cNvSpPr/>
      </dsp:nvSpPr>
      <dsp:spPr>
        <a:xfrm>
          <a:off x="2773956" y="442802"/>
          <a:ext cx="765506" cy="7655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D04899D5-D982-49C3-9F78-4C896DA624F7}">
      <dsp:nvSpPr>
        <dsp:cNvPr id="0" name=""/>
        <dsp:cNvSpPr/>
      </dsp:nvSpPr>
      <dsp:spPr>
        <a:xfrm rot="16200000">
          <a:off x="3464499" y="3077245"/>
          <a:ext cx="4704967" cy="38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7567" bIns="0" numCol="1" spcCol="1270" anchor="t" anchorCtr="0">
          <a:noAutofit/>
        </a:bodyPr>
        <a:lstStyle/>
        <a:p>
          <a:pPr marL="0" lvl="0" indent="0" algn="r" defTabSz="1200150">
            <a:lnSpc>
              <a:spcPct val="90000"/>
            </a:lnSpc>
            <a:spcBef>
              <a:spcPct val="0"/>
            </a:spcBef>
            <a:spcAft>
              <a:spcPct val="35000"/>
            </a:spcAft>
            <a:buNone/>
          </a:pPr>
          <a:r>
            <a:rPr lang="es-MX" sz="2700" kern="1200" dirty="0"/>
            <a:t>JORNADA 3</a:t>
          </a:r>
          <a:endParaRPr lang="es-SV" sz="2700" kern="1200" dirty="0"/>
        </a:p>
      </dsp:txBody>
      <dsp:txXfrm>
        <a:off x="3464499" y="3077245"/>
        <a:ext cx="4704967" cy="382753"/>
      </dsp:txXfrm>
    </dsp:sp>
    <dsp:sp modelId="{24EB53DE-5DFB-4702-A5BC-EEA101ADD11E}">
      <dsp:nvSpPr>
        <dsp:cNvPr id="0" name=""/>
        <dsp:cNvSpPr/>
      </dsp:nvSpPr>
      <dsp:spPr>
        <a:xfrm>
          <a:off x="6008359" y="916138"/>
          <a:ext cx="1906517" cy="47049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337567" rIns="135128" bIns="135128" numCol="1" spcCol="1270" anchor="t" anchorCtr="0">
          <a:noAutofit/>
        </a:bodyPr>
        <a:lstStyle/>
        <a:p>
          <a:pPr marL="114300" lvl="1" indent="-114300" algn="l" defTabSz="666750">
            <a:lnSpc>
              <a:spcPct val="90000"/>
            </a:lnSpc>
            <a:spcBef>
              <a:spcPct val="0"/>
            </a:spcBef>
            <a:spcAft>
              <a:spcPct val="15000"/>
            </a:spcAft>
            <a:buChar char="•"/>
          </a:pPr>
          <a:r>
            <a:rPr lang="es-SV" sz="1500" kern="1200" dirty="0"/>
            <a:t>Informes de País y la participación del MCP-ES</a:t>
          </a:r>
        </a:p>
        <a:p>
          <a:pPr marL="114300" lvl="1" indent="-114300" algn="l" defTabSz="666750">
            <a:lnSpc>
              <a:spcPct val="90000"/>
            </a:lnSpc>
            <a:spcBef>
              <a:spcPct val="0"/>
            </a:spcBef>
            <a:spcAft>
              <a:spcPct val="15000"/>
            </a:spcAft>
            <a:buChar char="•"/>
          </a:pPr>
          <a:r>
            <a:rPr lang="es-SV" sz="1500" kern="1200" dirty="0"/>
            <a:t>Trabajo del MCP-ES a través de los Comités Permanentes</a:t>
          </a:r>
        </a:p>
        <a:p>
          <a:pPr marL="114300" lvl="1" indent="-114300" algn="l" defTabSz="666750">
            <a:lnSpc>
              <a:spcPct val="90000"/>
            </a:lnSpc>
            <a:spcBef>
              <a:spcPct val="0"/>
            </a:spcBef>
            <a:spcAft>
              <a:spcPct val="15000"/>
            </a:spcAft>
            <a:buChar char="•"/>
          </a:pPr>
          <a:r>
            <a:rPr lang="es-SV" sz="1500" kern="1200" dirty="0"/>
            <a:t>MCR, GCTH y otros organismos</a:t>
          </a:r>
        </a:p>
        <a:p>
          <a:pPr marL="114300" lvl="1" indent="-114300" algn="l" defTabSz="666750">
            <a:lnSpc>
              <a:spcPct val="90000"/>
            </a:lnSpc>
            <a:spcBef>
              <a:spcPct val="0"/>
            </a:spcBef>
            <a:spcAft>
              <a:spcPct val="15000"/>
            </a:spcAft>
            <a:buChar char="•"/>
          </a:pPr>
          <a:r>
            <a:rPr lang="es-SV" sz="1500" kern="1200" dirty="0"/>
            <a:t>Rol de los Programas Nacionales VIH y Malaria en la respuesta nacional</a:t>
          </a:r>
        </a:p>
        <a:p>
          <a:pPr marL="114300" lvl="1" indent="-114300" algn="l" defTabSz="666750">
            <a:lnSpc>
              <a:spcPct val="90000"/>
            </a:lnSpc>
            <a:spcBef>
              <a:spcPct val="0"/>
            </a:spcBef>
            <a:spcAft>
              <a:spcPct val="15000"/>
            </a:spcAft>
            <a:buChar char="•"/>
          </a:pPr>
          <a:r>
            <a:rPr lang="es-SV" sz="1500" kern="1200" dirty="0"/>
            <a:t>Rol de ONUSIDA en el Contexto Mundial</a:t>
          </a:r>
        </a:p>
        <a:p>
          <a:pPr marL="114300" lvl="1" indent="-114300" algn="l" defTabSz="666750">
            <a:lnSpc>
              <a:spcPct val="90000"/>
            </a:lnSpc>
            <a:spcBef>
              <a:spcPct val="0"/>
            </a:spcBef>
            <a:spcAft>
              <a:spcPct val="15000"/>
            </a:spcAft>
            <a:buChar char="•"/>
          </a:pPr>
          <a:r>
            <a:rPr lang="es-SV" sz="1500" kern="1200" dirty="0"/>
            <a:t>Proyecto VIH Plan International</a:t>
          </a:r>
        </a:p>
      </dsp:txBody>
      <dsp:txXfrm>
        <a:off x="6008359" y="916138"/>
        <a:ext cx="1906517" cy="4704967"/>
      </dsp:txXfrm>
    </dsp:sp>
    <dsp:sp modelId="{1E3E5F0F-CA7C-4DF8-914C-71EA09BE3ADD}">
      <dsp:nvSpPr>
        <dsp:cNvPr id="0" name=""/>
        <dsp:cNvSpPr/>
      </dsp:nvSpPr>
      <dsp:spPr>
        <a:xfrm>
          <a:off x="5625605" y="410903"/>
          <a:ext cx="765506" cy="76550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97F8FDDC-575F-4355-B01F-42E23D36ADAE}">
      <dsp:nvSpPr>
        <dsp:cNvPr id="0" name=""/>
        <dsp:cNvSpPr/>
      </dsp:nvSpPr>
      <dsp:spPr>
        <a:xfrm rot="16200000">
          <a:off x="6246013" y="3077245"/>
          <a:ext cx="4704967" cy="38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7567" bIns="0" numCol="1" spcCol="1270" anchor="t" anchorCtr="0">
          <a:noAutofit/>
        </a:bodyPr>
        <a:lstStyle/>
        <a:p>
          <a:pPr marL="0" lvl="0" indent="0" algn="r" defTabSz="1200150">
            <a:lnSpc>
              <a:spcPct val="90000"/>
            </a:lnSpc>
            <a:spcBef>
              <a:spcPct val="0"/>
            </a:spcBef>
            <a:spcAft>
              <a:spcPct val="35000"/>
            </a:spcAft>
            <a:buNone/>
          </a:pPr>
          <a:r>
            <a:rPr lang="es-MX" sz="2700" kern="1200" dirty="0"/>
            <a:t>JORNADA 4</a:t>
          </a:r>
          <a:endParaRPr lang="es-SV" sz="2700" kern="1200" dirty="0"/>
        </a:p>
      </dsp:txBody>
      <dsp:txXfrm>
        <a:off x="6246013" y="3077245"/>
        <a:ext cx="4704967" cy="382753"/>
      </dsp:txXfrm>
    </dsp:sp>
    <dsp:sp modelId="{A2364851-598B-476B-BE64-14A37C46CFD2}">
      <dsp:nvSpPr>
        <dsp:cNvPr id="0" name=""/>
        <dsp:cNvSpPr/>
      </dsp:nvSpPr>
      <dsp:spPr>
        <a:xfrm>
          <a:off x="8789873" y="916138"/>
          <a:ext cx="1906517" cy="47049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337567" rIns="142240" bIns="142240" numCol="1" spcCol="1270" anchor="t" anchorCtr="0">
          <a:noAutofit/>
        </a:bodyPr>
        <a:lstStyle/>
        <a:p>
          <a:pPr marL="228600" lvl="1" indent="-228600" algn="l" defTabSz="889000">
            <a:lnSpc>
              <a:spcPct val="90000"/>
            </a:lnSpc>
            <a:spcBef>
              <a:spcPct val="0"/>
            </a:spcBef>
            <a:spcAft>
              <a:spcPct val="15000"/>
            </a:spcAft>
            <a:buChar char="•"/>
          </a:pPr>
          <a:r>
            <a:rPr lang="es-SV" sz="2000" kern="1200" dirty="0"/>
            <a:t>Documentos Gobernanza: Código de Ética, Política Conflicto de Interés</a:t>
          </a:r>
        </a:p>
        <a:p>
          <a:pPr marL="228600" lvl="1" indent="-228600" algn="l" defTabSz="889000">
            <a:lnSpc>
              <a:spcPct val="90000"/>
            </a:lnSpc>
            <a:spcBef>
              <a:spcPct val="0"/>
            </a:spcBef>
            <a:spcAft>
              <a:spcPct val="15000"/>
            </a:spcAft>
            <a:buChar char="•"/>
          </a:pPr>
          <a:r>
            <a:rPr lang="es-SV" sz="2000" kern="1200" dirty="0"/>
            <a:t>Rol del ALF</a:t>
          </a:r>
        </a:p>
        <a:p>
          <a:pPr marL="228600" lvl="1" indent="-228600" algn="l" defTabSz="889000">
            <a:lnSpc>
              <a:spcPct val="90000"/>
            </a:lnSpc>
            <a:spcBef>
              <a:spcPct val="0"/>
            </a:spcBef>
            <a:spcAft>
              <a:spcPct val="15000"/>
            </a:spcAft>
            <a:buChar char="•"/>
          </a:pPr>
          <a:r>
            <a:rPr lang="es-SV" sz="2000" kern="1200" dirty="0"/>
            <a:t>Página Web del MCP-ES</a:t>
          </a:r>
        </a:p>
        <a:p>
          <a:pPr marL="228600" lvl="1" indent="-228600" algn="l" defTabSz="889000">
            <a:lnSpc>
              <a:spcPct val="90000"/>
            </a:lnSpc>
            <a:spcBef>
              <a:spcPct val="0"/>
            </a:spcBef>
            <a:spcAft>
              <a:spcPct val="15000"/>
            </a:spcAft>
            <a:buChar char="•"/>
          </a:pPr>
          <a:r>
            <a:rPr lang="es-SV" sz="2000" kern="1200" dirty="0"/>
            <a:t>Facebook</a:t>
          </a:r>
        </a:p>
      </dsp:txBody>
      <dsp:txXfrm>
        <a:off x="8789873" y="916138"/>
        <a:ext cx="1906517" cy="4704967"/>
      </dsp:txXfrm>
    </dsp:sp>
    <dsp:sp modelId="{91558E38-FD9E-4708-97B0-AA796EA02747}">
      <dsp:nvSpPr>
        <dsp:cNvPr id="0" name=""/>
        <dsp:cNvSpPr/>
      </dsp:nvSpPr>
      <dsp:spPr>
        <a:xfrm>
          <a:off x="8407119" y="410903"/>
          <a:ext cx="765506" cy="76550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04A3A-596F-42E1-B6A6-162315FE446E}">
      <dsp:nvSpPr>
        <dsp:cNvPr id="0" name=""/>
        <dsp:cNvSpPr/>
      </dsp:nvSpPr>
      <dsp:spPr>
        <a:xfrm>
          <a:off x="117866" y="711332"/>
          <a:ext cx="933954" cy="9339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8FCE0-0DE7-477D-962F-AB19E3CCEB79}">
      <dsp:nvSpPr>
        <dsp:cNvPr id="0" name=""/>
        <dsp:cNvSpPr/>
      </dsp:nvSpPr>
      <dsp:spPr>
        <a:xfrm>
          <a:off x="313996" y="907462"/>
          <a:ext cx="541693" cy="5416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B6C921-23C4-43C5-B2C9-9C681D3307E4}">
      <dsp:nvSpPr>
        <dsp:cNvPr id="0" name=""/>
        <dsp:cNvSpPr/>
      </dsp:nvSpPr>
      <dsp:spPr>
        <a:xfrm>
          <a:off x="1251954" y="711332"/>
          <a:ext cx="2201464" cy="93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ES_tradnl" sz="1600" b="0" i="0" kern="1200" baseline="0" dirty="0"/>
            <a:t>- Ser tratados como socios igualitarios con pleno derecho a expresarse, a través de la representatividad de su sector</a:t>
          </a:r>
          <a:endParaRPr lang="en-US" sz="1600" kern="1200" dirty="0"/>
        </a:p>
      </dsp:txBody>
      <dsp:txXfrm>
        <a:off x="1251954" y="711332"/>
        <a:ext cx="2201464" cy="933954"/>
      </dsp:txXfrm>
    </dsp:sp>
    <dsp:sp modelId="{8CB85EEE-7FEA-48FA-880A-FCF0DD2CE72E}">
      <dsp:nvSpPr>
        <dsp:cNvPr id="0" name=""/>
        <dsp:cNvSpPr/>
      </dsp:nvSpPr>
      <dsp:spPr>
        <a:xfrm>
          <a:off x="3685164" y="701824"/>
          <a:ext cx="933954" cy="93395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679E7C-72F4-4EF6-9C9E-594BD4FB6E46}">
      <dsp:nvSpPr>
        <dsp:cNvPr id="0" name=""/>
        <dsp:cNvSpPr/>
      </dsp:nvSpPr>
      <dsp:spPr>
        <a:xfrm>
          <a:off x="3911662" y="887219"/>
          <a:ext cx="541693" cy="5416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AAFA1F-E52B-4B2D-B5BD-FD5D45EDBFE4}">
      <dsp:nvSpPr>
        <dsp:cNvPr id="0" name=""/>
        <dsp:cNvSpPr/>
      </dsp:nvSpPr>
      <dsp:spPr>
        <a:xfrm>
          <a:off x="4728140" y="616694"/>
          <a:ext cx="2201464" cy="93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ES_tradnl" sz="1600" b="0" i="0" kern="1200" baseline="0"/>
            <a:t>- Designar  a la persona  de su organización o  institución que será  Delegada en el MCP-ES.</a:t>
          </a:r>
          <a:endParaRPr lang="en-US" sz="1600" kern="1200"/>
        </a:p>
      </dsp:txBody>
      <dsp:txXfrm>
        <a:off x="4728140" y="616694"/>
        <a:ext cx="2201464" cy="933954"/>
      </dsp:txXfrm>
    </dsp:sp>
    <dsp:sp modelId="{D58E59C6-2939-4741-8AB1-DF069D614E74}">
      <dsp:nvSpPr>
        <dsp:cNvPr id="0" name=""/>
        <dsp:cNvSpPr/>
      </dsp:nvSpPr>
      <dsp:spPr>
        <a:xfrm>
          <a:off x="117866" y="2733422"/>
          <a:ext cx="933954" cy="93395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DC4983-23A2-43C8-8690-A559229C056E}">
      <dsp:nvSpPr>
        <dsp:cNvPr id="0" name=""/>
        <dsp:cNvSpPr/>
      </dsp:nvSpPr>
      <dsp:spPr>
        <a:xfrm>
          <a:off x="303368" y="2922505"/>
          <a:ext cx="541693" cy="5416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A5FE0C-27F1-44B0-AD88-DD1AFDF648E8}">
      <dsp:nvSpPr>
        <dsp:cNvPr id="0" name=""/>
        <dsp:cNvSpPr/>
      </dsp:nvSpPr>
      <dsp:spPr>
        <a:xfrm>
          <a:off x="1251954" y="2733422"/>
          <a:ext cx="2201464" cy="93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ES_tradnl" sz="1600" b="0" i="0" kern="1200" baseline="0"/>
            <a:t>- Participar activamente a través de la persona designada ,  en las sesiones de Asamblea General del MCP-ES</a:t>
          </a:r>
          <a:endParaRPr lang="en-US" sz="1600" kern="1200"/>
        </a:p>
      </dsp:txBody>
      <dsp:txXfrm>
        <a:off x="1251954" y="2733422"/>
        <a:ext cx="2201464" cy="933954"/>
      </dsp:txXfrm>
    </dsp:sp>
    <dsp:sp modelId="{5D863296-01FB-4829-B93F-7E8047B283F1}">
      <dsp:nvSpPr>
        <dsp:cNvPr id="0" name=""/>
        <dsp:cNvSpPr/>
      </dsp:nvSpPr>
      <dsp:spPr>
        <a:xfrm>
          <a:off x="3837006" y="2733422"/>
          <a:ext cx="933954" cy="93395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9541A-7B62-43CF-8806-438472633E96}">
      <dsp:nvSpPr>
        <dsp:cNvPr id="0" name=""/>
        <dsp:cNvSpPr/>
      </dsp:nvSpPr>
      <dsp:spPr>
        <a:xfrm>
          <a:off x="4033137" y="2929553"/>
          <a:ext cx="541693" cy="5416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7F58C5-5FF6-45B3-9161-CAEA9C514292}">
      <dsp:nvSpPr>
        <dsp:cNvPr id="0" name=""/>
        <dsp:cNvSpPr/>
      </dsp:nvSpPr>
      <dsp:spPr>
        <a:xfrm>
          <a:off x="4727568" y="2733422"/>
          <a:ext cx="2688516" cy="93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ES_tradnl" sz="1600" b="0" i="0" kern="1200" baseline="0"/>
            <a:t>- Contribuir a través de su Delegada/o,  en las decisiones correspondientes del MCP-ES</a:t>
          </a:r>
          <a:endParaRPr lang="en-US" sz="1600" kern="1200"/>
        </a:p>
      </dsp:txBody>
      <dsp:txXfrm>
        <a:off x="4727568" y="2733422"/>
        <a:ext cx="2688516" cy="933954"/>
      </dsp:txXfrm>
    </dsp:sp>
    <dsp:sp modelId="{B85EBCA4-7226-4A59-B004-94F433C446FB}">
      <dsp:nvSpPr>
        <dsp:cNvPr id="0" name=""/>
        <dsp:cNvSpPr/>
      </dsp:nvSpPr>
      <dsp:spPr>
        <a:xfrm>
          <a:off x="117866" y="4755513"/>
          <a:ext cx="933954" cy="93395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D721E0-1B3F-45D1-B9D1-44F7C3779017}">
      <dsp:nvSpPr>
        <dsp:cNvPr id="0" name=""/>
        <dsp:cNvSpPr/>
      </dsp:nvSpPr>
      <dsp:spPr>
        <a:xfrm>
          <a:off x="367207" y="4955543"/>
          <a:ext cx="541693" cy="54169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627C4A-5222-4D0C-B7C2-ED217852426C}">
      <dsp:nvSpPr>
        <dsp:cNvPr id="0" name=""/>
        <dsp:cNvSpPr/>
      </dsp:nvSpPr>
      <dsp:spPr>
        <a:xfrm>
          <a:off x="1251954" y="4755513"/>
          <a:ext cx="2201464" cy="93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ES_tradnl" sz="1600" b="0" i="0" kern="1200" baseline="0"/>
            <a:t>- Acceder a la información pertinente a través de sus Delegadas/os</a:t>
          </a:r>
          <a:endParaRPr lang="en-US" sz="1600" kern="1200"/>
        </a:p>
      </dsp:txBody>
      <dsp:txXfrm>
        <a:off x="1251954" y="4755513"/>
        <a:ext cx="2201464" cy="933954"/>
      </dsp:txXfrm>
    </dsp:sp>
    <dsp:sp modelId="{BCD7B270-6996-4B42-B2C7-F5915AF7CA28}">
      <dsp:nvSpPr>
        <dsp:cNvPr id="0" name=""/>
        <dsp:cNvSpPr/>
      </dsp:nvSpPr>
      <dsp:spPr>
        <a:xfrm>
          <a:off x="3837006" y="4755513"/>
          <a:ext cx="933954" cy="9339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044A01-236C-469C-AD10-8F6B5B644B63}">
      <dsp:nvSpPr>
        <dsp:cNvPr id="0" name=""/>
        <dsp:cNvSpPr/>
      </dsp:nvSpPr>
      <dsp:spPr>
        <a:xfrm>
          <a:off x="4033137" y="4951643"/>
          <a:ext cx="541693" cy="541693"/>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4F58BB-E5F0-4F86-8269-0EB58CDAB7DD}">
      <dsp:nvSpPr>
        <dsp:cNvPr id="0" name=""/>
        <dsp:cNvSpPr/>
      </dsp:nvSpPr>
      <dsp:spPr>
        <a:xfrm>
          <a:off x="4928562" y="4684981"/>
          <a:ext cx="2201464" cy="93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ES_tradnl" sz="1600" b="0" i="0" kern="1200" baseline="0"/>
            <a:t>- Recibir por parte de sus Delegadas/os , todas las comunicaciones referidas al quehacer del MCP-ES.</a:t>
          </a:r>
          <a:endParaRPr lang="en-US" sz="1600" kern="1200"/>
        </a:p>
      </dsp:txBody>
      <dsp:txXfrm>
        <a:off x="4928562" y="4684981"/>
        <a:ext cx="2201464" cy="933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3A612-A408-40AE-B344-DC7623E32C01}">
      <dsp:nvSpPr>
        <dsp:cNvPr id="0" name=""/>
        <dsp:cNvSpPr/>
      </dsp:nvSpPr>
      <dsp:spPr>
        <a:xfrm>
          <a:off x="788880" y="372705"/>
          <a:ext cx="884033" cy="8840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1A1858-E053-4123-9F09-713648DD5B7C}">
      <dsp:nvSpPr>
        <dsp:cNvPr id="0" name=""/>
        <dsp:cNvSpPr/>
      </dsp:nvSpPr>
      <dsp:spPr>
        <a:xfrm>
          <a:off x="248637" y="1286957"/>
          <a:ext cx="1964519" cy="17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s-ES_tradnl" sz="1600" kern="1200" dirty="0"/>
            <a:t>Nominar candidatos y elegir a las personas habilitadas para los puestos del Comité Ejecutivo previstos, en los Estatutos,  y presentar su candidatura para tales puestos. </a:t>
          </a:r>
          <a:endParaRPr lang="en-US" sz="1600" kern="1200" dirty="0"/>
        </a:p>
      </dsp:txBody>
      <dsp:txXfrm>
        <a:off x="248637" y="1286957"/>
        <a:ext cx="1964519" cy="172219"/>
      </dsp:txXfrm>
    </dsp:sp>
    <dsp:sp modelId="{2819F5D2-69DD-48F7-AA45-5A3F094C6012}">
      <dsp:nvSpPr>
        <dsp:cNvPr id="0" name=""/>
        <dsp:cNvSpPr/>
      </dsp:nvSpPr>
      <dsp:spPr>
        <a:xfrm>
          <a:off x="3156598" y="372705"/>
          <a:ext cx="884033" cy="8840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421C3E-A92B-49D6-B0E6-86B84CD1BB17}">
      <dsp:nvSpPr>
        <dsp:cNvPr id="0" name=""/>
        <dsp:cNvSpPr/>
      </dsp:nvSpPr>
      <dsp:spPr>
        <a:xfrm>
          <a:off x="2595629" y="1301324"/>
          <a:ext cx="1964519" cy="17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s-ES_tradnl" sz="1600" kern="1200" dirty="0"/>
            <a:t>Votar sobre cualquier cuestión, salvo en caso de encontrarse en situación de conflicto de interés , de acuerdo con  la Política de gestión de conflictos de interés  </a:t>
          </a:r>
          <a:endParaRPr lang="en-US" sz="1600" kern="1200" dirty="0"/>
        </a:p>
      </dsp:txBody>
      <dsp:txXfrm>
        <a:off x="2595629" y="1301324"/>
        <a:ext cx="1964519" cy="172219"/>
      </dsp:txXfrm>
    </dsp:sp>
    <dsp:sp modelId="{A1174B3F-5345-4D43-BBB7-CECED12B69B9}">
      <dsp:nvSpPr>
        <dsp:cNvPr id="0" name=""/>
        <dsp:cNvSpPr/>
      </dsp:nvSpPr>
      <dsp:spPr>
        <a:xfrm>
          <a:off x="5381738" y="693892"/>
          <a:ext cx="884033" cy="8840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FC6026-A595-45F5-A97C-B98C4E46E487}">
      <dsp:nvSpPr>
        <dsp:cNvPr id="0" name=""/>
        <dsp:cNvSpPr/>
      </dsp:nvSpPr>
      <dsp:spPr>
        <a:xfrm>
          <a:off x="4778525" y="1484797"/>
          <a:ext cx="1964519" cy="17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s-ES_tradnl" sz="1600" kern="1200" dirty="0"/>
            <a:t>Abstenerse de votar solo bajo razón justificada</a:t>
          </a:r>
          <a:endParaRPr lang="en-US" sz="1600" kern="1200" dirty="0"/>
        </a:p>
      </dsp:txBody>
      <dsp:txXfrm>
        <a:off x="4778525" y="1484797"/>
        <a:ext cx="1964519" cy="172219"/>
      </dsp:txXfrm>
    </dsp:sp>
    <dsp:sp modelId="{3C5720A6-B919-49DF-AD42-F10D9AD34BFA}">
      <dsp:nvSpPr>
        <dsp:cNvPr id="0" name=""/>
        <dsp:cNvSpPr/>
      </dsp:nvSpPr>
      <dsp:spPr>
        <a:xfrm>
          <a:off x="788879" y="3457245"/>
          <a:ext cx="884033" cy="8840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9FB00D-3636-4532-88BD-B1FD1D14D012}">
      <dsp:nvSpPr>
        <dsp:cNvPr id="0" name=""/>
        <dsp:cNvSpPr/>
      </dsp:nvSpPr>
      <dsp:spPr>
        <a:xfrm>
          <a:off x="248637" y="4210331"/>
          <a:ext cx="1964519" cy="17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s-ES_tradnl" sz="1600" kern="1200" dirty="0"/>
            <a:t>Participar en las actividades, los debates y la toma de decisiones sobre cualquier cuestión salvo en el caso de conflicto de interés </a:t>
          </a:r>
          <a:endParaRPr lang="en-US" sz="1600" kern="1200" dirty="0"/>
        </a:p>
      </dsp:txBody>
      <dsp:txXfrm>
        <a:off x="248637" y="4210331"/>
        <a:ext cx="1964519" cy="172219"/>
      </dsp:txXfrm>
    </dsp:sp>
    <dsp:sp modelId="{26D0BD3A-FD0E-47BD-A7A0-41949F55FB45}">
      <dsp:nvSpPr>
        <dsp:cNvPr id="0" name=""/>
        <dsp:cNvSpPr/>
      </dsp:nvSpPr>
      <dsp:spPr>
        <a:xfrm>
          <a:off x="2977120" y="3258490"/>
          <a:ext cx="884033" cy="8840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80BBF1-AF2C-4393-8088-ABF819E4894F}">
      <dsp:nvSpPr>
        <dsp:cNvPr id="0" name=""/>
        <dsp:cNvSpPr/>
      </dsp:nvSpPr>
      <dsp:spPr>
        <a:xfrm>
          <a:off x="2461786" y="4146010"/>
          <a:ext cx="1964519" cy="77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s-ES_tradnl" sz="1600" kern="1200" dirty="0"/>
            <a:t>Estar informado/a de toda cuestión relativa a las actividades y el funcionamiento del MCP-ES.</a:t>
          </a:r>
          <a:endParaRPr lang="en-US" sz="1600" kern="1200" dirty="0"/>
        </a:p>
      </dsp:txBody>
      <dsp:txXfrm>
        <a:off x="2461786" y="4146010"/>
        <a:ext cx="1964519" cy="77085"/>
      </dsp:txXfrm>
    </dsp:sp>
    <dsp:sp modelId="{363F41D1-DDA2-4571-AFA7-F8D5C0E67D68}">
      <dsp:nvSpPr>
        <dsp:cNvPr id="0" name=""/>
        <dsp:cNvSpPr/>
      </dsp:nvSpPr>
      <dsp:spPr>
        <a:xfrm>
          <a:off x="5285971" y="2604311"/>
          <a:ext cx="884033" cy="88403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197FFF-6340-4E1D-94FB-B6F23F5B9052}">
      <dsp:nvSpPr>
        <dsp:cNvPr id="0" name=""/>
        <dsp:cNvSpPr/>
      </dsp:nvSpPr>
      <dsp:spPr>
        <a:xfrm>
          <a:off x="4636647" y="3488341"/>
          <a:ext cx="2374200" cy="17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s-ES_tradnl" sz="1600" kern="1200" dirty="0"/>
            <a:t>Participar en todas las reuniones de la Asamblea y de los comités permanentes a los que pertenezca, Plantear, una argumentación de conflicto de interés sobre cualquier miembro o persona delegada </a:t>
          </a:r>
          <a:endParaRPr lang="en-US" sz="1600" kern="1200" dirty="0"/>
        </a:p>
      </dsp:txBody>
      <dsp:txXfrm>
        <a:off x="4636647" y="3488341"/>
        <a:ext cx="2374200" cy="1722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04A3A-596F-42E1-B6A6-162315FE446E}">
      <dsp:nvSpPr>
        <dsp:cNvPr id="0" name=""/>
        <dsp:cNvSpPr/>
      </dsp:nvSpPr>
      <dsp:spPr>
        <a:xfrm>
          <a:off x="117866" y="711332"/>
          <a:ext cx="933954" cy="9339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8FCE0-0DE7-477D-962F-AB19E3CCEB79}">
      <dsp:nvSpPr>
        <dsp:cNvPr id="0" name=""/>
        <dsp:cNvSpPr/>
      </dsp:nvSpPr>
      <dsp:spPr>
        <a:xfrm>
          <a:off x="313996" y="907462"/>
          <a:ext cx="541693" cy="5416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B6C921-23C4-43C5-B2C9-9C681D3307E4}">
      <dsp:nvSpPr>
        <dsp:cNvPr id="0" name=""/>
        <dsp:cNvSpPr/>
      </dsp:nvSpPr>
      <dsp:spPr>
        <a:xfrm>
          <a:off x="1251954" y="711332"/>
          <a:ext cx="2201464" cy="93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ES_tradnl" sz="1600" b="0" i="0" kern="1200" baseline="0"/>
            <a:t>- </a:t>
          </a:r>
          <a:r>
            <a:rPr lang="es-SV" sz="1600" b="0" i="0" kern="1200" baseline="0"/>
            <a:t>Respetar y contribuir,  al quehacer del MCP-ES, en representación  de su sector </a:t>
          </a:r>
        </a:p>
        <a:p>
          <a:pPr marL="0" lvl="0" indent="0" algn="l" defTabSz="711200">
            <a:lnSpc>
              <a:spcPct val="100000"/>
            </a:lnSpc>
            <a:spcBef>
              <a:spcPct val="0"/>
            </a:spcBef>
            <a:spcAft>
              <a:spcPct val="35000"/>
            </a:spcAft>
            <a:buNone/>
          </a:pPr>
          <a:endParaRPr lang="en-US" sz="1600" kern="1200"/>
        </a:p>
      </dsp:txBody>
      <dsp:txXfrm>
        <a:off x="1251954" y="711332"/>
        <a:ext cx="2201464" cy="933954"/>
      </dsp:txXfrm>
    </dsp:sp>
    <dsp:sp modelId="{8CB85EEE-7FEA-48FA-880A-FCF0DD2CE72E}">
      <dsp:nvSpPr>
        <dsp:cNvPr id="0" name=""/>
        <dsp:cNvSpPr/>
      </dsp:nvSpPr>
      <dsp:spPr>
        <a:xfrm>
          <a:off x="3685164" y="701824"/>
          <a:ext cx="933954" cy="93395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679E7C-72F4-4EF6-9C9E-594BD4FB6E46}">
      <dsp:nvSpPr>
        <dsp:cNvPr id="0" name=""/>
        <dsp:cNvSpPr/>
      </dsp:nvSpPr>
      <dsp:spPr>
        <a:xfrm>
          <a:off x="3911662" y="887219"/>
          <a:ext cx="541693" cy="5416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AAFA1F-E52B-4B2D-B5BD-FD5D45EDBFE4}">
      <dsp:nvSpPr>
        <dsp:cNvPr id="0" name=""/>
        <dsp:cNvSpPr/>
      </dsp:nvSpPr>
      <dsp:spPr>
        <a:xfrm>
          <a:off x="4728140" y="616694"/>
          <a:ext cx="2201464" cy="93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ES_tradnl" sz="1600" b="0" i="0" kern="1200" baseline="0"/>
            <a:t>- </a:t>
          </a:r>
          <a:r>
            <a:rPr lang="es-SV" sz="1600" b="0" i="0" kern="1200" baseline="0"/>
            <a:t>Apoyar y facilitar la participación de la persona(s) delegada (s) en el MCP- ES</a:t>
          </a:r>
          <a:r>
            <a:rPr lang="es-ES_tradnl" sz="1600" b="0" i="0" kern="1200" baseline="0"/>
            <a:t>.</a:t>
          </a:r>
          <a:endParaRPr lang="en-US" sz="1600" kern="1200"/>
        </a:p>
      </dsp:txBody>
      <dsp:txXfrm>
        <a:off x="4728140" y="616694"/>
        <a:ext cx="2201464" cy="933954"/>
      </dsp:txXfrm>
    </dsp:sp>
    <dsp:sp modelId="{D58E59C6-2939-4741-8AB1-DF069D614E74}">
      <dsp:nvSpPr>
        <dsp:cNvPr id="0" name=""/>
        <dsp:cNvSpPr/>
      </dsp:nvSpPr>
      <dsp:spPr>
        <a:xfrm>
          <a:off x="117866" y="2733422"/>
          <a:ext cx="933954" cy="93395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DC4983-23A2-43C8-8690-A559229C056E}">
      <dsp:nvSpPr>
        <dsp:cNvPr id="0" name=""/>
        <dsp:cNvSpPr/>
      </dsp:nvSpPr>
      <dsp:spPr>
        <a:xfrm>
          <a:off x="313996" y="2929553"/>
          <a:ext cx="541693" cy="54169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A5FE0C-27F1-44B0-AD88-DD1AFDF648E8}">
      <dsp:nvSpPr>
        <dsp:cNvPr id="0" name=""/>
        <dsp:cNvSpPr/>
      </dsp:nvSpPr>
      <dsp:spPr>
        <a:xfrm>
          <a:off x="1251954" y="2733422"/>
          <a:ext cx="2201464" cy="93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SV" sz="1600" b="0" i="0" kern="1200" baseline="0"/>
            <a:t>- Participar en las reuniones y sesiones de trabajo  del MCP- ES a través de sus delegados. </a:t>
          </a:r>
        </a:p>
        <a:p>
          <a:pPr marL="0" lvl="0" indent="0" algn="l" defTabSz="711200">
            <a:lnSpc>
              <a:spcPct val="100000"/>
            </a:lnSpc>
            <a:spcBef>
              <a:spcPct val="0"/>
            </a:spcBef>
            <a:spcAft>
              <a:spcPct val="35000"/>
            </a:spcAft>
            <a:buNone/>
          </a:pPr>
          <a:endParaRPr lang="en-US" sz="1600" kern="1200"/>
        </a:p>
      </dsp:txBody>
      <dsp:txXfrm>
        <a:off x="1251954" y="2733422"/>
        <a:ext cx="2201464" cy="933954"/>
      </dsp:txXfrm>
    </dsp:sp>
    <dsp:sp modelId="{5D863296-01FB-4829-B93F-7E8047B283F1}">
      <dsp:nvSpPr>
        <dsp:cNvPr id="0" name=""/>
        <dsp:cNvSpPr/>
      </dsp:nvSpPr>
      <dsp:spPr>
        <a:xfrm>
          <a:off x="3837006" y="2733422"/>
          <a:ext cx="933954" cy="93395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9541A-7B62-43CF-8806-438472633E96}">
      <dsp:nvSpPr>
        <dsp:cNvPr id="0" name=""/>
        <dsp:cNvSpPr/>
      </dsp:nvSpPr>
      <dsp:spPr>
        <a:xfrm>
          <a:off x="4033137" y="2929553"/>
          <a:ext cx="541693" cy="5416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7F58C5-5FF6-45B3-9161-CAEA9C514292}">
      <dsp:nvSpPr>
        <dsp:cNvPr id="0" name=""/>
        <dsp:cNvSpPr/>
      </dsp:nvSpPr>
      <dsp:spPr>
        <a:xfrm>
          <a:off x="4727568" y="2733422"/>
          <a:ext cx="2688516" cy="93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ES_tradnl" sz="1600" b="0" i="0" kern="1200" baseline="0"/>
            <a:t>- Contribuir a través de su Delegada/o,  en las decisiones correspondientes del MCP-ES</a:t>
          </a:r>
          <a:endParaRPr lang="en-US" sz="1600" kern="1200"/>
        </a:p>
      </dsp:txBody>
      <dsp:txXfrm>
        <a:off x="4727568" y="2733422"/>
        <a:ext cx="2688516" cy="933954"/>
      </dsp:txXfrm>
    </dsp:sp>
    <dsp:sp modelId="{B85EBCA4-7226-4A59-B004-94F433C446FB}">
      <dsp:nvSpPr>
        <dsp:cNvPr id="0" name=""/>
        <dsp:cNvSpPr/>
      </dsp:nvSpPr>
      <dsp:spPr>
        <a:xfrm>
          <a:off x="117866" y="4755513"/>
          <a:ext cx="933954" cy="93395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D721E0-1B3F-45D1-B9D1-44F7C3779017}">
      <dsp:nvSpPr>
        <dsp:cNvPr id="0" name=""/>
        <dsp:cNvSpPr/>
      </dsp:nvSpPr>
      <dsp:spPr>
        <a:xfrm>
          <a:off x="313996" y="4951643"/>
          <a:ext cx="541693" cy="54169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627C4A-5222-4D0C-B7C2-ED217852426C}">
      <dsp:nvSpPr>
        <dsp:cNvPr id="0" name=""/>
        <dsp:cNvSpPr/>
      </dsp:nvSpPr>
      <dsp:spPr>
        <a:xfrm>
          <a:off x="1251954" y="4755513"/>
          <a:ext cx="2201464" cy="93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ES_tradnl" sz="1600" b="0" i="0" kern="1200" baseline="0"/>
            <a:t>- Acceder a la información pertinente a través de sus Delegadas/os</a:t>
          </a:r>
          <a:endParaRPr lang="en-US" sz="1600" kern="1200"/>
        </a:p>
      </dsp:txBody>
      <dsp:txXfrm>
        <a:off x="1251954" y="4755513"/>
        <a:ext cx="2201464" cy="933954"/>
      </dsp:txXfrm>
    </dsp:sp>
    <dsp:sp modelId="{BCD7B270-6996-4B42-B2C7-F5915AF7CA28}">
      <dsp:nvSpPr>
        <dsp:cNvPr id="0" name=""/>
        <dsp:cNvSpPr/>
      </dsp:nvSpPr>
      <dsp:spPr>
        <a:xfrm>
          <a:off x="3837006" y="4755513"/>
          <a:ext cx="933954" cy="9339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044A01-236C-469C-AD10-8F6B5B644B63}">
      <dsp:nvSpPr>
        <dsp:cNvPr id="0" name=""/>
        <dsp:cNvSpPr/>
      </dsp:nvSpPr>
      <dsp:spPr>
        <a:xfrm>
          <a:off x="4033137" y="4951643"/>
          <a:ext cx="541693" cy="54169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4F58BB-E5F0-4F86-8269-0EB58CDAB7DD}">
      <dsp:nvSpPr>
        <dsp:cNvPr id="0" name=""/>
        <dsp:cNvSpPr/>
      </dsp:nvSpPr>
      <dsp:spPr>
        <a:xfrm>
          <a:off x="4928562" y="4684981"/>
          <a:ext cx="2201464" cy="93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ES_tradnl" sz="1600" b="0" i="0" kern="1200" baseline="0"/>
            <a:t>- Recibir por parte de sus Delegadas/os , todas las comunicaciones referidas al quehacer del MCP-ES.</a:t>
          </a:r>
          <a:endParaRPr lang="en-US" sz="1600" kern="1200"/>
        </a:p>
      </dsp:txBody>
      <dsp:txXfrm>
        <a:off x="4928562" y="4684981"/>
        <a:ext cx="2201464" cy="9339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0BD3A-FD0E-47BD-A7A0-41949F55FB45}">
      <dsp:nvSpPr>
        <dsp:cNvPr id="0" name=""/>
        <dsp:cNvSpPr/>
      </dsp:nvSpPr>
      <dsp:spPr>
        <a:xfrm>
          <a:off x="361254" y="276582"/>
          <a:ext cx="557666" cy="55766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80BBF1-AF2C-4393-8088-ABF819E4894F}">
      <dsp:nvSpPr>
        <dsp:cNvPr id="0" name=""/>
        <dsp:cNvSpPr/>
      </dsp:nvSpPr>
      <dsp:spPr>
        <a:xfrm>
          <a:off x="0" y="927355"/>
          <a:ext cx="1239257" cy="272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ES_tradnl" sz="1400" kern="1200" dirty="0"/>
            <a:t>Ser puntual y participar activamente en las reuniones y otras actividades del MCP- ES</a:t>
          </a:r>
          <a:endParaRPr lang="en-US" sz="1400" kern="1200" dirty="0"/>
        </a:p>
      </dsp:txBody>
      <dsp:txXfrm>
        <a:off x="0" y="927355"/>
        <a:ext cx="1239257" cy="272332"/>
      </dsp:txXfrm>
    </dsp:sp>
    <dsp:sp modelId="{76DDA3FA-573D-4DAA-A8FE-96EE8CC85B64}">
      <dsp:nvSpPr>
        <dsp:cNvPr id="0" name=""/>
        <dsp:cNvSpPr/>
      </dsp:nvSpPr>
      <dsp:spPr>
        <a:xfrm>
          <a:off x="1743324" y="276582"/>
          <a:ext cx="557666" cy="5576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693DC5-4FA1-4712-A30D-29CA7C0F9368}">
      <dsp:nvSpPr>
        <dsp:cNvPr id="0" name=""/>
        <dsp:cNvSpPr/>
      </dsp:nvSpPr>
      <dsp:spPr>
        <a:xfrm>
          <a:off x="1360860" y="961841"/>
          <a:ext cx="1239257" cy="608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ES_tradnl" sz="1400" kern="1200" dirty="0"/>
            <a:t>Pertenecer al menos, a uno de los  comités permanentes</a:t>
          </a:r>
          <a:endParaRPr lang="en-US" sz="1400" kern="1200" dirty="0"/>
        </a:p>
      </dsp:txBody>
      <dsp:txXfrm>
        <a:off x="1360860" y="961841"/>
        <a:ext cx="1239257" cy="608427"/>
      </dsp:txXfrm>
    </dsp:sp>
    <dsp:sp modelId="{5B7BEFA2-105B-4E01-96A4-8D4D03706936}">
      <dsp:nvSpPr>
        <dsp:cNvPr id="0" name=""/>
        <dsp:cNvSpPr/>
      </dsp:nvSpPr>
      <dsp:spPr>
        <a:xfrm>
          <a:off x="3083357" y="278177"/>
          <a:ext cx="557666" cy="5576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FA922-F899-4D0A-B0E0-A23397DF1776}">
      <dsp:nvSpPr>
        <dsp:cNvPr id="0" name=""/>
        <dsp:cNvSpPr/>
      </dsp:nvSpPr>
      <dsp:spPr>
        <a:xfrm>
          <a:off x="2795722" y="967268"/>
          <a:ext cx="1239257" cy="608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SV" sz="1400" kern="1200" dirty="0"/>
            <a:t>Leer y analizar  los documentos que le son enviados por la Dirección Ejecutiva u otro actor en relación a las subvenciones del Fondo Mundial u otros financiadores en general</a:t>
          </a:r>
          <a:endParaRPr lang="en-US" sz="1400" kern="1200" dirty="0"/>
        </a:p>
      </dsp:txBody>
      <dsp:txXfrm>
        <a:off x="2795722" y="967268"/>
        <a:ext cx="1239257" cy="608427"/>
      </dsp:txXfrm>
    </dsp:sp>
    <dsp:sp modelId="{F4290175-6F71-4ACE-9E94-49DB116DC89D}">
      <dsp:nvSpPr>
        <dsp:cNvPr id="0" name=""/>
        <dsp:cNvSpPr/>
      </dsp:nvSpPr>
      <dsp:spPr>
        <a:xfrm>
          <a:off x="4496958" y="276582"/>
          <a:ext cx="557666" cy="5576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D88928-2E70-4949-86C8-4E1A7713FB66}">
      <dsp:nvSpPr>
        <dsp:cNvPr id="0" name=""/>
        <dsp:cNvSpPr/>
      </dsp:nvSpPr>
      <dsp:spPr>
        <a:xfrm>
          <a:off x="4145522" y="946004"/>
          <a:ext cx="1239257" cy="608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SV" sz="1400" kern="1200" dirty="0"/>
            <a:t>Participar en la toma de decisiones y ejercer su derecho de voto según  la opinión del sector que representa</a:t>
          </a:r>
          <a:endParaRPr lang="en-US" sz="1400" kern="1200" dirty="0"/>
        </a:p>
      </dsp:txBody>
      <dsp:txXfrm>
        <a:off x="4145522" y="946004"/>
        <a:ext cx="1239257" cy="608427"/>
      </dsp:txXfrm>
    </dsp:sp>
    <dsp:sp modelId="{63192B2C-2A45-4A68-8484-2A781F754D90}">
      <dsp:nvSpPr>
        <dsp:cNvPr id="0" name=""/>
        <dsp:cNvSpPr/>
      </dsp:nvSpPr>
      <dsp:spPr>
        <a:xfrm>
          <a:off x="6016877" y="276582"/>
          <a:ext cx="557666" cy="5576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1026DF-0932-4884-ABEC-66318F74970B}">
      <dsp:nvSpPr>
        <dsp:cNvPr id="0" name=""/>
        <dsp:cNvSpPr/>
      </dsp:nvSpPr>
      <dsp:spPr>
        <a:xfrm>
          <a:off x="5707978" y="945998"/>
          <a:ext cx="1239257" cy="608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SV" sz="1400" kern="1200" dirty="0"/>
            <a:t>Respetar las decisiones del MCP- ES, así como las de los sectores o subsectores que representan</a:t>
          </a:r>
          <a:endParaRPr lang="en-US" sz="1400" kern="1200" dirty="0"/>
        </a:p>
      </dsp:txBody>
      <dsp:txXfrm>
        <a:off x="5707978" y="945998"/>
        <a:ext cx="1239257" cy="608427"/>
      </dsp:txXfrm>
    </dsp:sp>
    <dsp:sp modelId="{499A3F87-D1EF-47B0-BC99-A3A3B290D026}">
      <dsp:nvSpPr>
        <dsp:cNvPr id="0" name=""/>
        <dsp:cNvSpPr/>
      </dsp:nvSpPr>
      <dsp:spPr>
        <a:xfrm>
          <a:off x="383751" y="2597856"/>
          <a:ext cx="557666" cy="55766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7C22C1-A6C3-4C43-9CE5-10288BF75921}">
      <dsp:nvSpPr>
        <dsp:cNvPr id="0" name=""/>
        <dsp:cNvSpPr/>
      </dsp:nvSpPr>
      <dsp:spPr>
        <a:xfrm>
          <a:off x="6" y="3381092"/>
          <a:ext cx="1239257" cy="608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SV" sz="1400" kern="1200" dirty="0"/>
            <a:t>Abstenerse de presentarse como portavoz del MCP- ES sin autorización notificada del pleno o del Comité ejecutivo  del MCP- ES</a:t>
          </a:r>
          <a:endParaRPr lang="en-US" sz="1400" kern="1200" dirty="0"/>
        </a:p>
      </dsp:txBody>
      <dsp:txXfrm>
        <a:off x="6" y="3381092"/>
        <a:ext cx="1239257" cy="608427"/>
      </dsp:txXfrm>
    </dsp:sp>
    <dsp:sp modelId="{DDAED803-B03E-4BAF-AEEA-6BA1E9F3A91C}">
      <dsp:nvSpPr>
        <dsp:cNvPr id="0" name=""/>
        <dsp:cNvSpPr/>
      </dsp:nvSpPr>
      <dsp:spPr>
        <a:xfrm>
          <a:off x="1744189" y="2183187"/>
          <a:ext cx="557666" cy="55766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F5057B-EADD-411C-A09A-4DBD6E01E90D}">
      <dsp:nvSpPr>
        <dsp:cNvPr id="0" name=""/>
        <dsp:cNvSpPr/>
      </dsp:nvSpPr>
      <dsp:spPr>
        <a:xfrm>
          <a:off x="1403391" y="2882461"/>
          <a:ext cx="1239257" cy="608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SV" sz="1400" kern="1200" dirty="0"/>
            <a:t>Informar periódica y recíprocamente de las actividades del MCP- ES a la organización o institución a la que pertenecen, así como a las organizaciones o instituciones del sector que representan</a:t>
          </a:r>
          <a:endParaRPr lang="en-US" sz="1400" kern="1200" dirty="0"/>
        </a:p>
      </dsp:txBody>
      <dsp:txXfrm>
        <a:off x="1403391" y="2882461"/>
        <a:ext cx="1239257" cy="608427"/>
      </dsp:txXfrm>
    </dsp:sp>
    <dsp:sp modelId="{DABFB087-40BD-4DDB-9A9A-3D0295553DF8}">
      <dsp:nvSpPr>
        <dsp:cNvPr id="0" name=""/>
        <dsp:cNvSpPr/>
      </dsp:nvSpPr>
      <dsp:spPr>
        <a:xfrm>
          <a:off x="3200317" y="3802052"/>
          <a:ext cx="557666" cy="557666"/>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F26EC2-EA60-4DB7-AF7C-1A02283DD399}">
      <dsp:nvSpPr>
        <dsp:cNvPr id="0" name=""/>
        <dsp:cNvSpPr/>
      </dsp:nvSpPr>
      <dsp:spPr>
        <a:xfrm>
          <a:off x="5752393" y="3150048"/>
          <a:ext cx="1239257" cy="608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SV" sz="1400" kern="1200" dirty="0"/>
            <a:t>Informar a  la Dirección ejecutiva y a sus respectivos propietarios y suplentes de su ausencia en las reuniones y otras actividades del MCP-ES</a:t>
          </a:r>
          <a:endParaRPr lang="en-US" sz="1400" kern="1200" dirty="0"/>
        </a:p>
      </dsp:txBody>
      <dsp:txXfrm>
        <a:off x="5752393" y="3150048"/>
        <a:ext cx="1239257" cy="608427"/>
      </dsp:txXfrm>
    </dsp:sp>
    <dsp:sp modelId="{8C3DBB04-0719-4C10-BB80-F82ABFD881BB}">
      <dsp:nvSpPr>
        <dsp:cNvPr id="0" name=""/>
        <dsp:cNvSpPr/>
      </dsp:nvSpPr>
      <dsp:spPr>
        <a:xfrm>
          <a:off x="4625634" y="2907840"/>
          <a:ext cx="557666" cy="557666"/>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A7459-37D0-472A-AC07-5557C197B5FD}">
      <dsp:nvSpPr>
        <dsp:cNvPr id="0" name=""/>
        <dsp:cNvSpPr/>
      </dsp:nvSpPr>
      <dsp:spPr>
        <a:xfrm>
          <a:off x="4284839" y="3651830"/>
          <a:ext cx="1239257" cy="608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SV" sz="1400" kern="1200" dirty="0"/>
            <a:t>Implementación de conflicto de interés sobre cualquier miembro o persona delegada</a:t>
          </a:r>
        </a:p>
      </dsp:txBody>
      <dsp:txXfrm>
        <a:off x="4284839" y="3651830"/>
        <a:ext cx="1239257" cy="608427"/>
      </dsp:txXfrm>
    </dsp:sp>
    <dsp:sp modelId="{1D5897B5-E27E-469B-931D-32713206BD86}">
      <dsp:nvSpPr>
        <dsp:cNvPr id="0" name=""/>
        <dsp:cNvSpPr/>
      </dsp:nvSpPr>
      <dsp:spPr>
        <a:xfrm>
          <a:off x="6093188" y="2597856"/>
          <a:ext cx="557666" cy="557666"/>
        </a:xfrm>
        <a:prstGeom prst="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4FEA6-960D-4E61-A5AB-F8814564FC36}">
      <dsp:nvSpPr>
        <dsp:cNvPr id="0" name=""/>
        <dsp:cNvSpPr/>
      </dsp:nvSpPr>
      <dsp:spPr>
        <a:xfrm>
          <a:off x="2892235" y="4452326"/>
          <a:ext cx="1239257" cy="608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SV" sz="1400" kern="1200" dirty="0"/>
            <a:t>Respetar y cumplir  el marco normativo del MCP- ES</a:t>
          </a:r>
        </a:p>
      </dsp:txBody>
      <dsp:txXfrm>
        <a:off x="2892235" y="4452326"/>
        <a:ext cx="1239257" cy="6084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CCBA5-3ED8-462A-9565-0A88CFF21C3D}">
      <dsp:nvSpPr>
        <dsp:cNvPr id="0" name=""/>
        <dsp:cNvSpPr/>
      </dsp:nvSpPr>
      <dsp:spPr>
        <a:xfrm>
          <a:off x="2493868" y="0"/>
          <a:ext cx="1270687" cy="1270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51CF8A-BBA3-481A-A056-B8C63B51781B}">
      <dsp:nvSpPr>
        <dsp:cNvPr id="0" name=""/>
        <dsp:cNvSpPr/>
      </dsp:nvSpPr>
      <dsp:spPr>
        <a:xfrm>
          <a:off x="49742" y="1272070"/>
          <a:ext cx="6344373" cy="81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SV" sz="1400" b="1" kern="1200" dirty="0"/>
            <a:t>Artículo 31: </a:t>
          </a:r>
          <a:r>
            <a:rPr lang="es-SV" sz="1400" kern="1200" dirty="0"/>
            <a:t>La Asamblea se reúne en sesión ordinaria por lo menos una vez al mes, y en sesión extraordinaria siempre que fuese necesario. El calendario de sesiones ordinarias para el próximo año, será establecido por el Comité Ejecutivo al final del año anterior y comunicado a todas las personas representantes del MCP-ES por los medios ya establecidos</a:t>
          </a:r>
          <a:endParaRPr lang="en-US" sz="1400" kern="1200" dirty="0"/>
        </a:p>
      </dsp:txBody>
      <dsp:txXfrm>
        <a:off x="49742" y="1272070"/>
        <a:ext cx="6344373" cy="815382"/>
      </dsp:txXfrm>
    </dsp:sp>
    <dsp:sp modelId="{17586D30-676D-44AD-83A0-FF485FB10621}">
      <dsp:nvSpPr>
        <dsp:cNvPr id="0" name=""/>
        <dsp:cNvSpPr/>
      </dsp:nvSpPr>
      <dsp:spPr>
        <a:xfrm>
          <a:off x="2547021" y="2467587"/>
          <a:ext cx="1270687" cy="1270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C1CC97-92FA-4A3F-BA8F-912D9987762B}">
      <dsp:nvSpPr>
        <dsp:cNvPr id="0" name=""/>
        <dsp:cNvSpPr/>
      </dsp:nvSpPr>
      <dsp:spPr>
        <a:xfrm>
          <a:off x="49727" y="3956470"/>
          <a:ext cx="6361852" cy="81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SV" sz="1400" b="1" kern="1200" dirty="0"/>
            <a:t>Artículo 32: </a:t>
          </a:r>
          <a:r>
            <a:rPr lang="es-SV" sz="1400" kern="1200" dirty="0"/>
            <a:t>Las convocatorias a  las reuniones ordinarias, deberán ser enviadas vía correo electrónico, por la Dirección Ejecutiva, como mínimo tres días hábiles previos a la fecha de la reunión. La convocatoria contendrá la propuesta de Agenda, para su revisión, solicitud de modificaciones y/o incorporación de puntos adicionales. Las personas representantes podrán remitir, a la Dirección Ejecutiva, sus observaciones, solicitud de modificaciones y/o incorporación de puntos adicionales a la agenda, a más tardar 24 horas antes de la reunión. </a:t>
          </a:r>
          <a:endParaRPr lang="en-US" sz="1400" kern="1200" dirty="0"/>
        </a:p>
      </dsp:txBody>
      <dsp:txXfrm>
        <a:off x="49727" y="3956470"/>
        <a:ext cx="6361852" cy="8153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CCBA5-3ED8-462A-9565-0A88CFF21C3D}">
      <dsp:nvSpPr>
        <dsp:cNvPr id="0" name=""/>
        <dsp:cNvSpPr/>
      </dsp:nvSpPr>
      <dsp:spPr>
        <a:xfrm>
          <a:off x="3023153" y="0"/>
          <a:ext cx="810000" cy="81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51CF8A-BBA3-481A-A056-B8C63B51781B}">
      <dsp:nvSpPr>
        <dsp:cNvPr id="0" name=""/>
        <dsp:cNvSpPr/>
      </dsp:nvSpPr>
      <dsp:spPr>
        <a:xfrm>
          <a:off x="49743" y="616375"/>
          <a:ext cx="6810300" cy="1019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SV" sz="1400" b="1" i="0" kern="1200" dirty="0">
              <a:solidFill>
                <a:schemeClr val="tx2"/>
              </a:solidFill>
            </a:rPr>
            <a:t>Artículo 33: </a:t>
          </a:r>
        </a:p>
        <a:p>
          <a:pPr marL="0" lvl="0" indent="0" algn="ctr" defTabSz="622300">
            <a:lnSpc>
              <a:spcPct val="100000"/>
            </a:lnSpc>
            <a:spcBef>
              <a:spcPct val="0"/>
            </a:spcBef>
            <a:spcAft>
              <a:spcPct val="35000"/>
            </a:spcAft>
            <a:buNone/>
          </a:pPr>
          <a:r>
            <a:rPr lang="es-SV" sz="1400" i="0" kern="1200" dirty="0"/>
            <a:t>Existirá quórum para deliberar y tomar decisiones válidas cuando estén presentes los representantes de, por lo menos la mitad más uno de los miembros con derecho a voto.  Si en la hora prevista no se hubiera establecido el quórum, la Asamblea se instalará en la hora próxima siguiente y podrá deliberar y tomar decisiones válidas con al menos cinco delegados con derecho a voto, en cuyo caso  las decisiones deben ser tomadas por unanimidad de los miembros propietarios o suplentes hábiles presentes.</a:t>
          </a:r>
          <a:endParaRPr lang="en-US" sz="1400" i="0" kern="1200" dirty="0"/>
        </a:p>
      </dsp:txBody>
      <dsp:txXfrm>
        <a:off x="49743" y="616375"/>
        <a:ext cx="6810300" cy="1019116"/>
      </dsp:txXfrm>
    </dsp:sp>
    <dsp:sp modelId="{17586D30-676D-44AD-83A0-FF485FB10621}">
      <dsp:nvSpPr>
        <dsp:cNvPr id="0" name=""/>
        <dsp:cNvSpPr/>
      </dsp:nvSpPr>
      <dsp:spPr>
        <a:xfrm>
          <a:off x="3197789" y="293878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C1CC97-92FA-4A3F-BA8F-912D9987762B}">
      <dsp:nvSpPr>
        <dsp:cNvPr id="0" name=""/>
        <dsp:cNvSpPr/>
      </dsp:nvSpPr>
      <dsp:spPr>
        <a:xfrm>
          <a:off x="114697" y="3783042"/>
          <a:ext cx="6398910" cy="1019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SV" sz="1400" b="0" kern="1200" dirty="0"/>
            <a:t> Artículo 34: </a:t>
          </a:r>
        </a:p>
        <a:p>
          <a:pPr marL="0" lvl="0" indent="0" algn="ctr" defTabSz="622300">
            <a:lnSpc>
              <a:spcPct val="100000"/>
            </a:lnSpc>
            <a:spcBef>
              <a:spcPct val="0"/>
            </a:spcBef>
            <a:spcAft>
              <a:spcPct val="35000"/>
            </a:spcAft>
            <a:buNone/>
          </a:pPr>
          <a:r>
            <a:rPr lang="es-SV" sz="1400" b="0" kern="1200" dirty="0"/>
            <a:t>Se tendrán como puntos fijos en la agenda de las reuniones ordinarias: </a:t>
          </a:r>
        </a:p>
        <a:p>
          <a:pPr marL="0" lvl="0" indent="0" algn="ctr" defTabSz="622300">
            <a:lnSpc>
              <a:spcPct val="100000"/>
            </a:lnSpc>
            <a:spcBef>
              <a:spcPct val="0"/>
            </a:spcBef>
            <a:spcAft>
              <a:spcPct val="35000"/>
            </a:spcAft>
            <a:buNone/>
          </a:pPr>
          <a:r>
            <a:rPr lang="es-SV" sz="1400" b="0" kern="1200" dirty="0"/>
            <a:t>1. Establecimiento del quórum, </a:t>
          </a:r>
        </a:p>
        <a:p>
          <a:pPr marL="0" lvl="0" indent="0" algn="ctr" defTabSz="622300">
            <a:lnSpc>
              <a:spcPct val="100000"/>
            </a:lnSpc>
            <a:spcBef>
              <a:spcPct val="0"/>
            </a:spcBef>
            <a:spcAft>
              <a:spcPct val="35000"/>
            </a:spcAft>
            <a:buNone/>
          </a:pPr>
          <a:r>
            <a:rPr lang="es-SV" sz="1400" b="0" kern="1200" dirty="0"/>
            <a:t>2.Lectura  y aprobación de la agenda del día; </a:t>
          </a:r>
        </a:p>
        <a:p>
          <a:pPr marL="0" lvl="0" indent="0" algn="ctr" defTabSz="622300">
            <a:lnSpc>
              <a:spcPct val="100000"/>
            </a:lnSpc>
            <a:spcBef>
              <a:spcPct val="0"/>
            </a:spcBef>
            <a:spcAft>
              <a:spcPct val="35000"/>
            </a:spcAft>
            <a:buNone/>
          </a:pPr>
          <a:r>
            <a:rPr lang="es-SV" sz="1400" b="0" kern="1200" dirty="0"/>
            <a:t>3.Establecimiento de Conflicto de Interés; </a:t>
          </a:r>
        </a:p>
        <a:p>
          <a:pPr marL="0" lvl="0" indent="0" algn="ctr" defTabSz="622300">
            <a:lnSpc>
              <a:spcPct val="100000"/>
            </a:lnSpc>
            <a:spcBef>
              <a:spcPct val="0"/>
            </a:spcBef>
            <a:spcAft>
              <a:spcPct val="35000"/>
            </a:spcAft>
            <a:buNone/>
          </a:pPr>
          <a:r>
            <a:rPr lang="es-SV" sz="1400" b="0" kern="1200" dirty="0"/>
            <a:t>4.Aprobación y firma del acta de la reunión previa; </a:t>
          </a:r>
        </a:p>
        <a:p>
          <a:pPr marL="0" lvl="0" indent="0" algn="ctr" defTabSz="622300">
            <a:lnSpc>
              <a:spcPct val="100000"/>
            </a:lnSpc>
            <a:spcBef>
              <a:spcPct val="0"/>
            </a:spcBef>
            <a:spcAft>
              <a:spcPct val="35000"/>
            </a:spcAft>
            <a:buNone/>
          </a:pPr>
          <a:r>
            <a:rPr lang="es-SV" sz="1400" b="0" kern="1200" dirty="0"/>
            <a:t>5.Seguimiento de compromisos e Informes de Comités Permanentes, si hubiesen. </a:t>
          </a:r>
          <a:endParaRPr lang="en-US" sz="1400" b="0" kern="1200" dirty="0"/>
        </a:p>
      </dsp:txBody>
      <dsp:txXfrm>
        <a:off x="114697" y="3783042"/>
        <a:ext cx="6398910" cy="10191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CCBA5-3ED8-462A-9565-0A88CFF21C3D}">
      <dsp:nvSpPr>
        <dsp:cNvPr id="0" name=""/>
        <dsp:cNvSpPr/>
      </dsp:nvSpPr>
      <dsp:spPr>
        <a:xfrm>
          <a:off x="2928606" y="797436"/>
          <a:ext cx="788642" cy="7886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51CF8A-BBA3-481A-A056-B8C63B51781B}">
      <dsp:nvSpPr>
        <dsp:cNvPr id="0" name=""/>
        <dsp:cNvSpPr/>
      </dsp:nvSpPr>
      <dsp:spPr>
        <a:xfrm>
          <a:off x="0" y="1595847"/>
          <a:ext cx="6995820" cy="79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s-SV" sz="1800" b="0" kern="1200" dirty="0">
              <a:latin typeface="+mn-lt"/>
            </a:rPr>
            <a:t>Artículo 35: La Dirección Ejecutiva deberá enviar a todas las personas representantes, al menos tres días hábiles previos a la reunión de la Asamblea del MCP-ES, el acta de la reunión anterior para revisión. </a:t>
          </a:r>
          <a:endParaRPr lang="en-US" sz="1800" kern="1200" dirty="0">
            <a:latin typeface="+mn-lt"/>
          </a:endParaRPr>
        </a:p>
      </dsp:txBody>
      <dsp:txXfrm>
        <a:off x="0" y="1595847"/>
        <a:ext cx="6995820" cy="793882"/>
      </dsp:txXfrm>
    </dsp:sp>
    <dsp:sp modelId="{8086BF34-43B7-4219-BF12-9C4FBC1506A7}">
      <dsp:nvSpPr>
        <dsp:cNvPr id="0" name=""/>
        <dsp:cNvSpPr/>
      </dsp:nvSpPr>
      <dsp:spPr>
        <a:xfrm>
          <a:off x="2966303" y="2460030"/>
          <a:ext cx="788642" cy="7886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519561-873E-4BD5-BD08-0A15D683D92B}">
      <dsp:nvSpPr>
        <dsp:cNvPr id="0" name=""/>
        <dsp:cNvSpPr/>
      </dsp:nvSpPr>
      <dsp:spPr>
        <a:xfrm>
          <a:off x="304794" y="3312679"/>
          <a:ext cx="6303041" cy="79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s-SV" sz="1800" b="0" i="0" kern="1200" dirty="0">
              <a:solidFill>
                <a:schemeClr val="tx1"/>
              </a:solidFill>
              <a:latin typeface="+mn-lt"/>
            </a:rPr>
            <a:t>Artículo 36: La Dirección Ejecutiva deberá enviar a todas las personas representantes, al menos dos días hábiles previos a la reunión de la Asamblea del MCP-ES, los documentos relacionados  con los puntos incluidos en la agenda.</a:t>
          </a:r>
          <a:endParaRPr lang="en-US" sz="1800" b="0" i="0" kern="1200" dirty="0">
            <a:solidFill>
              <a:schemeClr val="tx1"/>
            </a:solidFill>
            <a:latin typeface="+mn-lt"/>
          </a:endParaRPr>
        </a:p>
      </dsp:txBody>
      <dsp:txXfrm>
        <a:off x="304794" y="3312679"/>
        <a:ext cx="6303041" cy="7938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CCBA5-3ED8-462A-9565-0A88CFF21C3D}">
      <dsp:nvSpPr>
        <dsp:cNvPr id="0" name=""/>
        <dsp:cNvSpPr/>
      </dsp:nvSpPr>
      <dsp:spPr>
        <a:xfrm flipV="1">
          <a:off x="3023444" y="675399"/>
          <a:ext cx="721957" cy="12329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908000" b="-1908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51CF8A-BBA3-481A-A056-B8C63B51781B}">
      <dsp:nvSpPr>
        <dsp:cNvPr id="0" name=""/>
        <dsp:cNvSpPr/>
      </dsp:nvSpPr>
      <dsp:spPr>
        <a:xfrm>
          <a:off x="209226" y="1217630"/>
          <a:ext cx="6283927" cy="422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ts val="0"/>
            </a:spcAft>
            <a:buNone/>
          </a:pPr>
          <a:r>
            <a:rPr lang="es-SV" sz="1400" b="0" i="0" kern="1200" dirty="0">
              <a:solidFill>
                <a:schemeClr val="tx1"/>
              </a:solidFill>
              <a:latin typeface="+mn-lt"/>
            </a:rPr>
            <a:t> Artículo 37: </a:t>
          </a:r>
        </a:p>
        <a:p>
          <a:pPr marL="0" lvl="0" indent="0" algn="ctr" defTabSz="622300">
            <a:lnSpc>
              <a:spcPct val="100000"/>
            </a:lnSpc>
            <a:spcBef>
              <a:spcPct val="0"/>
            </a:spcBef>
            <a:spcAft>
              <a:spcPts val="0"/>
            </a:spcAft>
            <a:buNone/>
          </a:pPr>
          <a:r>
            <a:rPr lang="es-SV" sz="1400" b="0" i="0" kern="1200" dirty="0">
              <a:solidFill>
                <a:schemeClr val="tx1"/>
              </a:solidFill>
              <a:latin typeface="+mn-lt"/>
            </a:rPr>
            <a:t>La imposibilidad de participación en la reunión de la Asamblea por parte de una persona representante, deberá ser comunicada a la Dirección Ejecutiva, con al menos veinticuatro horas de anticipación, salvo en caso de urgencia. En el caso de ausencia de la persona representante propietaria, el/la suplente, tomará su lugar. La persona representante propietaria solo podrá ser sustituida por el representante suplente electo por el sector.</a:t>
          </a:r>
          <a:endParaRPr lang="en-US" sz="1400" b="0" i="0" kern="1200" dirty="0">
            <a:solidFill>
              <a:schemeClr val="tx1"/>
            </a:solidFill>
            <a:latin typeface="+mn-lt"/>
          </a:endParaRPr>
        </a:p>
      </dsp:txBody>
      <dsp:txXfrm>
        <a:off x="209226" y="1217630"/>
        <a:ext cx="6283927" cy="422306"/>
      </dsp:txXfrm>
    </dsp:sp>
    <dsp:sp modelId="{4EE86C24-9ABF-41E3-B386-02A9669CA87F}">
      <dsp:nvSpPr>
        <dsp:cNvPr id="0" name=""/>
        <dsp:cNvSpPr/>
      </dsp:nvSpPr>
      <dsp:spPr>
        <a:xfrm>
          <a:off x="3055997" y="2480179"/>
          <a:ext cx="798011" cy="9354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9000" r="-9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DF3AA-EE9E-40F0-B0D6-1B16CEA5017B}">
      <dsp:nvSpPr>
        <dsp:cNvPr id="0" name=""/>
        <dsp:cNvSpPr/>
      </dsp:nvSpPr>
      <dsp:spPr>
        <a:xfrm>
          <a:off x="49739" y="3329648"/>
          <a:ext cx="6758663" cy="3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SV" sz="1400" b="1" i="0" kern="1200" dirty="0">
              <a:solidFill>
                <a:schemeClr val="tx1"/>
              </a:solidFill>
              <a:latin typeface="+mn-lt"/>
            </a:rPr>
            <a:t>Artículo 38: </a:t>
          </a:r>
        </a:p>
        <a:p>
          <a:pPr marL="0" lvl="0" indent="0" algn="ctr" defTabSz="622300">
            <a:lnSpc>
              <a:spcPct val="100000"/>
            </a:lnSpc>
            <a:spcBef>
              <a:spcPct val="0"/>
            </a:spcBef>
            <a:spcAft>
              <a:spcPct val="35000"/>
            </a:spcAft>
            <a:buNone/>
          </a:pPr>
          <a:r>
            <a:rPr lang="es-SV" sz="1400" b="0" i="0" kern="1200" dirty="0">
              <a:solidFill>
                <a:schemeClr val="tx1"/>
              </a:solidFill>
              <a:latin typeface="+mn-lt"/>
            </a:rPr>
            <a:t>Las reuniones del MCP-ES, serán dirigidas por la Presidencia, en su ausencia, por la Vice Presidencia, y en ausencia de ambos, la Secretaria.  En caso de ausencia de los tres anteriores, la Asamblea decidirá quién presidirá la reunión entre los miembros con derecho a voto presentes. </a:t>
          </a:r>
        </a:p>
      </dsp:txBody>
      <dsp:txXfrm>
        <a:off x="49739" y="3329648"/>
        <a:ext cx="6758663" cy="335863"/>
      </dsp:txXfrm>
    </dsp:sp>
    <dsp:sp modelId="{BD12CFB3-5FFE-4FBE-90DC-5B18604C50A8}">
      <dsp:nvSpPr>
        <dsp:cNvPr id="0" name=""/>
        <dsp:cNvSpPr/>
      </dsp:nvSpPr>
      <dsp:spPr>
        <a:xfrm>
          <a:off x="2902756" y="4456722"/>
          <a:ext cx="1057577" cy="6840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14686-0D69-4F9A-B00A-68B318E2CE61}">
      <dsp:nvSpPr>
        <dsp:cNvPr id="0" name=""/>
        <dsp:cNvSpPr/>
      </dsp:nvSpPr>
      <dsp:spPr>
        <a:xfrm>
          <a:off x="0" y="5194060"/>
          <a:ext cx="6600765" cy="1051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SV" sz="1400" b="1" i="0" kern="1200" dirty="0">
              <a:solidFill>
                <a:schemeClr val="tx1"/>
              </a:solidFill>
              <a:latin typeface="+mn-lt"/>
            </a:rPr>
            <a:t>Artículo 39: </a:t>
          </a:r>
        </a:p>
        <a:p>
          <a:pPr marL="0" lvl="0" indent="0" algn="ctr" defTabSz="622300">
            <a:lnSpc>
              <a:spcPct val="100000"/>
            </a:lnSpc>
            <a:spcBef>
              <a:spcPct val="0"/>
            </a:spcBef>
            <a:spcAft>
              <a:spcPct val="35000"/>
            </a:spcAft>
            <a:buNone/>
          </a:pPr>
          <a:r>
            <a:rPr lang="es-SV" sz="1400" i="0" kern="1200" dirty="0">
              <a:solidFill>
                <a:schemeClr val="tx1"/>
              </a:solidFill>
              <a:latin typeface="+mn-lt"/>
            </a:rPr>
            <a:t>Para la efectividad de las reuniones del MCP-ES, estas deberán manejarse de manera altamente ejecutiva y restringiéndose al contenido y tiempos establecidos en la agenda.</a:t>
          </a:r>
          <a:endParaRPr lang="es-SV" sz="1400" b="1" i="0" kern="1200" dirty="0">
            <a:solidFill>
              <a:schemeClr val="tx1"/>
            </a:solidFill>
            <a:latin typeface="+mn-lt"/>
          </a:endParaRPr>
        </a:p>
      </dsp:txBody>
      <dsp:txXfrm>
        <a:off x="0" y="5194060"/>
        <a:ext cx="6600765" cy="1051501"/>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463CE-4343-4053-811A-AD2FDA4DBE9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521B2FB2-98E1-4071-A4DA-3E37893F7D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D5B44E01-E44C-4C3E-B27A-5F54D6F433E7}"/>
              </a:ext>
            </a:extLst>
          </p:cNvPr>
          <p:cNvSpPr>
            <a:spLocks noGrp="1"/>
          </p:cNvSpPr>
          <p:nvPr>
            <p:ph type="dt" sz="half" idx="10"/>
          </p:nvPr>
        </p:nvSpPr>
        <p:spPr/>
        <p:txBody>
          <a:bodyPr/>
          <a:lstStyle/>
          <a:p>
            <a:fld id="{7829B477-CB78-4D88-9C86-5F07C5E75C2F}" type="datetimeFigureOut">
              <a:rPr lang="es-SV" smtClean="0"/>
              <a:t>23/7/2019</a:t>
            </a:fld>
            <a:endParaRPr lang="es-SV"/>
          </a:p>
        </p:txBody>
      </p:sp>
      <p:sp>
        <p:nvSpPr>
          <p:cNvPr id="5" name="Marcador de pie de página 4">
            <a:extLst>
              <a:ext uri="{FF2B5EF4-FFF2-40B4-BE49-F238E27FC236}">
                <a16:creationId xmlns:a16="http://schemas.microsoft.com/office/drawing/2014/main" id="{BF63E697-0566-4335-B1D4-996833F32870}"/>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70D1FB5E-A810-4F98-879A-B939DEBE6CC1}"/>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121412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E588C6-D441-4EB2-B1D4-5342512793A9}"/>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3C2DEE5F-C4E3-43B1-865E-4C71CFA6953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83135C9A-7B92-48E3-95FA-1A44F08EFB89}"/>
              </a:ext>
            </a:extLst>
          </p:cNvPr>
          <p:cNvSpPr>
            <a:spLocks noGrp="1"/>
          </p:cNvSpPr>
          <p:nvPr>
            <p:ph type="dt" sz="half" idx="10"/>
          </p:nvPr>
        </p:nvSpPr>
        <p:spPr/>
        <p:txBody>
          <a:bodyPr/>
          <a:lstStyle/>
          <a:p>
            <a:fld id="{7829B477-CB78-4D88-9C86-5F07C5E75C2F}" type="datetimeFigureOut">
              <a:rPr lang="es-SV" smtClean="0"/>
              <a:t>23/7/2019</a:t>
            </a:fld>
            <a:endParaRPr lang="es-SV"/>
          </a:p>
        </p:txBody>
      </p:sp>
      <p:sp>
        <p:nvSpPr>
          <p:cNvPr id="5" name="Marcador de pie de página 4">
            <a:extLst>
              <a:ext uri="{FF2B5EF4-FFF2-40B4-BE49-F238E27FC236}">
                <a16:creationId xmlns:a16="http://schemas.microsoft.com/office/drawing/2014/main" id="{B665ABF4-FF86-4C9A-BC30-1944E4B3457E}"/>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1EFC84C1-ABED-4F28-A248-85A706398611}"/>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271735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7747B62-D578-4CCF-88A4-C58BCDECE87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E18CA714-59C7-4A23-8DEC-C3E4B18AB3D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CD4EF79B-B281-492F-809A-C6D9AD5C25A1}"/>
              </a:ext>
            </a:extLst>
          </p:cNvPr>
          <p:cNvSpPr>
            <a:spLocks noGrp="1"/>
          </p:cNvSpPr>
          <p:nvPr>
            <p:ph type="dt" sz="half" idx="10"/>
          </p:nvPr>
        </p:nvSpPr>
        <p:spPr/>
        <p:txBody>
          <a:bodyPr/>
          <a:lstStyle/>
          <a:p>
            <a:fld id="{7829B477-CB78-4D88-9C86-5F07C5E75C2F}" type="datetimeFigureOut">
              <a:rPr lang="es-SV" smtClean="0"/>
              <a:t>23/7/2019</a:t>
            </a:fld>
            <a:endParaRPr lang="es-SV"/>
          </a:p>
        </p:txBody>
      </p:sp>
      <p:sp>
        <p:nvSpPr>
          <p:cNvPr id="5" name="Marcador de pie de página 4">
            <a:extLst>
              <a:ext uri="{FF2B5EF4-FFF2-40B4-BE49-F238E27FC236}">
                <a16:creationId xmlns:a16="http://schemas.microsoft.com/office/drawing/2014/main" id="{4393C13C-A2CC-42B2-BE2A-A30CA61AA90B}"/>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B367B4E0-6346-4814-A261-99E90FBF237B}"/>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61879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255F15-0CC9-44B7-A28A-A5F121EC71AC}"/>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D715018C-692A-403B-9E9D-6ADF4A02A92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94A5341F-BBED-4782-8F31-AE821056E43D}"/>
              </a:ext>
            </a:extLst>
          </p:cNvPr>
          <p:cNvSpPr>
            <a:spLocks noGrp="1"/>
          </p:cNvSpPr>
          <p:nvPr>
            <p:ph type="dt" sz="half" idx="10"/>
          </p:nvPr>
        </p:nvSpPr>
        <p:spPr/>
        <p:txBody>
          <a:bodyPr/>
          <a:lstStyle/>
          <a:p>
            <a:fld id="{7829B477-CB78-4D88-9C86-5F07C5E75C2F}" type="datetimeFigureOut">
              <a:rPr lang="es-SV" smtClean="0"/>
              <a:t>23/7/2019</a:t>
            </a:fld>
            <a:endParaRPr lang="es-SV"/>
          </a:p>
        </p:txBody>
      </p:sp>
      <p:sp>
        <p:nvSpPr>
          <p:cNvPr id="5" name="Marcador de pie de página 4">
            <a:extLst>
              <a:ext uri="{FF2B5EF4-FFF2-40B4-BE49-F238E27FC236}">
                <a16:creationId xmlns:a16="http://schemas.microsoft.com/office/drawing/2014/main" id="{D5F2BEE8-5F6A-4C6A-8921-675200A7A191}"/>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58D82E14-7727-4CB2-B4FA-9AA01E0706BB}"/>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335634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FF532C-4CC4-43BC-8E76-87BCC45D3EF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1CCFCC6F-A2D8-477A-A3E2-D1CF9BB904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F95428-1B5C-4953-9382-437EFA1ECF7C}"/>
              </a:ext>
            </a:extLst>
          </p:cNvPr>
          <p:cNvSpPr>
            <a:spLocks noGrp="1"/>
          </p:cNvSpPr>
          <p:nvPr>
            <p:ph type="dt" sz="half" idx="10"/>
          </p:nvPr>
        </p:nvSpPr>
        <p:spPr/>
        <p:txBody>
          <a:bodyPr/>
          <a:lstStyle/>
          <a:p>
            <a:fld id="{7829B477-CB78-4D88-9C86-5F07C5E75C2F}" type="datetimeFigureOut">
              <a:rPr lang="es-SV" smtClean="0"/>
              <a:t>23/7/2019</a:t>
            </a:fld>
            <a:endParaRPr lang="es-SV"/>
          </a:p>
        </p:txBody>
      </p:sp>
      <p:sp>
        <p:nvSpPr>
          <p:cNvPr id="5" name="Marcador de pie de página 4">
            <a:extLst>
              <a:ext uri="{FF2B5EF4-FFF2-40B4-BE49-F238E27FC236}">
                <a16:creationId xmlns:a16="http://schemas.microsoft.com/office/drawing/2014/main" id="{5237FF91-017F-4E31-8BA2-830E2088B7A8}"/>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BB1046CC-3758-4C25-93A9-D6A3B5FCE4D0}"/>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173793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25A67A-3E4F-4DE0-BAAD-77A437040420}"/>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8377CB5C-5413-4795-B8DE-175C31138B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1804F089-213D-4154-A3DA-566CAAB69A7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824B61E1-59B5-40C0-8EB2-A8834117C367}"/>
              </a:ext>
            </a:extLst>
          </p:cNvPr>
          <p:cNvSpPr>
            <a:spLocks noGrp="1"/>
          </p:cNvSpPr>
          <p:nvPr>
            <p:ph type="dt" sz="half" idx="10"/>
          </p:nvPr>
        </p:nvSpPr>
        <p:spPr/>
        <p:txBody>
          <a:bodyPr/>
          <a:lstStyle/>
          <a:p>
            <a:fld id="{7829B477-CB78-4D88-9C86-5F07C5E75C2F}" type="datetimeFigureOut">
              <a:rPr lang="es-SV" smtClean="0"/>
              <a:t>23/7/2019</a:t>
            </a:fld>
            <a:endParaRPr lang="es-SV"/>
          </a:p>
        </p:txBody>
      </p:sp>
      <p:sp>
        <p:nvSpPr>
          <p:cNvPr id="6" name="Marcador de pie de página 5">
            <a:extLst>
              <a:ext uri="{FF2B5EF4-FFF2-40B4-BE49-F238E27FC236}">
                <a16:creationId xmlns:a16="http://schemas.microsoft.com/office/drawing/2014/main" id="{18194C04-0DEA-4F17-834D-68221607D4F9}"/>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1750128C-A57A-4B2F-B370-4FDB3F052A90}"/>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346511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0A1951-7D98-44B2-89F4-1DC9D35A865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0CB8B969-2E73-40AE-92D5-D3DA52F687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4F93205-87CE-48E7-81FB-35017288A5E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749862E4-8B0F-48A9-8EC5-68181F6245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4A7A6A-22A6-4584-9D44-B6C5C159D42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65797755-214F-4F22-85D3-0F44F30E8960}"/>
              </a:ext>
            </a:extLst>
          </p:cNvPr>
          <p:cNvSpPr>
            <a:spLocks noGrp="1"/>
          </p:cNvSpPr>
          <p:nvPr>
            <p:ph type="dt" sz="half" idx="10"/>
          </p:nvPr>
        </p:nvSpPr>
        <p:spPr/>
        <p:txBody>
          <a:bodyPr/>
          <a:lstStyle/>
          <a:p>
            <a:fld id="{7829B477-CB78-4D88-9C86-5F07C5E75C2F}" type="datetimeFigureOut">
              <a:rPr lang="es-SV" smtClean="0"/>
              <a:t>23/7/2019</a:t>
            </a:fld>
            <a:endParaRPr lang="es-SV"/>
          </a:p>
        </p:txBody>
      </p:sp>
      <p:sp>
        <p:nvSpPr>
          <p:cNvPr id="8" name="Marcador de pie de página 7">
            <a:extLst>
              <a:ext uri="{FF2B5EF4-FFF2-40B4-BE49-F238E27FC236}">
                <a16:creationId xmlns:a16="http://schemas.microsoft.com/office/drawing/2014/main" id="{E8D34384-5916-4F7B-B0A5-BD165FEE11CD}"/>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id="{5ECCAE2C-1728-4FEF-94AC-5436F93C188F}"/>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38690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C6A80-1A4C-4544-959B-0BDE7B27D445}"/>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6CE98397-7150-432E-A820-8E7937806441}"/>
              </a:ext>
            </a:extLst>
          </p:cNvPr>
          <p:cNvSpPr>
            <a:spLocks noGrp="1"/>
          </p:cNvSpPr>
          <p:nvPr>
            <p:ph type="dt" sz="half" idx="10"/>
          </p:nvPr>
        </p:nvSpPr>
        <p:spPr/>
        <p:txBody>
          <a:bodyPr/>
          <a:lstStyle/>
          <a:p>
            <a:fld id="{7829B477-CB78-4D88-9C86-5F07C5E75C2F}" type="datetimeFigureOut">
              <a:rPr lang="es-SV" smtClean="0"/>
              <a:t>23/7/2019</a:t>
            </a:fld>
            <a:endParaRPr lang="es-SV"/>
          </a:p>
        </p:txBody>
      </p:sp>
      <p:sp>
        <p:nvSpPr>
          <p:cNvPr id="4" name="Marcador de pie de página 3">
            <a:extLst>
              <a:ext uri="{FF2B5EF4-FFF2-40B4-BE49-F238E27FC236}">
                <a16:creationId xmlns:a16="http://schemas.microsoft.com/office/drawing/2014/main" id="{BC68E4E0-7F61-458E-882C-CF1E4FB8E92D}"/>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A81BE09F-1696-4809-96C1-42472D08FD9A}"/>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51554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EDBD6FC-6897-457C-9563-D05311F8F83D}"/>
              </a:ext>
            </a:extLst>
          </p:cNvPr>
          <p:cNvSpPr>
            <a:spLocks noGrp="1"/>
          </p:cNvSpPr>
          <p:nvPr>
            <p:ph type="dt" sz="half" idx="10"/>
          </p:nvPr>
        </p:nvSpPr>
        <p:spPr/>
        <p:txBody>
          <a:bodyPr/>
          <a:lstStyle/>
          <a:p>
            <a:fld id="{7829B477-CB78-4D88-9C86-5F07C5E75C2F}" type="datetimeFigureOut">
              <a:rPr lang="es-SV" smtClean="0"/>
              <a:t>23/7/2019</a:t>
            </a:fld>
            <a:endParaRPr lang="es-SV"/>
          </a:p>
        </p:txBody>
      </p:sp>
      <p:sp>
        <p:nvSpPr>
          <p:cNvPr id="3" name="Marcador de pie de página 2">
            <a:extLst>
              <a:ext uri="{FF2B5EF4-FFF2-40B4-BE49-F238E27FC236}">
                <a16:creationId xmlns:a16="http://schemas.microsoft.com/office/drawing/2014/main" id="{2D5EE12D-8ED5-4B29-A9BE-5456FB6D9ECD}"/>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a16="http://schemas.microsoft.com/office/drawing/2014/main" id="{5730AC4F-296B-4F53-932F-2001EB2B84EC}"/>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243397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51D2C-CFEA-4258-8FC8-ED050B9541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5150EAA8-1797-4427-BED4-60EFE31A1D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0E230068-EBCF-4DC7-9B8E-538611727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8CD0282-3BDF-400B-8387-C093D86271D7}"/>
              </a:ext>
            </a:extLst>
          </p:cNvPr>
          <p:cNvSpPr>
            <a:spLocks noGrp="1"/>
          </p:cNvSpPr>
          <p:nvPr>
            <p:ph type="dt" sz="half" idx="10"/>
          </p:nvPr>
        </p:nvSpPr>
        <p:spPr/>
        <p:txBody>
          <a:bodyPr/>
          <a:lstStyle/>
          <a:p>
            <a:fld id="{7829B477-CB78-4D88-9C86-5F07C5E75C2F}" type="datetimeFigureOut">
              <a:rPr lang="es-SV" smtClean="0"/>
              <a:t>23/7/2019</a:t>
            </a:fld>
            <a:endParaRPr lang="es-SV"/>
          </a:p>
        </p:txBody>
      </p:sp>
      <p:sp>
        <p:nvSpPr>
          <p:cNvPr id="6" name="Marcador de pie de página 5">
            <a:extLst>
              <a:ext uri="{FF2B5EF4-FFF2-40B4-BE49-F238E27FC236}">
                <a16:creationId xmlns:a16="http://schemas.microsoft.com/office/drawing/2014/main" id="{1C714660-DC83-441B-BF06-8A090D3E033E}"/>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946E6DB6-69B4-48A3-AE6D-277069073AED}"/>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231939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3CC90-7F49-4599-9401-1808CFE031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9C3DFCB4-8639-4580-B214-611898D6A0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DD13CC69-FEFB-4F46-B8BC-6AF85C56B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30DA542-207F-4642-85A1-B366ABBD9554}"/>
              </a:ext>
            </a:extLst>
          </p:cNvPr>
          <p:cNvSpPr>
            <a:spLocks noGrp="1"/>
          </p:cNvSpPr>
          <p:nvPr>
            <p:ph type="dt" sz="half" idx="10"/>
          </p:nvPr>
        </p:nvSpPr>
        <p:spPr/>
        <p:txBody>
          <a:bodyPr/>
          <a:lstStyle/>
          <a:p>
            <a:fld id="{7829B477-CB78-4D88-9C86-5F07C5E75C2F}" type="datetimeFigureOut">
              <a:rPr lang="es-SV" smtClean="0"/>
              <a:t>23/7/2019</a:t>
            </a:fld>
            <a:endParaRPr lang="es-SV"/>
          </a:p>
        </p:txBody>
      </p:sp>
      <p:sp>
        <p:nvSpPr>
          <p:cNvPr id="6" name="Marcador de pie de página 5">
            <a:extLst>
              <a:ext uri="{FF2B5EF4-FFF2-40B4-BE49-F238E27FC236}">
                <a16:creationId xmlns:a16="http://schemas.microsoft.com/office/drawing/2014/main" id="{22722234-F110-41D7-88C7-9812015CF225}"/>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F705F48C-1FDD-4126-AF53-27D3E01151BA}"/>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206208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7BA01E0-FEF9-4DD5-A05C-D426B70683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371BFE1C-9253-42A8-AD3C-618B09187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813737E2-0B8E-400D-94DB-71BA9032D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9B477-CB78-4D88-9C86-5F07C5E75C2F}" type="datetimeFigureOut">
              <a:rPr lang="es-SV" smtClean="0"/>
              <a:t>23/7/2019</a:t>
            </a:fld>
            <a:endParaRPr lang="es-SV"/>
          </a:p>
        </p:txBody>
      </p:sp>
      <p:sp>
        <p:nvSpPr>
          <p:cNvPr id="5" name="Marcador de pie de página 4">
            <a:extLst>
              <a:ext uri="{FF2B5EF4-FFF2-40B4-BE49-F238E27FC236}">
                <a16:creationId xmlns:a16="http://schemas.microsoft.com/office/drawing/2014/main" id="{536E1AE3-210F-40AC-AE53-814153747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0F3CEC54-8346-47A3-90DB-A99D36693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8A6F-1865-49F3-B46F-26AE037AE7E6}" type="slidenum">
              <a:rPr lang="es-SV" smtClean="0"/>
              <a:t>‹Nº›</a:t>
            </a:fld>
            <a:endParaRPr lang="es-SV"/>
          </a:p>
        </p:txBody>
      </p:sp>
    </p:spTree>
    <p:extLst>
      <p:ext uri="{BB962C8B-B14F-4D97-AF65-F5344CB8AC3E}">
        <p14:creationId xmlns:p14="http://schemas.microsoft.com/office/powerpoint/2010/main" val="825439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hyperlink" Target="http://www.mcpelsalvador.org.sv/" TargetMode="External"/><Relationship Id="rId7" Type="http://schemas.openxmlformats.org/officeDocument/2006/relationships/image" Target="../media/image8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hyperlink" Target="https://www.facebook.com/MCPES2002/"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ED02B1-1BC5-458F-9994-627281CFE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23691"/>
            <a:ext cx="12192000" cy="1934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B809A31-346A-4411-A0FC-51CF212315CF}"/>
              </a:ext>
            </a:extLst>
          </p:cNvPr>
          <p:cNvSpPr>
            <a:spLocks noGrp="1"/>
          </p:cNvSpPr>
          <p:nvPr>
            <p:ph type="title"/>
          </p:nvPr>
        </p:nvSpPr>
        <p:spPr>
          <a:xfrm>
            <a:off x="2231136" y="4388020"/>
            <a:ext cx="7729728" cy="1188720"/>
          </a:xfrm>
          <a:solidFill>
            <a:schemeClr val="bg1"/>
          </a:solidFill>
          <a:ln w="31750">
            <a:solidFill>
              <a:schemeClr val="tx1">
                <a:lumMod val="75000"/>
                <a:lumOff val="25000"/>
              </a:schemeClr>
            </a:solidFill>
          </a:ln>
        </p:spPr>
        <p:txBody>
          <a:bodyPr vert="horz" lIns="91440" tIns="45720" rIns="91440" bIns="45720" rtlCol="0" anchor="ctr">
            <a:normAutofit/>
          </a:bodyPr>
          <a:lstStyle/>
          <a:p>
            <a:pPr algn="ctr"/>
            <a:r>
              <a:rPr lang="en-US" sz="3600" b="1" kern="1200" dirty="0">
                <a:solidFill>
                  <a:schemeClr val="tx1"/>
                </a:solidFill>
                <a:latin typeface="+mj-lt"/>
                <a:ea typeface="+mj-ea"/>
                <a:cs typeface="+mj-cs"/>
              </a:rPr>
              <a:t>Jornada Inducció</a:t>
            </a:r>
            <a:r>
              <a:rPr lang="en-US" sz="3600" b="1" dirty="0"/>
              <a:t>n Miembros </a:t>
            </a:r>
            <a:br>
              <a:rPr lang="en-US" sz="3600" b="1" dirty="0"/>
            </a:br>
            <a:r>
              <a:rPr lang="en-US" sz="3600" b="1" dirty="0"/>
              <a:t>2019-2022</a:t>
            </a:r>
            <a:endParaRPr lang="en-US" sz="3600" b="1" kern="1200" dirty="0">
              <a:solidFill>
                <a:schemeClr val="tx1"/>
              </a:solidFill>
              <a:latin typeface="+mj-lt"/>
              <a:ea typeface="+mj-ea"/>
              <a:cs typeface="+mj-cs"/>
            </a:endParaRPr>
          </a:p>
        </p:txBody>
      </p:sp>
      <p:pic>
        <p:nvPicPr>
          <p:cNvPr id="5" name="Marcador de contenido 4">
            <a:extLst>
              <a:ext uri="{FF2B5EF4-FFF2-40B4-BE49-F238E27FC236}">
                <a16:creationId xmlns:a16="http://schemas.microsoft.com/office/drawing/2014/main" id="{B1161E91-6C29-4C86-AFAA-84BC4B6E91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1191966"/>
            <a:ext cx="7729728" cy="2647433"/>
          </a:xfrm>
          <a:prstGeom prst="rect">
            <a:avLst/>
          </a:prstGeom>
        </p:spPr>
      </p:pic>
      <p:sp>
        <p:nvSpPr>
          <p:cNvPr id="3" name="CuadroTexto 2">
            <a:extLst>
              <a:ext uri="{FF2B5EF4-FFF2-40B4-BE49-F238E27FC236}">
                <a16:creationId xmlns:a16="http://schemas.microsoft.com/office/drawing/2014/main" id="{BBBE5349-D6CE-486B-8F24-8A085C318824}"/>
              </a:ext>
            </a:extLst>
          </p:cNvPr>
          <p:cNvSpPr txBox="1"/>
          <p:nvPr/>
        </p:nvSpPr>
        <p:spPr>
          <a:xfrm>
            <a:off x="3904791" y="5756029"/>
            <a:ext cx="4382418" cy="369332"/>
          </a:xfrm>
          <a:prstGeom prst="rect">
            <a:avLst/>
          </a:prstGeom>
          <a:noFill/>
        </p:spPr>
        <p:txBody>
          <a:bodyPr wrap="none" rtlCol="0">
            <a:spAutoFit/>
          </a:bodyPr>
          <a:lstStyle/>
          <a:p>
            <a:pPr algn="ctr"/>
            <a:r>
              <a:rPr lang="es-MX" dirty="0">
                <a:solidFill>
                  <a:schemeClr val="bg1"/>
                </a:solidFill>
              </a:rPr>
              <a:t>Comité de Capacitación y Dirección Ejecutiva</a:t>
            </a:r>
          </a:p>
        </p:txBody>
      </p:sp>
      <p:sp>
        <p:nvSpPr>
          <p:cNvPr id="4" name="CuadroTexto 3">
            <a:extLst>
              <a:ext uri="{FF2B5EF4-FFF2-40B4-BE49-F238E27FC236}">
                <a16:creationId xmlns:a16="http://schemas.microsoft.com/office/drawing/2014/main" id="{09A0EDD9-59B0-4383-A812-FF6DC1EF366F}"/>
              </a:ext>
            </a:extLst>
          </p:cNvPr>
          <p:cNvSpPr txBox="1"/>
          <p:nvPr/>
        </p:nvSpPr>
        <p:spPr>
          <a:xfrm>
            <a:off x="10109379" y="6488668"/>
            <a:ext cx="816249" cy="276999"/>
          </a:xfrm>
          <a:prstGeom prst="rect">
            <a:avLst/>
          </a:prstGeom>
          <a:noFill/>
        </p:spPr>
        <p:txBody>
          <a:bodyPr wrap="none" rtlCol="0">
            <a:spAutoFit/>
          </a:bodyPr>
          <a:lstStyle/>
          <a:p>
            <a:r>
              <a:rPr lang="es-MX" sz="1200" dirty="0">
                <a:solidFill>
                  <a:schemeClr val="bg1"/>
                </a:solidFill>
              </a:rPr>
              <a:t>Julio 2019</a:t>
            </a:r>
            <a:endParaRPr lang="es-SV" sz="1200" dirty="0">
              <a:solidFill>
                <a:schemeClr val="bg1"/>
              </a:solidFill>
            </a:endParaRPr>
          </a:p>
        </p:txBody>
      </p:sp>
    </p:spTree>
    <p:extLst>
      <p:ext uri="{BB962C8B-B14F-4D97-AF65-F5344CB8AC3E}">
        <p14:creationId xmlns:p14="http://schemas.microsoft.com/office/powerpoint/2010/main" val="118395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F7519001-DF4A-499C-B4AB-619FFF626281}"/>
              </a:ext>
            </a:extLst>
          </p:cNvPr>
          <p:cNvSpPr txBox="1">
            <a:spLocks/>
          </p:cNvSpPr>
          <p:nvPr/>
        </p:nvSpPr>
        <p:spPr>
          <a:xfrm>
            <a:off x="863029" y="1012004"/>
            <a:ext cx="3416158" cy="4795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dirty="0">
                <a:solidFill>
                  <a:srgbClr val="FFFFFF"/>
                </a:solidFill>
              </a:rPr>
              <a:t>Desarrollo </a:t>
            </a:r>
          </a:p>
          <a:p>
            <a:pPr>
              <a:spcAft>
                <a:spcPts val="600"/>
              </a:spcAft>
            </a:pPr>
            <a:r>
              <a:rPr lang="en-US" b="1" dirty="0">
                <a:solidFill>
                  <a:srgbClr val="FFFFFF"/>
                </a:solidFill>
              </a:rPr>
              <a:t>de Asambleas</a:t>
            </a:r>
          </a:p>
        </p:txBody>
      </p:sp>
      <p:pic>
        <p:nvPicPr>
          <p:cNvPr id="5" name="Marcador de contenido 4">
            <a:extLst>
              <a:ext uri="{FF2B5EF4-FFF2-40B4-BE49-F238E27FC236}">
                <a16:creationId xmlns:a16="http://schemas.microsoft.com/office/drawing/2014/main" id="{D97EADB5-146F-4377-ACD3-5F1AA863FA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9570" y="365125"/>
            <a:ext cx="1838582" cy="638264"/>
          </a:xfrm>
        </p:spPr>
      </p:pic>
      <p:graphicFrame>
        <p:nvGraphicFramePr>
          <p:cNvPr id="9" name="CuadroTexto 6">
            <a:extLst>
              <a:ext uri="{FF2B5EF4-FFF2-40B4-BE49-F238E27FC236}">
                <a16:creationId xmlns:a16="http://schemas.microsoft.com/office/drawing/2014/main" id="{2412DC64-9170-4E71-8E5C-9A5FD669ECFC}"/>
              </a:ext>
            </a:extLst>
          </p:cNvPr>
          <p:cNvGraphicFramePr/>
          <p:nvPr>
            <p:extLst>
              <p:ext uri="{D42A27DB-BD31-4B8C-83A1-F6EECF244321}">
                <p14:modId xmlns:p14="http://schemas.microsoft.com/office/powerpoint/2010/main" val="370192797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8543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F7519001-DF4A-499C-B4AB-619FFF626281}"/>
              </a:ext>
            </a:extLst>
          </p:cNvPr>
          <p:cNvSpPr txBox="1">
            <a:spLocks/>
          </p:cNvSpPr>
          <p:nvPr/>
        </p:nvSpPr>
        <p:spPr>
          <a:xfrm>
            <a:off x="863029" y="1012004"/>
            <a:ext cx="3416158" cy="4795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dirty="0">
                <a:solidFill>
                  <a:srgbClr val="FFFFFF"/>
                </a:solidFill>
              </a:rPr>
              <a:t>Desarrollo </a:t>
            </a:r>
          </a:p>
          <a:p>
            <a:pPr>
              <a:spcAft>
                <a:spcPts val="600"/>
              </a:spcAft>
            </a:pPr>
            <a:r>
              <a:rPr lang="en-US" b="1" dirty="0">
                <a:solidFill>
                  <a:srgbClr val="FFFFFF"/>
                </a:solidFill>
              </a:rPr>
              <a:t>de Asambleas</a:t>
            </a:r>
          </a:p>
        </p:txBody>
      </p:sp>
      <p:pic>
        <p:nvPicPr>
          <p:cNvPr id="5" name="Marcador de contenido 4">
            <a:extLst>
              <a:ext uri="{FF2B5EF4-FFF2-40B4-BE49-F238E27FC236}">
                <a16:creationId xmlns:a16="http://schemas.microsoft.com/office/drawing/2014/main" id="{D97EADB5-146F-4377-ACD3-5F1AA863FA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9570" y="365125"/>
            <a:ext cx="1838582" cy="638264"/>
          </a:xfrm>
        </p:spPr>
      </p:pic>
      <p:graphicFrame>
        <p:nvGraphicFramePr>
          <p:cNvPr id="9" name="CuadroTexto 6">
            <a:extLst>
              <a:ext uri="{FF2B5EF4-FFF2-40B4-BE49-F238E27FC236}">
                <a16:creationId xmlns:a16="http://schemas.microsoft.com/office/drawing/2014/main" id="{2412DC64-9170-4E71-8E5C-9A5FD669ECFC}"/>
              </a:ext>
            </a:extLst>
          </p:cNvPr>
          <p:cNvGraphicFramePr/>
          <p:nvPr>
            <p:extLst>
              <p:ext uri="{D42A27DB-BD31-4B8C-83A1-F6EECF244321}">
                <p14:modId xmlns:p14="http://schemas.microsoft.com/office/powerpoint/2010/main" val="3796718421"/>
              </p:ext>
            </p:extLst>
          </p:nvPr>
        </p:nvGraphicFramePr>
        <p:xfrm>
          <a:off x="5194300" y="470924"/>
          <a:ext cx="6997700"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7539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F7519001-DF4A-499C-B4AB-619FFF626281}"/>
              </a:ext>
            </a:extLst>
          </p:cNvPr>
          <p:cNvSpPr txBox="1">
            <a:spLocks/>
          </p:cNvSpPr>
          <p:nvPr/>
        </p:nvSpPr>
        <p:spPr>
          <a:xfrm>
            <a:off x="863029" y="1012004"/>
            <a:ext cx="3416158" cy="4795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dirty="0">
                <a:solidFill>
                  <a:srgbClr val="FFFFFF"/>
                </a:solidFill>
              </a:rPr>
              <a:t>Desarrollo </a:t>
            </a:r>
          </a:p>
          <a:p>
            <a:pPr>
              <a:spcAft>
                <a:spcPts val="600"/>
              </a:spcAft>
            </a:pPr>
            <a:r>
              <a:rPr lang="en-US" b="1" dirty="0">
                <a:solidFill>
                  <a:srgbClr val="FFFFFF"/>
                </a:solidFill>
              </a:rPr>
              <a:t>de Asambleas</a:t>
            </a:r>
          </a:p>
        </p:txBody>
      </p:sp>
      <p:pic>
        <p:nvPicPr>
          <p:cNvPr id="5" name="Marcador de contenido 4">
            <a:extLst>
              <a:ext uri="{FF2B5EF4-FFF2-40B4-BE49-F238E27FC236}">
                <a16:creationId xmlns:a16="http://schemas.microsoft.com/office/drawing/2014/main" id="{D97EADB5-146F-4377-ACD3-5F1AA863FA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9570" y="365125"/>
            <a:ext cx="1838582" cy="638264"/>
          </a:xfrm>
        </p:spPr>
      </p:pic>
      <p:graphicFrame>
        <p:nvGraphicFramePr>
          <p:cNvPr id="9" name="CuadroTexto 6">
            <a:extLst>
              <a:ext uri="{FF2B5EF4-FFF2-40B4-BE49-F238E27FC236}">
                <a16:creationId xmlns:a16="http://schemas.microsoft.com/office/drawing/2014/main" id="{2412DC64-9170-4E71-8E5C-9A5FD669ECFC}"/>
              </a:ext>
            </a:extLst>
          </p:cNvPr>
          <p:cNvGraphicFramePr/>
          <p:nvPr>
            <p:extLst>
              <p:ext uri="{D42A27DB-BD31-4B8C-83A1-F6EECF244321}">
                <p14:modId xmlns:p14="http://schemas.microsoft.com/office/powerpoint/2010/main" val="2709511150"/>
              </p:ext>
            </p:extLst>
          </p:nvPr>
        </p:nvGraphicFramePr>
        <p:xfrm>
          <a:off x="5194300" y="470924"/>
          <a:ext cx="6997700"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161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F7519001-DF4A-499C-B4AB-619FFF626281}"/>
              </a:ext>
            </a:extLst>
          </p:cNvPr>
          <p:cNvSpPr txBox="1">
            <a:spLocks/>
          </p:cNvSpPr>
          <p:nvPr/>
        </p:nvSpPr>
        <p:spPr>
          <a:xfrm>
            <a:off x="863029" y="1012004"/>
            <a:ext cx="3416158" cy="4795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dirty="0">
                <a:solidFill>
                  <a:srgbClr val="FFFFFF"/>
                </a:solidFill>
              </a:rPr>
              <a:t>Desarrollo </a:t>
            </a:r>
          </a:p>
          <a:p>
            <a:pPr>
              <a:spcAft>
                <a:spcPts val="600"/>
              </a:spcAft>
            </a:pPr>
            <a:r>
              <a:rPr lang="en-US" b="1" dirty="0">
                <a:solidFill>
                  <a:srgbClr val="FFFFFF"/>
                </a:solidFill>
              </a:rPr>
              <a:t>de Asambleas</a:t>
            </a:r>
          </a:p>
        </p:txBody>
      </p:sp>
      <p:pic>
        <p:nvPicPr>
          <p:cNvPr id="5" name="Marcador de contenido 4">
            <a:extLst>
              <a:ext uri="{FF2B5EF4-FFF2-40B4-BE49-F238E27FC236}">
                <a16:creationId xmlns:a16="http://schemas.microsoft.com/office/drawing/2014/main" id="{D97EADB5-146F-4377-ACD3-5F1AA863FA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9570" y="365125"/>
            <a:ext cx="1838582" cy="638264"/>
          </a:xfrm>
        </p:spPr>
      </p:pic>
      <p:graphicFrame>
        <p:nvGraphicFramePr>
          <p:cNvPr id="9" name="CuadroTexto 6">
            <a:extLst>
              <a:ext uri="{FF2B5EF4-FFF2-40B4-BE49-F238E27FC236}">
                <a16:creationId xmlns:a16="http://schemas.microsoft.com/office/drawing/2014/main" id="{2412DC64-9170-4E71-8E5C-9A5FD669ECFC}"/>
              </a:ext>
            </a:extLst>
          </p:cNvPr>
          <p:cNvGraphicFramePr/>
          <p:nvPr>
            <p:extLst>
              <p:ext uri="{D42A27DB-BD31-4B8C-83A1-F6EECF244321}">
                <p14:modId xmlns:p14="http://schemas.microsoft.com/office/powerpoint/2010/main" val="2349839066"/>
              </p:ext>
            </p:extLst>
          </p:nvPr>
        </p:nvGraphicFramePr>
        <p:xfrm>
          <a:off x="5045445" y="111642"/>
          <a:ext cx="6997700" cy="6634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1454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14">
            <a:extLst>
              <a:ext uri="{FF2B5EF4-FFF2-40B4-BE49-F238E27FC236}">
                <a16:creationId xmlns:a16="http://schemas.microsoft.com/office/drawing/2014/main" id="{6FC11E2E-9797-4FEA-90FD-894E32A2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33">
            <a:extLst>
              <a:ext uri="{FF2B5EF4-FFF2-40B4-BE49-F238E27FC236}">
                <a16:creationId xmlns:a16="http://schemas.microsoft.com/office/drawing/2014/main" id="{F8828EFD-56F8-4B00-9A0D-B623CC074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02096" y="3608996"/>
            <a:ext cx="4522796" cy="3249004"/>
          </a:xfrm>
          <a:custGeom>
            <a:avLst/>
            <a:gdLst>
              <a:gd name="connsiteX0" fmla="*/ 3018081 w 4522796"/>
              <a:gd name="connsiteY0" fmla="*/ 0 h 3249004"/>
              <a:gd name="connsiteX1" fmla="*/ 0 w 4522796"/>
              <a:gd name="connsiteY1" fmla="*/ 0 h 3249004"/>
              <a:gd name="connsiteX2" fmla="*/ 0 w 4522796"/>
              <a:gd name="connsiteY2" fmla="*/ 3249004 h 3249004"/>
              <a:gd name="connsiteX3" fmla="*/ 4522796 w 4522796"/>
              <a:gd name="connsiteY3" fmla="*/ 3249004 h 3249004"/>
            </a:gdLst>
            <a:ahLst/>
            <a:cxnLst>
              <a:cxn ang="0">
                <a:pos x="connsiteX0" y="connsiteY0"/>
              </a:cxn>
              <a:cxn ang="0">
                <a:pos x="connsiteX1" y="connsiteY1"/>
              </a:cxn>
              <a:cxn ang="0">
                <a:pos x="connsiteX2" y="connsiteY2"/>
              </a:cxn>
              <a:cxn ang="0">
                <a:pos x="connsiteX3" y="connsiteY3"/>
              </a:cxn>
            </a:cxnLst>
            <a:rect l="l" t="t" r="r" b="b"/>
            <a:pathLst>
              <a:path w="4522796" h="3249004">
                <a:moveTo>
                  <a:pt x="3018081" y="0"/>
                </a:moveTo>
                <a:lnTo>
                  <a:pt x="0" y="0"/>
                </a:lnTo>
                <a:lnTo>
                  <a:pt x="0" y="3249004"/>
                </a:lnTo>
                <a:lnTo>
                  <a:pt x="4522796" y="324900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4" name="CuadroTexto 3">
            <a:extLst>
              <a:ext uri="{FF2B5EF4-FFF2-40B4-BE49-F238E27FC236}">
                <a16:creationId xmlns:a16="http://schemas.microsoft.com/office/drawing/2014/main" id="{1890DEF0-3DB1-4A46-AE11-EAEE1951D7B7}"/>
              </a:ext>
            </a:extLst>
          </p:cNvPr>
          <p:cNvSpPr txBox="1"/>
          <p:nvPr/>
        </p:nvSpPr>
        <p:spPr>
          <a:xfrm>
            <a:off x="1481370" y="3429000"/>
            <a:ext cx="6618051" cy="1355750"/>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5400" kern="1200" dirty="0">
                <a:solidFill>
                  <a:schemeClr val="tx1"/>
                </a:solidFill>
                <a:latin typeface="+mj-lt"/>
                <a:ea typeface="+mj-ea"/>
                <a:cs typeface="+mj-cs"/>
              </a:rPr>
              <a:t>Votación General </a:t>
            </a:r>
          </a:p>
          <a:p>
            <a:pPr>
              <a:lnSpc>
                <a:spcPct val="90000"/>
              </a:lnSpc>
              <a:spcBef>
                <a:spcPct val="0"/>
              </a:spcBef>
              <a:spcAft>
                <a:spcPts val="600"/>
              </a:spcAft>
            </a:pPr>
            <a:r>
              <a:rPr lang="en-US" sz="5400" kern="1200" dirty="0">
                <a:solidFill>
                  <a:schemeClr val="tx1"/>
                </a:solidFill>
                <a:latin typeface="+mj-lt"/>
                <a:ea typeface="+mj-ea"/>
                <a:cs typeface="+mj-cs"/>
              </a:rPr>
              <a:t>Especial y Dietas </a:t>
            </a:r>
          </a:p>
        </p:txBody>
      </p:sp>
      <p:sp>
        <p:nvSpPr>
          <p:cNvPr id="13" name="Freeform 24">
            <a:extLst>
              <a:ext uri="{FF2B5EF4-FFF2-40B4-BE49-F238E27FC236}">
                <a16:creationId xmlns:a16="http://schemas.microsoft.com/office/drawing/2014/main" id="{3D4697C8-4A0D-4493-B526-7CC15E0EE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B3E1D447-F684-4511-9B36-502600345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791" y="2197011"/>
            <a:ext cx="3079129" cy="1054602"/>
          </a:xfrm>
          <a:prstGeom prst="rect">
            <a:avLst/>
          </a:prstGeom>
        </p:spPr>
      </p:pic>
      <p:sp>
        <p:nvSpPr>
          <p:cNvPr id="15" name="Freeform 15">
            <a:extLst>
              <a:ext uri="{FF2B5EF4-FFF2-40B4-BE49-F238E27FC236}">
                <a16:creationId xmlns:a16="http://schemas.microsoft.com/office/drawing/2014/main" id="{A085B63A-2D2F-4B09-9BFB-E2080686C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52509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1DE00AF6-D12C-4EA2-9AE6-04A39940C80E}"/>
              </a:ext>
            </a:extLst>
          </p:cNvPr>
          <p:cNvSpPr txBox="1"/>
          <p:nvPr/>
        </p:nvSpPr>
        <p:spPr>
          <a:xfrm>
            <a:off x="341069" y="583023"/>
            <a:ext cx="6857515" cy="511102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s-SV" b="1" dirty="0"/>
              <a:t>Artículo 40:</a:t>
            </a:r>
          </a:p>
          <a:p>
            <a:pPr indent="-228600">
              <a:lnSpc>
                <a:spcPct val="90000"/>
              </a:lnSpc>
              <a:spcAft>
                <a:spcPts val="600"/>
              </a:spcAft>
              <a:buFont typeface="Arial" panose="020B0604020202020204" pitchFamily="34" charset="0"/>
              <a:buChar char="•"/>
            </a:pPr>
            <a:endParaRPr lang="es-SV" b="1" dirty="0"/>
          </a:p>
          <a:p>
            <a:pPr>
              <a:lnSpc>
                <a:spcPct val="90000"/>
              </a:lnSpc>
              <a:spcAft>
                <a:spcPts val="600"/>
              </a:spcAft>
            </a:pPr>
            <a:r>
              <a:rPr lang="es-SV" dirty="0"/>
              <a:t>Las decisiones de la Asamblea se tomarán, de preferencia, por consenso. Solamente si no lograra alcanzarse, las decisiones serán tomadas por mayoría simple  con base en el quórum necesario. En caso de empate la Presidencia tiene un voto adicional razonado.</a:t>
            </a:r>
          </a:p>
          <a:p>
            <a:pPr>
              <a:lnSpc>
                <a:spcPct val="90000"/>
              </a:lnSpc>
              <a:spcAft>
                <a:spcPts val="600"/>
              </a:spcAft>
            </a:pPr>
            <a:r>
              <a:rPr lang="es-SV" dirty="0"/>
              <a:t>Una vez comprobado el quórum, las decisiones tomadas por el MCP-ES, amparado en sus estatutos y el presente reglamento serán válidos y representarán la voluntad colectiva del MCP-ES.</a:t>
            </a:r>
          </a:p>
          <a:p>
            <a:pPr>
              <a:lnSpc>
                <a:spcPct val="90000"/>
              </a:lnSpc>
              <a:spcAft>
                <a:spcPts val="600"/>
              </a:spcAft>
            </a:pPr>
            <a:r>
              <a:rPr lang="es-SV" dirty="0"/>
              <a:t> Las personas representantes propietarias presentes el día de la Asamblea, son las que poseen el derecho a voto, en su ausencia, lo hará el Suplente. </a:t>
            </a:r>
          </a:p>
          <a:p>
            <a:pPr>
              <a:lnSpc>
                <a:spcPct val="90000"/>
              </a:lnSpc>
              <a:spcAft>
                <a:spcPts val="600"/>
              </a:spcAft>
            </a:pPr>
            <a:r>
              <a:rPr lang="es-SV" dirty="0"/>
              <a:t> </a:t>
            </a:r>
          </a:p>
          <a:p>
            <a:pPr indent="-228600">
              <a:lnSpc>
                <a:spcPct val="90000"/>
              </a:lnSpc>
              <a:spcAft>
                <a:spcPts val="600"/>
              </a:spcAft>
              <a:buFont typeface="Arial" panose="020B0604020202020204" pitchFamily="34" charset="0"/>
              <a:buChar char="•"/>
            </a:pPr>
            <a:r>
              <a:rPr lang="es-SV" b="1" dirty="0"/>
              <a:t>Artículo 41:</a:t>
            </a:r>
            <a:endParaRPr lang="es-SV" dirty="0"/>
          </a:p>
          <a:p>
            <a:pPr>
              <a:lnSpc>
                <a:spcPct val="90000"/>
              </a:lnSpc>
              <a:spcAft>
                <a:spcPts val="600"/>
              </a:spcAft>
            </a:pPr>
            <a:r>
              <a:rPr lang="es-SV" dirty="0"/>
              <a:t>Las votaciones se realizaran a mano alzada o por medio de voto secreto, según lo decida la Asamblea al momento de la votación. </a:t>
            </a:r>
          </a:p>
        </p:txBody>
      </p:sp>
      <p:sp>
        <p:nvSpPr>
          <p:cNvPr id="12" name="Freeform: Shape 11">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1">
            <a:extLst>
              <a:ext uri="{FF2B5EF4-FFF2-40B4-BE49-F238E27FC236}">
                <a16:creationId xmlns:a16="http://schemas.microsoft.com/office/drawing/2014/main" id="{5E04563B-6A4F-412F-A7CC-71420FF4FA23}"/>
              </a:ext>
            </a:extLst>
          </p:cNvPr>
          <p:cNvSpPr txBox="1">
            <a:spLocks noGrp="1"/>
          </p:cNvSpPr>
          <p:nvPr>
            <p:ph type="title"/>
          </p:nvPr>
        </p:nvSpPr>
        <p:spPr>
          <a:xfrm>
            <a:off x="7422050" y="260495"/>
            <a:ext cx="4546484" cy="1261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u="sng" kern="1200" dirty="0">
                <a:solidFill>
                  <a:schemeClr val="bg1"/>
                </a:solidFill>
                <a:latin typeface="+mj-lt"/>
                <a:ea typeface="+mj-ea"/>
                <a:cs typeface="+mj-cs"/>
              </a:rPr>
              <a:t>Votación General</a:t>
            </a:r>
          </a:p>
        </p:txBody>
      </p:sp>
    </p:spTree>
    <p:extLst>
      <p:ext uri="{BB962C8B-B14F-4D97-AF65-F5344CB8AC3E}">
        <p14:creationId xmlns:p14="http://schemas.microsoft.com/office/powerpoint/2010/main" val="2226201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1">
            <a:extLst>
              <a:ext uri="{FF2B5EF4-FFF2-40B4-BE49-F238E27FC236}">
                <a16:creationId xmlns:a16="http://schemas.microsoft.com/office/drawing/2014/main" id="{5E04563B-6A4F-412F-A7CC-71420FF4FA23}"/>
              </a:ext>
            </a:extLst>
          </p:cNvPr>
          <p:cNvSpPr txBox="1">
            <a:spLocks noGrp="1"/>
          </p:cNvSpPr>
          <p:nvPr>
            <p:ph type="title"/>
          </p:nvPr>
        </p:nvSpPr>
        <p:spPr>
          <a:xfrm>
            <a:off x="7422050" y="260495"/>
            <a:ext cx="4546484" cy="1261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u="sng" kern="1200" dirty="0">
                <a:solidFill>
                  <a:schemeClr val="bg1"/>
                </a:solidFill>
                <a:latin typeface="+mj-lt"/>
                <a:ea typeface="+mj-ea"/>
                <a:cs typeface="+mj-cs"/>
              </a:rPr>
              <a:t>Votación General</a:t>
            </a:r>
          </a:p>
        </p:txBody>
      </p:sp>
      <p:sp>
        <p:nvSpPr>
          <p:cNvPr id="9" name="CuadroTexto 8">
            <a:extLst>
              <a:ext uri="{FF2B5EF4-FFF2-40B4-BE49-F238E27FC236}">
                <a16:creationId xmlns:a16="http://schemas.microsoft.com/office/drawing/2014/main" id="{8925B2AA-D75F-455B-A14F-E32398F9C632}"/>
              </a:ext>
            </a:extLst>
          </p:cNvPr>
          <p:cNvSpPr txBox="1"/>
          <p:nvPr/>
        </p:nvSpPr>
        <p:spPr>
          <a:xfrm>
            <a:off x="507304" y="270576"/>
            <a:ext cx="6530529" cy="5324535"/>
          </a:xfrm>
          <a:prstGeom prst="rect">
            <a:avLst/>
          </a:prstGeom>
          <a:noFill/>
        </p:spPr>
        <p:txBody>
          <a:bodyPr wrap="square" rtlCol="0">
            <a:spAutoFit/>
          </a:bodyPr>
          <a:lstStyle/>
          <a:p>
            <a:r>
              <a:rPr lang="es-ES_tradnl" sz="2000" dirty="0"/>
              <a:t> </a:t>
            </a:r>
            <a:endParaRPr lang="es-ES" sz="2000" dirty="0"/>
          </a:p>
          <a:p>
            <a:r>
              <a:rPr lang="es-ES_tradnl" sz="2000" b="1" dirty="0"/>
              <a:t>Artículo 42:</a:t>
            </a:r>
            <a:endParaRPr lang="es-ES" sz="2000" dirty="0"/>
          </a:p>
          <a:p>
            <a:r>
              <a:rPr lang="es-ES_tradnl" sz="2000" dirty="0"/>
              <a:t>Las personas representantes tendrán derecho a abstenerse de votar, siempre y cuando presenten razón justificada y la Asamblea del MCP-ES esté de acuerdo, en cuyo caso se dejará constancia en el acta, de dicha decisión y justificación. </a:t>
            </a:r>
          </a:p>
          <a:p>
            <a:endParaRPr lang="es-ES" sz="2000" dirty="0"/>
          </a:p>
          <a:p>
            <a:pPr algn="just"/>
            <a:r>
              <a:rPr lang="es-ES_tradnl" sz="2000" dirty="0"/>
              <a:t> </a:t>
            </a:r>
            <a:r>
              <a:rPr lang="es-SV" sz="2000" b="1" dirty="0"/>
              <a:t>Artículo 43:</a:t>
            </a:r>
          </a:p>
          <a:p>
            <a:pPr algn="just"/>
            <a:r>
              <a:rPr lang="es-SV" sz="2000" dirty="0"/>
              <a:t>No se admiten los votos por delegación. Sólo la persona representante propietaria, o en su defecto su correspondiente suplente, presente en la Asamblea,  podrá ejercer este derecho.</a:t>
            </a:r>
          </a:p>
          <a:p>
            <a:pPr algn="just"/>
            <a:endParaRPr lang="es-SV" sz="2000" dirty="0"/>
          </a:p>
          <a:p>
            <a:pPr algn="just"/>
            <a:r>
              <a:rPr lang="es-SV" sz="2000" b="1" dirty="0"/>
              <a:t> </a:t>
            </a:r>
          </a:p>
          <a:p>
            <a:pPr algn="just"/>
            <a:r>
              <a:rPr lang="es-SV" sz="2000" b="1" dirty="0"/>
              <a:t>Artículo 44:</a:t>
            </a:r>
          </a:p>
          <a:p>
            <a:pPr algn="just"/>
            <a:r>
              <a:rPr lang="es-SV" sz="2000" dirty="0"/>
              <a:t>Las decisiones adoptadas por la Asamblea General son vinculantes para todos los miembros, inclusive los ausentes </a:t>
            </a:r>
            <a:endParaRPr lang="es-ES" sz="2000" dirty="0"/>
          </a:p>
        </p:txBody>
      </p:sp>
    </p:spTree>
    <p:extLst>
      <p:ext uri="{BB962C8B-B14F-4D97-AF65-F5344CB8AC3E}">
        <p14:creationId xmlns:p14="http://schemas.microsoft.com/office/powerpoint/2010/main" val="526223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1">
            <a:extLst>
              <a:ext uri="{FF2B5EF4-FFF2-40B4-BE49-F238E27FC236}">
                <a16:creationId xmlns:a16="http://schemas.microsoft.com/office/drawing/2014/main" id="{5E04563B-6A4F-412F-A7CC-71420FF4FA23}"/>
              </a:ext>
            </a:extLst>
          </p:cNvPr>
          <p:cNvSpPr txBox="1">
            <a:spLocks noGrp="1"/>
          </p:cNvSpPr>
          <p:nvPr>
            <p:ph type="title"/>
          </p:nvPr>
        </p:nvSpPr>
        <p:spPr>
          <a:xfrm>
            <a:off x="7422050" y="260495"/>
            <a:ext cx="4546484" cy="1261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u="sng" kern="1200" dirty="0">
                <a:solidFill>
                  <a:schemeClr val="bg1"/>
                </a:solidFill>
                <a:latin typeface="+mj-lt"/>
                <a:ea typeface="+mj-ea"/>
                <a:cs typeface="+mj-cs"/>
              </a:rPr>
              <a:t>Votación Especial</a:t>
            </a:r>
          </a:p>
        </p:txBody>
      </p:sp>
      <p:sp>
        <p:nvSpPr>
          <p:cNvPr id="11" name="Marcador de contenido 2">
            <a:extLst>
              <a:ext uri="{FF2B5EF4-FFF2-40B4-BE49-F238E27FC236}">
                <a16:creationId xmlns:a16="http://schemas.microsoft.com/office/drawing/2014/main" id="{0E410386-DB81-41DD-B007-40BFA824E316}"/>
              </a:ext>
            </a:extLst>
          </p:cNvPr>
          <p:cNvSpPr>
            <a:spLocks noGrp="1"/>
          </p:cNvSpPr>
          <p:nvPr>
            <p:ph idx="1"/>
          </p:nvPr>
        </p:nvSpPr>
        <p:spPr>
          <a:xfrm>
            <a:off x="305686" y="529630"/>
            <a:ext cx="6347931" cy="5892435"/>
          </a:xfrm>
        </p:spPr>
        <p:txBody>
          <a:bodyPr>
            <a:noAutofit/>
          </a:bodyPr>
          <a:lstStyle/>
          <a:p>
            <a:pPr marL="0" indent="0" algn="just">
              <a:buNone/>
            </a:pPr>
            <a:r>
              <a:rPr lang="es-SV" sz="1400" b="1" dirty="0">
                <a:solidFill>
                  <a:schemeClr val="tx2"/>
                </a:solidFill>
              </a:rPr>
              <a:t>Artículo 45:</a:t>
            </a:r>
          </a:p>
          <a:p>
            <a:pPr marL="0" indent="0" algn="just">
              <a:buNone/>
            </a:pPr>
            <a:r>
              <a:rPr lang="es-SV" sz="1400" dirty="0"/>
              <a:t>Cuando el pleno del MCP-ES, lo considere conveniente, se utilizará un sistema de votación de mayoría calificada equivalente a dos tercios del total de personas delegadas con derecho a voto en primera convocatoria y de ser necesario, con el voto favorable de las dos terceras partes de las personas delegadas con derecho a voto, presentes en segunda convocatoria.</a:t>
            </a:r>
          </a:p>
          <a:p>
            <a:pPr marL="0" indent="0">
              <a:buNone/>
            </a:pPr>
            <a:endParaRPr lang="es-SV" sz="1400" dirty="0"/>
          </a:p>
          <a:p>
            <a:pPr marL="0" indent="0" algn="just">
              <a:lnSpc>
                <a:spcPct val="100000"/>
              </a:lnSpc>
              <a:buNone/>
            </a:pPr>
            <a:r>
              <a:rPr lang="es-SV" sz="1400" b="1" dirty="0">
                <a:solidFill>
                  <a:schemeClr val="tx2"/>
                </a:solidFill>
              </a:rPr>
              <a:t>Artículo 46:</a:t>
            </a:r>
          </a:p>
          <a:p>
            <a:pPr marL="0" indent="0">
              <a:buNone/>
            </a:pPr>
            <a:r>
              <a:rPr lang="es-SV" sz="1400" dirty="0"/>
              <a:t>Las resoluciones de la Asamblea General  son consignadas en el Acta respectiva, bajo la responsabilidad de la Dirección Ejecutiva, el acta incluye la lista de miembros participantes.</a:t>
            </a:r>
          </a:p>
          <a:p>
            <a:pPr marL="0" indent="0">
              <a:buNone/>
            </a:pPr>
            <a:r>
              <a:rPr lang="es-SV" sz="1400" dirty="0"/>
              <a:t>Todas las actas de Asamblea General, deberán ser firmadas por todos los miembros que estuvieron presentes en la misma. El acta se firmará en la siguiente reunión Plenaria salvo excepciones, aprobadas por la Presidencia.</a:t>
            </a:r>
          </a:p>
          <a:p>
            <a:endParaRPr lang="es-SV" sz="1400" dirty="0"/>
          </a:p>
          <a:p>
            <a:endParaRPr lang="es-SV" sz="1400" dirty="0"/>
          </a:p>
          <a:p>
            <a:pPr marL="0" indent="0" algn="just">
              <a:lnSpc>
                <a:spcPct val="110000"/>
              </a:lnSpc>
              <a:buNone/>
            </a:pPr>
            <a:r>
              <a:rPr lang="es-SV" sz="1400" b="1" dirty="0">
                <a:solidFill>
                  <a:schemeClr val="tx2"/>
                </a:solidFill>
              </a:rPr>
              <a:t>Artículo 47:</a:t>
            </a:r>
          </a:p>
          <a:p>
            <a:pPr marL="0" indent="0">
              <a:buNone/>
            </a:pPr>
            <a:r>
              <a:rPr lang="es-SV" sz="1400" dirty="0"/>
              <a:t>Observadores o personas No miembros del MCP-ES, pueden asistir a las reuniones de la Asamblea General,  previa solicitud a través de la Dirección Ejecutiva del MCP-ES. La Dirección Ejecutiva evaluará aceptar la solicitud y de ser aprobada enviará invitación. Las personas observadoras y personas No miembros, solo podrán tomar la palabra bajo invitación de la Presidencia del MCP-ES en relación a su área de conocimiento específico. En ningún caso participarán en las deliberaciones ni voto de la Asamblea</a:t>
            </a:r>
          </a:p>
          <a:p>
            <a:endParaRPr lang="es-SV" sz="1400" dirty="0"/>
          </a:p>
        </p:txBody>
      </p:sp>
    </p:spTree>
    <p:extLst>
      <p:ext uri="{BB962C8B-B14F-4D97-AF65-F5344CB8AC3E}">
        <p14:creationId xmlns:p14="http://schemas.microsoft.com/office/powerpoint/2010/main" val="874590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F5ED2916-0248-494A-AB96-5A766290B257}"/>
              </a:ext>
            </a:extLst>
          </p:cNvPr>
          <p:cNvSpPr>
            <a:spLocks noGrp="1"/>
          </p:cNvSpPr>
          <p:nvPr>
            <p:ph type="title"/>
          </p:nvPr>
        </p:nvSpPr>
        <p:spPr>
          <a:xfrm>
            <a:off x="8571972" y="1738015"/>
            <a:ext cx="2613480" cy="1690985"/>
          </a:xfrm>
        </p:spPr>
        <p:txBody>
          <a:bodyPr vert="horz" lIns="91440" tIns="45720" rIns="91440" bIns="45720" rtlCol="0" anchor="ctr">
            <a:normAutofit/>
          </a:bodyPr>
          <a:lstStyle/>
          <a:p>
            <a:pPr algn="ctr">
              <a:lnSpc>
                <a:spcPct val="100000"/>
              </a:lnSpc>
            </a:pPr>
            <a:r>
              <a:rPr lang="en-US" sz="6600" u="sng" kern="1200" dirty="0">
                <a:latin typeface="+mj-lt"/>
                <a:ea typeface="+mj-ea"/>
                <a:cs typeface="+mj-cs"/>
              </a:rPr>
              <a:t>Dietas</a:t>
            </a:r>
          </a:p>
        </p:txBody>
      </p:sp>
      <p:sp>
        <p:nvSpPr>
          <p:cNvPr id="4" name="CuadroTexto 3">
            <a:extLst>
              <a:ext uri="{FF2B5EF4-FFF2-40B4-BE49-F238E27FC236}">
                <a16:creationId xmlns:a16="http://schemas.microsoft.com/office/drawing/2014/main" id="{A663AB06-B81D-4A3B-9118-B2C994162097}"/>
              </a:ext>
            </a:extLst>
          </p:cNvPr>
          <p:cNvSpPr txBox="1"/>
          <p:nvPr/>
        </p:nvSpPr>
        <p:spPr>
          <a:xfrm>
            <a:off x="777210" y="1190118"/>
            <a:ext cx="6579928" cy="5455232"/>
          </a:xfrm>
          <a:prstGeom prst="rect">
            <a:avLst/>
          </a:prstGeom>
        </p:spPr>
        <p:txBody>
          <a:bodyPr vert="horz" lIns="91440" tIns="45720" rIns="91440" bIns="45720" rtlCol="0" anchor="ctr">
            <a:normAutofit/>
          </a:bodyPr>
          <a:lstStyle/>
          <a:p>
            <a:pPr>
              <a:lnSpc>
                <a:spcPct val="90000"/>
              </a:lnSpc>
              <a:spcAft>
                <a:spcPts val="600"/>
              </a:spcAft>
            </a:pPr>
            <a:r>
              <a:rPr lang="es-SV" sz="2000" b="1" dirty="0"/>
              <a:t>Artículo 48:</a:t>
            </a:r>
          </a:p>
          <a:p>
            <a:pPr indent="-228600">
              <a:lnSpc>
                <a:spcPct val="90000"/>
              </a:lnSpc>
              <a:spcAft>
                <a:spcPts val="600"/>
              </a:spcAft>
              <a:buFont typeface="Arial" panose="020B0604020202020204" pitchFamily="34" charset="0"/>
              <a:buChar char="•"/>
            </a:pPr>
            <a:r>
              <a:rPr lang="es-SV" sz="2000" dirty="0"/>
              <a:t>Las personas delegadas del MCP-ES, no recibirán dietas, ni otra forma de retribución por su participación en dicho Mecanismo.  En los casos en que las personas delegadas tengan que participar en reuniones o actividades fuera del área metropolitana de San Salvador, el MCP-ES, facilitará la logística correspondiente para dicha actividad. </a:t>
            </a:r>
          </a:p>
          <a:p>
            <a:pPr indent="-228600">
              <a:lnSpc>
                <a:spcPct val="90000"/>
              </a:lnSpc>
              <a:spcAft>
                <a:spcPts val="600"/>
              </a:spcAft>
              <a:buFont typeface="Arial" panose="020B0604020202020204" pitchFamily="34" charset="0"/>
              <a:buChar char="•"/>
            </a:pPr>
            <a:endParaRPr lang="es-SV" sz="2000" dirty="0"/>
          </a:p>
          <a:p>
            <a:pPr indent="-228600">
              <a:lnSpc>
                <a:spcPct val="90000"/>
              </a:lnSpc>
              <a:spcAft>
                <a:spcPts val="600"/>
              </a:spcAft>
              <a:buFont typeface="Arial" panose="020B0604020202020204" pitchFamily="34" charset="0"/>
              <a:buChar char="•"/>
            </a:pPr>
            <a:endParaRPr lang="es-SV" sz="2000" dirty="0"/>
          </a:p>
          <a:p>
            <a:pPr>
              <a:lnSpc>
                <a:spcPct val="90000"/>
              </a:lnSpc>
              <a:spcAft>
                <a:spcPts val="600"/>
              </a:spcAft>
            </a:pPr>
            <a:r>
              <a:rPr lang="es-SV" sz="2000" b="1" dirty="0"/>
              <a:t>Artículo 49:</a:t>
            </a:r>
          </a:p>
          <a:p>
            <a:pPr indent="-228600">
              <a:lnSpc>
                <a:spcPct val="90000"/>
              </a:lnSpc>
              <a:spcAft>
                <a:spcPts val="600"/>
              </a:spcAft>
              <a:buFont typeface="Arial" panose="020B0604020202020204" pitchFamily="34" charset="0"/>
              <a:buChar char="•"/>
            </a:pPr>
            <a:r>
              <a:rPr lang="es-SV" sz="2000" dirty="0"/>
              <a:t>A efecto de garantizar la participación de los miembros de sociedad civil, El MCP-ES, incluirá en su Presupuesto Anual, una partida que cubrirá los gastos de movilización a las diferentes reuniones o actividades que se convocaren</a:t>
            </a:r>
            <a:r>
              <a:rPr lang="es-SV" sz="2000" b="1" dirty="0"/>
              <a:t>.</a:t>
            </a:r>
            <a:endParaRPr lang="es-SV" sz="2000" dirty="0"/>
          </a:p>
        </p:txBody>
      </p:sp>
      <p:cxnSp>
        <p:nvCxnSpPr>
          <p:cNvPr id="13" name="Straight Connector 12">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116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14">
            <a:extLst>
              <a:ext uri="{FF2B5EF4-FFF2-40B4-BE49-F238E27FC236}">
                <a16:creationId xmlns:a16="http://schemas.microsoft.com/office/drawing/2014/main" id="{6FC11E2E-9797-4FEA-90FD-894E32A2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33">
            <a:extLst>
              <a:ext uri="{FF2B5EF4-FFF2-40B4-BE49-F238E27FC236}">
                <a16:creationId xmlns:a16="http://schemas.microsoft.com/office/drawing/2014/main" id="{F8828EFD-56F8-4B00-9A0D-B623CC074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02096" y="3608996"/>
            <a:ext cx="4522796" cy="3249004"/>
          </a:xfrm>
          <a:custGeom>
            <a:avLst/>
            <a:gdLst>
              <a:gd name="connsiteX0" fmla="*/ 3018081 w 4522796"/>
              <a:gd name="connsiteY0" fmla="*/ 0 h 3249004"/>
              <a:gd name="connsiteX1" fmla="*/ 0 w 4522796"/>
              <a:gd name="connsiteY1" fmla="*/ 0 h 3249004"/>
              <a:gd name="connsiteX2" fmla="*/ 0 w 4522796"/>
              <a:gd name="connsiteY2" fmla="*/ 3249004 h 3249004"/>
              <a:gd name="connsiteX3" fmla="*/ 4522796 w 4522796"/>
              <a:gd name="connsiteY3" fmla="*/ 3249004 h 3249004"/>
            </a:gdLst>
            <a:ahLst/>
            <a:cxnLst>
              <a:cxn ang="0">
                <a:pos x="connsiteX0" y="connsiteY0"/>
              </a:cxn>
              <a:cxn ang="0">
                <a:pos x="connsiteX1" y="connsiteY1"/>
              </a:cxn>
              <a:cxn ang="0">
                <a:pos x="connsiteX2" y="connsiteY2"/>
              </a:cxn>
              <a:cxn ang="0">
                <a:pos x="connsiteX3" y="connsiteY3"/>
              </a:cxn>
            </a:cxnLst>
            <a:rect l="l" t="t" r="r" b="b"/>
            <a:pathLst>
              <a:path w="4522796" h="3249004">
                <a:moveTo>
                  <a:pt x="3018081" y="0"/>
                </a:moveTo>
                <a:lnTo>
                  <a:pt x="0" y="0"/>
                </a:lnTo>
                <a:lnTo>
                  <a:pt x="0" y="3249004"/>
                </a:lnTo>
                <a:lnTo>
                  <a:pt x="4522796" y="324900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4" name="CuadroTexto 3">
            <a:extLst>
              <a:ext uri="{FF2B5EF4-FFF2-40B4-BE49-F238E27FC236}">
                <a16:creationId xmlns:a16="http://schemas.microsoft.com/office/drawing/2014/main" id="{1890DEF0-3DB1-4A46-AE11-EAEE1951D7B7}"/>
              </a:ext>
            </a:extLst>
          </p:cNvPr>
          <p:cNvSpPr txBox="1"/>
          <p:nvPr/>
        </p:nvSpPr>
        <p:spPr>
          <a:xfrm>
            <a:off x="375583" y="3249004"/>
            <a:ext cx="9172453" cy="1748298"/>
          </a:xfrm>
          <a:prstGeom prst="rect">
            <a:avLst/>
          </a:prstGeom>
        </p:spPr>
        <p:txBody>
          <a:bodyPr vert="horz" lIns="91440" tIns="45720" rIns="91440" bIns="45720" rtlCol="0" anchor="b">
            <a:normAutofit fontScale="85000" lnSpcReduction="20000"/>
          </a:bodyPr>
          <a:lstStyle/>
          <a:p>
            <a:pPr>
              <a:lnSpc>
                <a:spcPct val="90000"/>
              </a:lnSpc>
              <a:spcBef>
                <a:spcPct val="0"/>
              </a:spcBef>
              <a:spcAft>
                <a:spcPts val="600"/>
              </a:spcAft>
            </a:pPr>
            <a:r>
              <a:rPr lang="es-SV" sz="5400" kern="1200">
                <a:solidFill>
                  <a:schemeClr val="tx1"/>
                </a:solidFill>
                <a:latin typeface="+mj-lt"/>
                <a:ea typeface="+mj-ea"/>
                <a:cs typeface="+mj-cs"/>
              </a:rPr>
              <a:t>Funcionamiento de los </a:t>
            </a:r>
            <a:r>
              <a:rPr lang="es-SV" sz="5400">
                <a:latin typeface="+mj-lt"/>
                <a:ea typeface="+mj-ea"/>
                <a:cs typeface="+mj-cs"/>
              </a:rPr>
              <a:t>ó</a:t>
            </a:r>
            <a:r>
              <a:rPr lang="es-SV" sz="5400" kern="1200">
                <a:solidFill>
                  <a:schemeClr val="tx1"/>
                </a:solidFill>
                <a:latin typeface="+mj-lt"/>
                <a:ea typeface="+mj-ea"/>
                <a:cs typeface="+mj-cs"/>
              </a:rPr>
              <a:t>rganos</a:t>
            </a:r>
            <a:r>
              <a:rPr lang="es-SV" sz="5400">
                <a:latin typeface="+mj-lt"/>
                <a:ea typeface="+mj-ea"/>
                <a:cs typeface="+mj-cs"/>
              </a:rPr>
              <a:t>:</a:t>
            </a:r>
          </a:p>
          <a:p>
            <a:pPr>
              <a:lnSpc>
                <a:spcPct val="90000"/>
              </a:lnSpc>
              <a:spcBef>
                <a:spcPct val="0"/>
              </a:spcBef>
              <a:spcAft>
                <a:spcPts val="600"/>
              </a:spcAft>
            </a:pPr>
            <a:r>
              <a:rPr lang="es-SV" sz="5400" kern="1200">
                <a:solidFill>
                  <a:schemeClr val="tx1"/>
                </a:solidFill>
                <a:latin typeface="+mj-lt"/>
                <a:ea typeface="+mj-ea"/>
                <a:cs typeface="+mj-cs"/>
              </a:rPr>
              <a:t>Comité Ejecutivo</a:t>
            </a:r>
          </a:p>
          <a:p>
            <a:pPr>
              <a:lnSpc>
                <a:spcPct val="90000"/>
              </a:lnSpc>
              <a:spcBef>
                <a:spcPct val="0"/>
              </a:spcBef>
              <a:spcAft>
                <a:spcPts val="600"/>
              </a:spcAft>
            </a:pPr>
            <a:r>
              <a:rPr lang="es-SV" sz="5400">
                <a:latin typeface="+mj-lt"/>
                <a:ea typeface="+mj-ea"/>
                <a:cs typeface="+mj-cs"/>
              </a:rPr>
              <a:t>Dirección Ejecutiva</a:t>
            </a:r>
            <a:endParaRPr lang="es-SV" sz="5400" kern="1200">
              <a:solidFill>
                <a:schemeClr val="tx1"/>
              </a:solidFill>
              <a:latin typeface="+mj-lt"/>
              <a:ea typeface="+mj-ea"/>
              <a:cs typeface="+mj-cs"/>
            </a:endParaRPr>
          </a:p>
        </p:txBody>
      </p:sp>
      <p:sp>
        <p:nvSpPr>
          <p:cNvPr id="13" name="Freeform 24">
            <a:extLst>
              <a:ext uri="{FF2B5EF4-FFF2-40B4-BE49-F238E27FC236}">
                <a16:creationId xmlns:a16="http://schemas.microsoft.com/office/drawing/2014/main" id="{3D4697C8-4A0D-4493-B526-7CC15E0EE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B3E1D447-F684-4511-9B36-502600345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6587" y="1016175"/>
            <a:ext cx="3079129" cy="1054602"/>
          </a:xfrm>
          <a:prstGeom prst="rect">
            <a:avLst/>
          </a:prstGeom>
        </p:spPr>
      </p:pic>
      <p:sp>
        <p:nvSpPr>
          <p:cNvPr id="15" name="Freeform 15">
            <a:extLst>
              <a:ext uri="{FF2B5EF4-FFF2-40B4-BE49-F238E27FC236}">
                <a16:creationId xmlns:a16="http://schemas.microsoft.com/office/drawing/2014/main" id="{A085B63A-2D2F-4B09-9BFB-E2080686C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19003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C5EB6FA4-9596-4672-B7AB-D8615C6963F1}"/>
              </a:ext>
            </a:extLst>
          </p:cNvPr>
          <p:cNvGraphicFramePr/>
          <p:nvPr>
            <p:extLst>
              <p:ext uri="{D42A27DB-BD31-4B8C-83A1-F6EECF244321}">
                <p14:modId xmlns:p14="http://schemas.microsoft.com/office/powerpoint/2010/main" val="4031701574"/>
              </p:ext>
            </p:extLst>
          </p:nvPr>
        </p:nvGraphicFramePr>
        <p:xfrm>
          <a:off x="660399" y="581441"/>
          <a:ext cx="10758968" cy="6032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97BE4CE0-929E-4A19-B3B7-B65E991B37E4}"/>
              </a:ext>
            </a:extLst>
          </p:cNvPr>
          <p:cNvSpPr txBox="1"/>
          <p:nvPr/>
        </p:nvSpPr>
        <p:spPr>
          <a:xfrm>
            <a:off x="4204284" y="85060"/>
            <a:ext cx="3671198" cy="707886"/>
          </a:xfrm>
          <a:prstGeom prst="rect">
            <a:avLst/>
          </a:prstGeom>
          <a:noFill/>
        </p:spPr>
        <p:txBody>
          <a:bodyPr wrap="none" rtlCol="0">
            <a:spAutoFit/>
          </a:bodyPr>
          <a:lstStyle/>
          <a:p>
            <a:r>
              <a:rPr lang="es-MX" sz="4000" dirty="0"/>
              <a:t>C O N T E N I D O</a:t>
            </a:r>
            <a:endParaRPr lang="es-SV" sz="4000" dirty="0"/>
          </a:p>
        </p:txBody>
      </p:sp>
      <p:pic>
        <p:nvPicPr>
          <p:cNvPr id="5" name="Imagen 4">
            <a:extLst>
              <a:ext uri="{FF2B5EF4-FFF2-40B4-BE49-F238E27FC236}">
                <a16:creationId xmlns:a16="http://schemas.microsoft.com/office/drawing/2014/main" id="{0E9795A0-A30A-4266-966F-48F658A0E3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3019" y="85060"/>
            <a:ext cx="1838582" cy="638264"/>
          </a:xfrm>
          <a:prstGeom prst="rect">
            <a:avLst/>
          </a:prstGeom>
        </p:spPr>
      </p:pic>
    </p:spTree>
    <p:extLst>
      <p:ext uri="{BB962C8B-B14F-4D97-AF65-F5344CB8AC3E}">
        <p14:creationId xmlns:p14="http://schemas.microsoft.com/office/powerpoint/2010/main" val="1793714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9" name="Group 11">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5" name="Group 34">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ítulo 1">
            <a:extLst>
              <a:ext uri="{FF2B5EF4-FFF2-40B4-BE49-F238E27FC236}">
                <a16:creationId xmlns:a16="http://schemas.microsoft.com/office/drawing/2014/main" id="{5E04563B-6A4F-412F-A7CC-71420FF4FA23}"/>
              </a:ext>
            </a:extLst>
          </p:cNvPr>
          <p:cNvSpPr txBox="1">
            <a:spLocks noGrp="1"/>
          </p:cNvSpPr>
          <p:nvPr>
            <p:ph type="title"/>
          </p:nvPr>
        </p:nvSpPr>
        <p:spPr>
          <a:xfrm>
            <a:off x="904877" y="2415322"/>
            <a:ext cx="3451730" cy="23998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kern="1200" dirty="0">
                <a:solidFill>
                  <a:srgbClr val="FFFFFF"/>
                </a:solidFill>
                <a:latin typeface="+mj-lt"/>
                <a:ea typeface="+mj-ea"/>
                <a:cs typeface="+mj-cs"/>
              </a:rPr>
              <a:t>Comité Ejecutivo</a:t>
            </a:r>
          </a:p>
        </p:txBody>
      </p:sp>
      <p:sp>
        <p:nvSpPr>
          <p:cNvPr id="5" name="CuadroTexto 4">
            <a:extLst>
              <a:ext uri="{FF2B5EF4-FFF2-40B4-BE49-F238E27FC236}">
                <a16:creationId xmlns:a16="http://schemas.microsoft.com/office/drawing/2014/main" id="{C28CDBDD-CDB3-462D-86DB-58F57B0DE098}"/>
              </a:ext>
            </a:extLst>
          </p:cNvPr>
          <p:cNvSpPr txBox="1"/>
          <p:nvPr/>
        </p:nvSpPr>
        <p:spPr>
          <a:xfrm>
            <a:off x="4427538" y="-14287"/>
            <a:ext cx="7734300" cy="6858000"/>
          </a:xfrm>
          <a:prstGeom prst="rect">
            <a:avLst/>
          </a:prstGeom>
        </p:spPr>
        <p:txBody>
          <a:bodyPr vert="horz" lIns="91440" tIns="45720" rIns="91440" bIns="45720" rtlCol="0" anchor="ctr">
            <a:normAutofit lnSpcReduction="10000"/>
          </a:bodyPr>
          <a:lstStyle/>
          <a:p>
            <a:pPr>
              <a:lnSpc>
                <a:spcPct val="90000"/>
              </a:lnSpc>
              <a:spcAft>
                <a:spcPts val="600"/>
              </a:spcAft>
            </a:pPr>
            <a:r>
              <a:rPr lang="es-SV" sz="2000" b="1" i="1" dirty="0">
                <a:solidFill>
                  <a:schemeClr val="accent1"/>
                </a:solidFill>
              </a:rPr>
              <a:t>Artículo 50:</a:t>
            </a:r>
          </a:p>
          <a:p>
            <a:pPr algn="just">
              <a:lnSpc>
                <a:spcPct val="90000"/>
              </a:lnSpc>
              <a:spcAft>
                <a:spcPts val="600"/>
              </a:spcAft>
            </a:pPr>
            <a:endParaRPr lang="es-SV" dirty="0"/>
          </a:p>
          <a:p>
            <a:pPr algn="just">
              <a:lnSpc>
                <a:spcPct val="90000"/>
              </a:lnSpc>
              <a:spcAft>
                <a:spcPts val="600"/>
              </a:spcAft>
            </a:pPr>
            <a:r>
              <a:rPr lang="es-SV" dirty="0"/>
              <a:t>El MCP-ES, a nivel interno contará con una estructura llamada Comité Ejecutivo, que promoverá en todo momento la participación de los sectores acreditados.</a:t>
            </a:r>
          </a:p>
          <a:p>
            <a:pPr indent="-228600" algn="just">
              <a:lnSpc>
                <a:spcPct val="90000"/>
              </a:lnSpc>
              <a:spcAft>
                <a:spcPts val="600"/>
              </a:spcAft>
              <a:buFont typeface="Arial" panose="020B0604020202020204" pitchFamily="34" charset="0"/>
              <a:buChar char="•"/>
            </a:pPr>
            <a:endParaRPr lang="es-SV" dirty="0"/>
          </a:p>
          <a:p>
            <a:pPr>
              <a:spcAft>
                <a:spcPts val="600"/>
              </a:spcAft>
            </a:pPr>
            <a:r>
              <a:rPr lang="es-SV" sz="2000" b="1" i="1" dirty="0">
                <a:solidFill>
                  <a:schemeClr val="accent1"/>
                </a:solidFill>
              </a:rPr>
              <a:t>Artículo 51:</a:t>
            </a:r>
          </a:p>
          <a:p>
            <a:pPr algn="just">
              <a:lnSpc>
                <a:spcPct val="90000"/>
              </a:lnSpc>
              <a:spcAft>
                <a:spcPts val="600"/>
              </a:spcAft>
            </a:pPr>
            <a:r>
              <a:rPr lang="es-SV" dirty="0"/>
              <a:t>El Comité Ejecutivo del MCP-ES está compuesto por  los siguientes miembros: </a:t>
            </a:r>
          </a:p>
          <a:p>
            <a:pPr marL="285750" indent="-285750" algn="just">
              <a:lnSpc>
                <a:spcPct val="90000"/>
              </a:lnSpc>
              <a:spcAft>
                <a:spcPts val="600"/>
              </a:spcAft>
              <a:buFont typeface="Arial" panose="020B0604020202020204" pitchFamily="34" charset="0"/>
              <a:buChar char="•"/>
            </a:pPr>
            <a:r>
              <a:rPr lang="es-SV" dirty="0"/>
              <a:t>El Presidente/a,</a:t>
            </a:r>
          </a:p>
          <a:p>
            <a:pPr marL="285750" indent="-285750" algn="just">
              <a:lnSpc>
                <a:spcPct val="90000"/>
              </a:lnSpc>
              <a:spcAft>
                <a:spcPts val="600"/>
              </a:spcAft>
              <a:buFont typeface="Arial" panose="020B0604020202020204" pitchFamily="34" charset="0"/>
              <a:buChar char="•"/>
            </a:pPr>
            <a:r>
              <a:rPr lang="es-SV" dirty="0"/>
              <a:t>El Vice-presidente/a, </a:t>
            </a:r>
          </a:p>
          <a:p>
            <a:pPr marL="285750" indent="-285750" algn="just">
              <a:lnSpc>
                <a:spcPct val="90000"/>
              </a:lnSpc>
              <a:spcAft>
                <a:spcPts val="600"/>
              </a:spcAft>
              <a:buFont typeface="Arial" panose="020B0604020202020204" pitchFamily="34" charset="0"/>
              <a:buChar char="•"/>
            </a:pPr>
            <a:r>
              <a:rPr lang="es-SV" dirty="0"/>
              <a:t>Secretario(a), </a:t>
            </a:r>
          </a:p>
          <a:p>
            <a:pPr marL="285750" indent="-285750" algn="just">
              <a:lnSpc>
                <a:spcPct val="90000"/>
              </a:lnSpc>
              <a:spcAft>
                <a:spcPts val="600"/>
              </a:spcAft>
              <a:buFont typeface="Arial" panose="020B0604020202020204" pitchFamily="34" charset="0"/>
              <a:buChar char="•"/>
            </a:pPr>
            <a:r>
              <a:rPr lang="es-SV" dirty="0"/>
              <a:t>El/la Director/a Ejecutivo/a </a:t>
            </a:r>
          </a:p>
          <a:p>
            <a:pPr algn="just">
              <a:lnSpc>
                <a:spcPct val="90000"/>
              </a:lnSpc>
              <a:spcAft>
                <a:spcPts val="600"/>
              </a:spcAft>
            </a:pPr>
            <a:r>
              <a:rPr lang="es-SV" dirty="0"/>
              <a:t>Los cargos de Presidente/a, Vice-presidente/a y Secretario(a), serán de representación personal y no institucional. Para los cargos de Presidente/a y Vicepresidente/a únicamente serán elegibles los miembros propietarios. El pleno podrá elegir al Secretario/a entre los miembros propietarios o suplentes.</a:t>
            </a:r>
          </a:p>
          <a:p>
            <a:pPr algn="just">
              <a:lnSpc>
                <a:spcPct val="90000"/>
              </a:lnSpc>
              <a:spcAft>
                <a:spcPts val="600"/>
              </a:spcAft>
            </a:pPr>
            <a:r>
              <a:rPr lang="es-SV" dirty="0"/>
              <a:t>El Comité Ejecutivo podrá de manera regular invitar a los/las coordinadores/as de los Comités Técnicos a participar en las reuniones. La invitación será enviada por el/la Director/a Ejecutivo/a.</a:t>
            </a:r>
          </a:p>
          <a:p>
            <a:pPr algn="just">
              <a:lnSpc>
                <a:spcPct val="90000"/>
              </a:lnSpc>
              <a:spcAft>
                <a:spcPts val="600"/>
              </a:spcAft>
            </a:pPr>
            <a:endParaRPr lang="es-SV" b="1" dirty="0"/>
          </a:p>
          <a:p>
            <a:pPr>
              <a:lnSpc>
                <a:spcPct val="90000"/>
              </a:lnSpc>
              <a:spcAft>
                <a:spcPts val="600"/>
              </a:spcAft>
            </a:pPr>
            <a:r>
              <a:rPr lang="es-SV" sz="2000" b="1" i="1" dirty="0">
                <a:solidFill>
                  <a:schemeClr val="accent1"/>
                </a:solidFill>
              </a:rPr>
              <a:t>Artículo 52:</a:t>
            </a:r>
          </a:p>
          <a:p>
            <a:pPr algn="just">
              <a:lnSpc>
                <a:spcPct val="90000"/>
              </a:lnSpc>
              <a:spcAft>
                <a:spcPts val="600"/>
              </a:spcAft>
            </a:pPr>
            <a:r>
              <a:rPr lang="es-SV" dirty="0"/>
              <a:t>Los miembros del Comité Ejecutivo No podrán ejercer sus funciones cuando    se encuentren en conflicto de interés, tal como se define en la Política de Gestión de conflictos de interés del MCP-ES</a:t>
            </a:r>
          </a:p>
        </p:txBody>
      </p:sp>
    </p:spTree>
    <p:extLst>
      <p:ext uri="{BB962C8B-B14F-4D97-AF65-F5344CB8AC3E}">
        <p14:creationId xmlns:p14="http://schemas.microsoft.com/office/powerpoint/2010/main" val="2819123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9" name="Group 11">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5" name="Group 34">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ítulo 1">
            <a:extLst>
              <a:ext uri="{FF2B5EF4-FFF2-40B4-BE49-F238E27FC236}">
                <a16:creationId xmlns:a16="http://schemas.microsoft.com/office/drawing/2014/main" id="{5E04563B-6A4F-412F-A7CC-71420FF4FA23}"/>
              </a:ext>
            </a:extLst>
          </p:cNvPr>
          <p:cNvSpPr txBox="1">
            <a:spLocks noGrp="1"/>
          </p:cNvSpPr>
          <p:nvPr>
            <p:ph type="title"/>
          </p:nvPr>
        </p:nvSpPr>
        <p:spPr>
          <a:xfrm>
            <a:off x="935106" y="2366910"/>
            <a:ext cx="3451730" cy="23998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kern="1200" dirty="0">
                <a:solidFill>
                  <a:srgbClr val="FFFFFF"/>
                </a:solidFill>
                <a:latin typeface="+mj-lt"/>
                <a:ea typeface="+mj-ea"/>
                <a:cs typeface="+mj-cs"/>
              </a:rPr>
              <a:t>Comité Ejecutivo</a:t>
            </a:r>
          </a:p>
        </p:txBody>
      </p:sp>
      <p:sp>
        <p:nvSpPr>
          <p:cNvPr id="40" name="CuadroTexto 39">
            <a:extLst>
              <a:ext uri="{FF2B5EF4-FFF2-40B4-BE49-F238E27FC236}">
                <a16:creationId xmlns:a16="http://schemas.microsoft.com/office/drawing/2014/main" id="{A99780B6-9B6A-475A-98BA-4980035F5C3C}"/>
              </a:ext>
            </a:extLst>
          </p:cNvPr>
          <p:cNvSpPr txBox="1"/>
          <p:nvPr/>
        </p:nvSpPr>
        <p:spPr>
          <a:xfrm>
            <a:off x="4703471" y="442913"/>
            <a:ext cx="7105652" cy="6247864"/>
          </a:xfrm>
          <a:prstGeom prst="rect">
            <a:avLst/>
          </a:prstGeom>
          <a:noFill/>
        </p:spPr>
        <p:txBody>
          <a:bodyPr wrap="square" rtlCol="0">
            <a:spAutoFit/>
          </a:bodyPr>
          <a:lstStyle/>
          <a:p>
            <a:r>
              <a:rPr lang="es-ES_tradnl" sz="2000" b="1" i="1" dirty="0">
                <a:solidFill>
                  <a:schemeClr val="accent1"/>
                </a:solidFill>
              </a:rPr>
              <a:t>Artículo 53:</a:t>
            </a:r>
            <a:endParaRPr lang="es-ES" sz="2000" b="1" i="1" dirty="0">
              <a:solidFill>
                <a:schemeClr val="accent1"/>
              </a:solidFill>
            </a:endParaRPr>
          </a:p>
          <a:p>
            <a:r>
              <a:rPr lang="es-ES_tradnl" sz="2000" dirty="0"/>
              <a:t>El/la Presidente,  vice-presidente/a  y secretario/a, deberán representar a sectores o subsectores diferentes.</a:t>
            </a:r>
            <a:endParaRPr lang="es-ES" sz="2000" dirty="0"/>
          </a:p>
          <a:p>
            <a:r>
              <a:rPr lang="es-ES_tradnl" sz="2000" dirty="0"/>
              <a:t> </a:t>
            </a:r>
            <a:endParaRPr lang="es-ES" sz="2000" dirty="0"/>
          </a:p>
          <a:p>
            <a:r>
              <a:rPr lang="es-ES_tradnl" sz="2000" b="1" i="1" dirty="0">
                <a:solidFill>
                  <a:schemeClr val="accent1"/>
                </a:solidFill>
              </a:rPr>
              <a:t>Artículo 54:</a:t>
            </a:r>
            <a:endParaRPr lang="es-ES" sz="2000" dirty="0">
              <a:solidFill>
                <a:schemeClr val="accent1"/>
              </a:solidFill>
            </a:endParaRPr>
          </a:p>
          <a:p>
            <a:r>
              <a:rPr lang="es-ES_tradnl" sz="2000" dirty="0"/>
              <a:t>El/a Presidente/a,  el/la vice-Presidente/a, y el/la secretario/a del MCP-ES son elegidos democráticamente por la Asamblea General mediante voto secreto por mayoría simple de las personas representantes presentes. </a:t>
            </a:r>
            <a:endParaRPr lang="es-ES" sz="2000" dirty="0"/>
          </a:p>
          <a:p>
            <a:r>
              <a:rPr lang="es-ES_tradnl" sz="2000" dirty="0"/>
              <a:t> </a:t>
            </a:r>
            <a:endParaRPr lang="es-ES" sz="2000" dirty="0"/>
          </a:p>
          <a:p>
            <a:r>
              <a:rPr lang="es-ES_tradnl" sz="2000" b="1" i="1" dirty="0">
                <a:solidFill>
                  <a:schemeClr val="accent1"/>
                </a:solidFill>
              </a:rPr>
              <a:t>Artículo 55:</a:t>
            </a:r>
            <a:endParaRPr lang="es-ES" sz="2000" dirty="0">
              <a:solidFill>
                <a:schemeClr val="accent1"/>
              </a:solidFill>
            </a:endParaRPr>
          </a:p>
          <a:p>
            <a:r>
              <a:rPr lang="es-ES_tradnl" sz="2000" dirty="0"/>
              <a:t>La Presidencia, Vice Presidencia y la Secretaría no podrán ser ostentadas cuando las instituciones a las que representan, sean Receptores principales.</a:t>
            </a:r>
            <a:endParaRPr lang="es-ES" sz="2000" dirty="0"/>
          </a:p>
          <a:p>
            <a:r>
              <a:rPr lang="es-ES_tradnl" sz="2000" dirty="0"/>
              <a:t> </a:t>
            </a:r>
            <a:endParaRPr lang="es-ES" sz="2000" dirty="0"/>
          </a:p>
          <a:p>
            <a:r>
              <a:rPr lang="es-ES_tradnl" sz="2000" b="1" i="1" dirty="0">
                <a:solidFill>
                  <a:schemeClr val="accent1"/>
                </a:solidFill>
              </a:rPr>
              <a:t>Artículo 56:</a:t>
            </a:r>
            <a:endParaRPr lang="es-ES" sz="2000" dirty="0">
              <a:solidFill>
                <a:schemeClr val="accent1"/>
              </a:solidFill>
            </a:endParaRPr>
          </a:p>
          <a:p>
            <a:r>
              <a:rPr lang="es-ES_tradnl" sz="2000" dirty="0"/>
              <a:t>El/la Directora/or Ejecutiva/o forma parte del Comité Ejecutivo en su rol administrativo de apoyo al MCP-ES en la ejecución de sus actividades, con derecho a voz, y no a voto.</a:t>
            </a:r>
            <a:endParaRPr lang="es-ES" sz="2000" dirty="0"/>
          </a:p>
          <a:p>
            <a:pPr algn="just"/>
            <a:endParaRPr lang="es-SV" sz="2000" dirty="0"/>
          </a:p>
        </p:txBody>
      </p:sp>
    </p:spTree>
    <p:extLst>
      <p:ext uri="{BB962C8B-B14F-4D97-AF65-F5344CB8AC3E}">
        <p14:creationId xmlns:p14="http://schemas.microsoft.com/office/powerpoint/2010/main" val="2364307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9" name="Group 11">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5" name="Group 34">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ítulo 1">
            <a:extLst>
              <a:ext uri="{FF2B5EF4-FFF2-40B4-BE49-F238E27FC236}">
                <a16:creationId xmlns:a16="http://schemas.microsoft.com/office/drawing/2014/main" id="{5E04563B-6A4F-412F-A7CC-71420FF4FA23}"/>
              </a:ext>
            </a:extLst>
          </p:cNvPr>
          <p:cNvSpPr txBox="1">
            <a:spLocks noGrp="1"/>
          </p:cNvSpPr>
          <p:nvPr>
            <p:ph type="title"/>
          </p:nvPr>
        </p:nvSpPr>
        <p:spPr>
          <a:xfrm>
            <a:off x="904877" y="2415322"/>
            <a:ext cx="3451730" cy="23998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kern="1200" dirty="0">
                <a:solidFill>
                  <a:srgbClr val="FFFFFF"/>
                </a:solidFill>
                <a:latin typeface="+mj-lt"/>
                <a:ea typeface="+mj-ea"/>
                <a:cs typeface="+mj-cs"/>
              </a:rPr>
              <a:t>Comité Ejecutivo</a:t>
            </a:r>
          </a:p>
        </p:txBody>
      </p:sp>
      <p:sp>
        <p:nvSpPr>
          <p:cNvPr id="40" name="CuadroTexto 39">
            <a:extLst>
              <a:ext uri="{FF2B5EF4-FFF2-40B4-BE49-F238E27FC236}">
                <a16:creationId xmlns:a16="http://schemas.microsoft.com/office/drawing/2014/main" id="{A99780B6-9B6A-475A-98BA-4980035F5C3C}"/>
              </a:ext>
            </a:extLst>
          </p:cNvPr>
          <p:cNvSpPr txBox="1"/>
          <p:nvPr/>
        </p:nvSpPr>
        <p:spPr>
          <a:xfrm>
            <a:off x="4695824" y="136307"/>
            <a:ext cx="7105652" cy="6801862"/>
          </a:xfrm>
          <a:prstGeom prst="rect">
            <a:avLst/>
          </a:prstGeom>
          <a:noFill/>
        </p:spPr>
        <p:txBody>
          <a:bodyPr wrap="square" rtlCol="0">
            <a:spAutoFit/>
          </a:bodyPr>
          <a:lstStyle/>
          <a:p>
            <a:pPr lvl="0"/>
            <a:r>
              <a:rPr lang="es-ES_tradnl" sz="1600" b="1" i="1" dirty="0">
                <a:solidFill>
                  <a:schemeClr val="accent5">
                    <a:lumMod val="75000"/>
                  </a:schemeClr>
                </a:solidFill>
              </a:rPr>
              <a:t>Artículo 57:</a:t>
            </a:r>
            <a:endParaRPr lang="es-ES" sz="1600" dirty="0">
              <a:solidFill>
                <a:schemeClr val="accent5">
                  <a:lumMod val="75000"/>
                </a:schemeClr>
              </a:solidFill>
            </a:endParaRPr>
          </a:p>
          <a:p>
            <a:pPr lvl="0"/>
            <a:r>
              <a:rPr lang="es-ES_tradnl" sz="1600" dirty="0">
                <a:solidFill>
                  <a:prstClr val="black"/>
                </a:solidFill>
              </a:rPr>
              <a:t>El mandato de la presidencia , Vice-Presidencia y Secretaría tienen duración de dos  años, Pudiendo ser reelegidos por un periodo más,  después de no haber ostentado ningún cargo dentro del comité ejecutivo por lo menos por un periodo.    Los periodos inician  el día 1 de julio y terminan el 30 de junio del año 2. </a:t>
            </a:r>
            <a:endParaRPr lang="es-ES" sz="1600" dirty="0">
              <a:solidFill>
                <a:prstClr val="black"/>
              </a:solidFill>
            </a:endParaRPr>
          </a:p>
          <a:p>
            <a:pPr lvl="0"/>
            <a:r>
              <a:rPr lang="es-ES_tradnl" sz="1600" b="1" i="1" dirty="0">
                <a:solidFill>
                  <a:prstClr val="black"/>
                </a:solidFill>
              </a:rPr>
              <a:t> </a:t>
            </a:r>
            <a:endParaRPr lang="es-ES" sz="1600" dirty="0">
              <a:solidFill>
                <a:prstClr val="black"/>
              </a:solidFill>
            </a:endParaRPr>
          </a:p>
          <a:p>
            <a:pPr lvl="0"/>
            <a:r>
              <a:rPr lang="es-ES_tradnl" sz="1600" b="1" i="1" dirty="0">
                <a:solidFill>
                  <a:schemeClr val="accent5">
                    <a:lumMod val="75000"/>
                  </a:schemeClr>
                </a:solidFill>
              </a:rPr>
              <a:t>Artículo 58:</a:t>
            </a:r>
            <a:endParaRPr lang="es-ES" sz="1600" dirty="0">
              <a:solidFill>
                <a:schemeClr val="accent5">
                  <a:lumMod val="75000"/>
                </a:schemeClr>
              </a:solidFill>
            </a:endParaRPr>
          </a:p>
          <a:p>
            <a:pPr lvl="0"/>
            <a:r>
              <a:rPr lang="es-ES_tradnl" sz="1600" dirty="0">
                <a:solidFill>
                  <a:prstClr val="black"/>
                </a:solidFill>
              </a:rPr>
              <a:t>Si se diere el caso que, a la fecha de terminación del plazo para el que fueron elegidos a sus cargos el/la Presidente/a,  vice-Presidente/a y el/la secretaria, sus reemplazantes no hubieran sido aún elegidos, los anteriores continuarán en sus cargos por un periodo máximo de tres  meses.</a:t>
            </a:r>
            <a:endParaRPr lang="es-ES" sz="1600" dirty="0">
              <a:solidFill>
                <a:prstClr val="black"/>
              </a:solidFill>
            </a:endParaRPr>
          </a:p>
          <a:p>
            <a:pPr lvl="0"/>
            <a:r>
              <a:rPr lang="es-ES_tradnl" sz="1600" dirty="0">
                <a:solidFill>
                  <a:prstClr val="black"/>
                </a:solidFill>
              </a:rPr>
              <a:t> </a:t>
            </a:r>
            <a:endParaRPr lang="es-ES" sz="1600" dirty="0">
              <a:solidFill>
                <a:prstClr val="black"/>
              </a:solidFill>
            </a:endParaRPr>
          </a:p>
          <a:p>
            <a:pPr lvl="0"/>
            <a:r>
              <a:rPr lang="es-ES_tradnl" sz="1600" b="1" i="1" dirty="0">
                <a:solidFill>
                  <a:schemeClr val="accent5">
                    <a:lumMod val="75000"/>
                  </a:schemeClr>
                </a:solidFill>
              </a:rPr>
              <a:t>Artículo 59:</a:t>
            </a:r>
            <a:endParaRPr lang="es-ES" sz="1600" dirty="0">
              <a:solidFill>
                <a:schemeClr val="accent5">
                  <a:lumMod val="75000"/>
                </a:schemeClr>
              </a:solidFill>
            </a:endParaRPr>
          </a:p>
          <a:p>
            <a:pPr lvl="0"/>
            <a:r>
              <a:rPr lang="es-ES_tradnl" sz="1600" dirty="0">
                <a:solidFill>
                  <a:prstClr val="black"/>
                </a:solidFill>
              </a:rPr>
              <a:t>La asamblea general del MCP-ES puede remover de sus cargos,  total o parcialmente a los miembros del Comité Ejecutivo,  cuando estime conveniente, en virtud del desempeño.</a:t>
            </a:r>
            <a:endParaRPr lang="es-ES" sz="1600" dirty="0">
              <a:solidFill>
                <a:prstClr val="black"/>
              </a:solidFill>
            </a:endParaRPr>
          </a:p>
          <a:p>
            <a:pPr lvl="0"/>
            <a:r>
              <a:rPr lang="es-ES_tradnl" sz="1600" dirty="0">
                <a:solidFill>
                  <a:prstClr val="black"/>
                </a:solidFill>
              </a:rPr>
              <a:t> </a:t>
            </a:r>
            <a:endParaRPr lang="es-ES" sz="1600" dirty="0">
              <a:solidFill>
                <a:prstClr val="black"/>
              </a:solidFill>
            </a:endParaRPr>
          </a:p>
          <a:p>
            <a:pPr lvl="0"/>
            <a:r>
              <a:rPr lang="es-ES_tradnl" sz="1600" b="1" i="1" dirty="0">
                <a:solidFill>
                  <a:schemeClr val="accent5">
                    <a:lumMod val="75000"/>
                  </a:schemeClr>
                </a:solidFill>
              </a:rPr>
              <a:t>Artículo 60:</a:t>
            </a:r>
            <a:endParaRPr lang="es-ES" sz="1600" dirty="0">
              <a:solidFill>
                <a:schemeClr val="accent5">
                  <a:lumMod val="75000"/>
                </a:schemeClr>
              </a:solidFill>
            </a:endParaRPr>
          </a:p>
          <a:p>
            <a:pPr lvl="0"/>
            <a:r>
              <a:rPr lang="es-ES_tradnl" sz="1600" dirty="0">
                <a:solidFill>
                  <a:prstClr val="black"/>
                </a:solidFill>
              </a:rPr>
              <a:t>Las reuniones del Comité Ejecutivo son convocadas y dirigidas por el/la Presidente/a y, en su ausencia, por el/la Vice-Presidente/a en ausencia de ambos por el Secretario/a. Es función de la Dirección Ejecutiva dar apoyo para las  reuniones, coordinaciones y sistematizaciones del Comité Ejecutivo.</a:t>
            </a:r>
            <a:endParaRPr lang="es-ES" sz="1600" dirty="0">
              <a:solidFill>
                <a:prstClr val="black"/>
              </a:solidFill>
            </a:endParaRPr>
          </a:p>
          <a:p>
            <a:pPr lvl="0"/>
            <a:r>
              <a:rPr lang="es-ES_tradnl" sz="1600" dirty="0">
                <a:solidFill>
                  <a:prstClr val="black"/>
                </a:solidFill>
              </a:rPr>
              <a:t> </a:t>
            </a:r>
            <a:endParaRPr lang="es-ES" sz="1600" dirty="0">
              <a:solidFill>
                <a:prstClr val="black"/>
              </a:solidFill>
            </a:endParaRPr>
          </a:p>
          <a:p>
            <a:pPr lvl="0"/>
            <a:r>
              <a:rPr lang="es-ES_tradnl" sz="1600" b="1" i="1" dirty="0">
                <a:solidFill>
                  <a:schemeClr val="accent5">
                    <a:lumMod val="75000"/>
                  </a:schemeClr>
                </a:solidFill>
              </a:rPr>
              <a:t>Artículo 61:</a:t>
            </a:r>
            <a:endParaRPr lang="es-ES" sz="1600" dirty="0">
              <a:solidFill>
                <a:schemeClr val="accent5">
                  <a:lumMod val="75000"/>
                </a:schemeClr>
              </a:solidFill>
            </a:endParaRPr>
          </a:p>
          <a:p>
            <a:pPr lvl="0"/>
            <a:r>
              <a:rPr lang="es-ES_tradnl" sz="1600" dirty="0">
                <a:solidFill>
                  <a:prstClr val="black"/>
                </a:solidFill>
              </a:rPr>
              <a:t>El Comité Ejecutivo se reúne ocho días antes de la celebración de la Asamblea ordinaria para proponer el contenido y tiempo de la agenda de dicha reunión. </a:t>
            </a:r>
            <a:endParaRPr lang="es-ES" sz="1600" dirty="0">
              <a:solidFill>
                <a:prstClr val="black"/>
              </a:solidFill>
            </a:endParaRPr>
          </a:p>
          <a:p>
            <a:pPr algn="just"/>
            <a:endParaRPr lang="es-SV" sz="2000" dirty="0"/>
          </a:p>
        </p:txBody>
      </p:sp>
    </p:spTree>
    <p:extLst>
      <p:ext uri="{BB962C8B-B14F-4D97-AF65-F5344CB8AC3E}">
        <p14:creationId xmlns:p14="http://schemas.microsoft.com/office/powerpoint/2010/main" val="1538932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9" name="Group 11">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5" name="Group 34">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ítulo 1">
            <a:extLst>
              <a:ext uri="{FF2B5EF4-FFF2-40B4-BE49-F238E27FC236}">
                <a16:creationId xmlns:a16="http://schemas.microsoft.com/office/drawing/2014/main" id="{5E04563B-6A4F-412F-A7CC-71420FF4FA23}"/>
              </a:ext>
            </a:extLst>
          </p:cNvPr>
          <p:cNvSpPr txBox="1">
            <a:spLocks noGrp="1"/>
          </p:cNvSpPr>
          <p:nvPr>
            <p:ph type="title"/>
          </p:nvPr>
        </p:nvSpPr>
        <p:spPr>
          <a:xfrm>
            <a:off x="904877" y="2415322"/>
            <a:ext cx="3451730" cy="23998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kern="1200" dirty="0">
                <a:solidFill>
                  <a:srgbClr val="FFFFFF"/>
                </a:solidFill>
                <a:latin typeface="+mj-lt"/>
                <a:ea typeface="+mj-ea"/>
                <a:cs typeface="+mj-cs"/>
              </a:rPr>
              <a:t>Comité Ejecutivo</a:t>
            </a:r>
          </a:p>
        </p:txBody>
      </p:sp>
      <p:sp>
        <p:nvSpPr>
          <p:cNvPr id="41" name="CuadroTexto 40">
            <a:extLst>
              <a:ext uri="{FF2B5EF4-FFF2-40B4-BE49-F238E27FC236}">
                <a16:creationId xmlns:a16="http://schemas.microsoft.com/office/drawing/2014/main" id="{D17FD98E-0AB6-4DBC-B3E8-008346E94B69}"/>
              </a:ext>
            </a:extLst>
          </p:cNvPr>
          <p:cNvSpPr txBox="1"/>
          <p:nvPr/>
        </p:nvSpPr>
        <p:spPr>
          <a:xfrm>
            <a:off x="4588916" y="245102"/>
            <a:ext cx="7509901" cy="6155531"/>
          </a:xfrm>
          <a:prstGeom prst="rect">
            <a:avLst/>
          </a:prstGeom>
          <a:noFill/>
        </p:spPr>
        <p:txBody>
          <a:bodyPr wrap="square" rtlCol="0">
            <a:spAutoFit/>
          </a:bodyPr>
          <a:lstStyle/>
          <a:p>
            <a:r>
              <a:rPr lang="es-ES_tradnl" sz="1600" b="1" i="1" dirty="0">
                <a:solidFill>
                  <a:srgbClr val="0070C0"/>
                </a:solidFill>
              </a:rPr>
              <a:t>Artículo 62:</a:t>
            </a:r>
          </a:p>
          <a:p>
            <a:endParaRPr lang="es-ES" sz="1400" dirty="0"/>
          </a:p>
          <a:p>
            <a:r>
              <a:rPr lang="es-ES_tradnl" sz="1400" dirty="0"/>
              <a:t>El/la Presidente/a del Comité Ejecutivo es el/la garante del buen funcionamiento de este órgano, </a:t>
            </a:r>
            <a:endParaRPr lang="es-ES" sz="1400" dirty="0"/>
          </a:p>
          <a:p>
            <a:r>
              <a:rPr lang="es-ES_tradnl" sz="1400" dirty="0"/>
              <a:t>El/la Presidente/a es,  responsable de:</a:t>
            </a:r>
            <a:endParaRPr lang="es-ES" sz="1400" dirty="0"/>
          </a:p>
          <a:p>
            <a:pPr lvl="0"/>
            <a:r>
              <a:rPr lang="es-ES_tradnl" sz="1400" dirty="0"/>
              <a:t>Presidir las reuniones ordinarias y extraordinarias del MCP-ES, y dirigir los debates en el pleno</a:t>
            </a:r>
            <a:endParaRPr lang="es-ES" sz="1400" dirty="0"/>
          </a:p>
          <a:p>
            <a:pPr lvl="0"/>
            <a:r>
              <a:rPr lang="es-ES_tradnl" sz="1400" dirty="0"/>
              <a:t>Elaborar en coordinación con la Secretaria y la Dirección Ejecutiva, la agenda de las reuniones y la calendarización de actividades</a:t>
            </a:r>
            <a:endParaRPr lang="es-ES" sz="1400" dirty="0"/>
          </a:p>
          <a:p>
            <a:pPr lvl="0"/>
            <a:r>
              <a:rPr lang="es-ES_tradnl" sz="1400" dirty="0"/>
              <a:t>Dar seguimiento y manejar la agenda y orden del día de las reuniones </a:t>
            </a:r>
            <a:endParaRPr lang="es-ES" sz="1400" dirty="0"/>
          </a:p>
          <a:p>
            <a:pPr lvl="0"/>
            <a:r>
              <a:rPr lang="es-ES_tradnl" sz="1400" dirty="0"/>
              <a:t>Dar seguimiento al Presupuesto del MCP-ES</a:t>
            </a:r>
            <a:endParaRPr lang="es-ES" sz="1400" dirty="0"/>
          </a:p>
          <a:p>
            <a:pPr lvl="0"/>
            <a:r>
              <a:rPr lang="es-ES_tradnl" sz="1400" dirty="0"/>
              <a:t>Velar por el cumplimiento de los Acuerdos y resoluciones del pleno,  así como el cumplimiento del marco de Gobernanza del MCP-ES(Ref.Art.90)</a:t>
            </a:r>
            <a:endParaRPr lang="es-ES" sz="1400" dirty="0"/>
          </a:p>
          <a:p>
            <a:pPr lvl="0"/>
            <a:r>
              <a:rPr lang="es-ES_tradnl" sz="1400" dirty="0"/>
              <a:t>Dirigir al Comité Ejecutivo</a:t>
            </a:r>
            <a:endParaRPr lang="es-ES" sz="1400" dirty="0"/>
          </a:p>
          <a:p>
            <a:pPr lvl="0"/>
            <a:r>
              <a:rPr lang="es-ES_tradnl" sz="1400" dirty="0"/>
              <a:t>Representar al MCP-ES frente al Fondo mundial, a otros cooperantes y poderes públicos;</a:t>
            </a:r>
            <a:endParaRPr lang="es-ES" sz="1400" dirty="0"/>
          </a:p>
          <a:p>
            <a:pPr lvl="0"/>
            <a:r>
              <a:rPr lang="es-ES_tradnl" sz="1400" dirty="0"/>
              <a:t>Representar al MCP-ES frente a la Justicia;</a:t>
            </a:r>
            <a:endParaRPr lang="es-ES" sz="1400" dirty="0"/>
          </a:p>
          <a:p>
            <a:pPr lvl="0"/>
            <a:r>
              <a:rPr lang="es-ES_tradnl" sz="1400" dirty="0"/>
              <a:t>Representar al MCP-ES en todos los actos civiles;</a:t>
            </a:r>
            <a:endParaRPr lang="es-ES" sz="1400" dirty="0"/>
          </a:p>
          <a:p>
            <a:pPr lvl="0"/>
            <a:r>
              <a:rPr lang="es-ES_tradnl" sz="1400" dirty="0"/>
              <a:t>Representar al MCP-ES en actos sociales;</a:t>
            </a:r>
            <a:endParaRPr lang="es-ES" sz="1400" dirty="0"/>
          </a:p>
          <a:p>
            <a:pPr lvl="0"/>
            <a:r>
              <a:rPr lang="es-ES_tradnl" sz="1400" dirty="0"/>
              <a:t>Tomar decisiones emergentes, que por premura de tiempo no puedan esperar a tomarse en el pleno de la reunión del MCP-ES y que no hayan sido reservadas para éste de forma específica y con anterioridad.</a:t>
            </a:r>
            <a:endParaRPr lang="es-ES" sz="1400" dirty="0"/>
          </a:p>
          <a:p>
            <a:pPr lvl="0"/>
            <a:r>
              <a:rPr lang="es-ES_tradnl" sz="1400" dirty="0"/>
              <a:t>Garantizar el cumplimiento de la transparencia en la toma de decisiones del MCP-ES;</a:t>
            </a:r>
            <a:endParaRPr lang="es-ES" sz="1400" dirty="0"/>
          </a:p>
          <a:p>
            <a:pPr lvl="0"/>
            <a:r>
              <a:rPr lang="es-ES_tradnl" sz="1400" dirty="0"/>
              <a:t>Garantizar el respeto de los derechos de todas las personas representantes del MCP-ES;</a:t>
            </a:r>
            <a:endParaRPr lang="es-ES" sz="1400" dirty="0"/>
          </a:p>
          <a:p>
            <a:pPr lvl="0"/>
            <a:r>
              <a:rPr lang="es-ES_tradnl" sz="1400" dirty="0"/>
              <a:t>Garantizar la comunicación hacia y entre los miembros del MCP-ES;</a:t>
            </a:r>
            <a:endParaRPr lang="es-ES" sz="1400" dirty="0"/>
          </a:p>
          <a:p>
            <a:pPr lvl="0"/>
            <a:r>
              <a:rPr lang="es-ES_tradnl" sz="1400" dirty="0"/>
              <a:t>Firmar los documentos y comunicaciones oficiales a enviar al fondo Mundial, y actores clave.</a:t>
            </a:r>
            <a:endParaRPr lang="es-ES" sz="1400" dirty="0"/>
          </a:p>
          <a:p>
            <a:pPr lvl="0"/>
            <a:r>
              <a:rPr lang="es-ES_tradnl" sz="1400" dirty="0"/>
              <a:t>Supervisar directamente al/a la Director/a Ejecutiva.</a:t>
            </a:r>
            <a:endParaRPr lang="es-ES" sz="1400" dirty="0"/>
          </a:p>
          <a:p>
            <a:pPr lvl="0"/>
            <a:r>
              <a:rPr lang="es-ES_tradnl" sz="1400" dirty="0"/>
              <a:t>Ejercer y realizar deberes y mandatos que le sean encargados por el pleno</a:t>
            </a:r>
            <a:endParaRPr lang="es-ES" sz="1400" dirty="0"/>
          </a:p>
          <a:p>
            <a:pPr lvl="0"/>
            <a:r>
              <a:rPr lang="es-ES_tradnl" sz="1400" dirty="0"/>
              <a:t>Elaborar una estrategia de movilización de recursos suplementarios para el MCP-ES y sus actividades teniendo en cuenta todas las posibles fuentes de financiación, y enviarlo a la Asamblea General para aprobación y adopción.</a:t>
            </a:r>
            <a:endParaRPr lang="es-SV" dirty="0"/>
          </a:p>
        </p:txBody>
      </p:sp>
    </p:spTree>
    <p:extLst>
      <p:ext uri="{BB962C8B-B14F-4D97-AF65-F5344CB8AC3E}">
        <p14:creationId xmlns:p14="http://schemas.microsoft.com/office/powerpoint/2010/main" val="1090186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9" name="Group 11">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5" name="Group 34">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ítulo 1">
            <a:extLst>
              <a:ext uri="{FF2B5EF4-FFF2-40B4-BE49-F238E27FC236}">
                <a16:creationId xmlns:a16="http://schemas.microsoft.com/office/drawing/2014/main" id="{5E04563B-6A4F-412F-A7CC-71420FF4FA23}"/>
              </a:ext>
            </a:extLst>
          </p:cNvPr>
          <p:cNvSpPr txBox="1">
            <a:spLocks noGrp="1"/>
          </p:cNvSpPr>
          <p:nvPr>
            <p:ph type="title"/>
          </p:nvPr>
        </p:nvSpPr>
        <p:spPr>
          <a:xfrm>
            <a:off x="904877" y="2415322"/>
            <a:ext cx="3451730" cy="23998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kern="1200" dirty="0">
                <a:solidFill>
                  <a:srgbClr val="FFFFFF"/>
                </a:solidFill>
                <a:latin typeface="+mj-lt"/>
                <a:ea typeface="+mj-ea"/>
                <a:cs typeface="+mj-cs"/>
              </a:rPr>
              <a:t>Comité Ejecutivo</a:t>
            </a:r>
          </a:p>
        </p:txBody>
      </p:sp>
      <p:sp>
        <p:nvSpPr>
          <p:cNvPr id="41" name="CuadroTexto 40">
            <a:extLst>
              <a:ext uri="{FF2B5EF4-FFF2-40B4-BE49-F238E27FC236}">
                <a16:creationId xmlns:a16="http://schemas.microsoft.com/office/drawing/2014/main" id="{D17FD98E-0AB6-4DBC-B3E8-008346E94B69}"/>
              </a:ext>
            </a:extLst>
          </p:cNvPr>
          <p:cNvSpPr txBox="1"/>
          <p:nvPr/>
        </p:nvSpPr>
        <p:spPr>
          <a:xfrm>
            <a:off x="4588916" y="245102"/>
            <a:ext cx="7509901" cy="6740307"/>
          </a:xfrm>
          <a:prstGeom prst="rect">
            <a:avLst/>
          </a:prstGeom>
          <a:noFill/>
        </p:spPr>
        <p:txBody>
          <a:bodyPr wrap="square" rtlCol="0">
            <a:spAutoFit/>
          </a:bodyPr>
          <a:lstStyle/>
          <a:p>
            <a:r>
              <a:rPr lang="es-SV" sz="1600" b="1" dirty="0">
                <a:solidFill>
                  <a:schemeClr val="accent5">
                    <a:lumMod val="75000"/>
                  </a:schemeClr>
                </a:solidFill>
              </a:rPr>
              <a:t>Artículo 63:</a:t>
            </a:r>
          </a:p>
          <a:p>
            <a:r>
              <a:rPr lang="es-SV" sz="1600" dirty="0"/>
              <a:t>El/la Vicepresidente/a, es responsable de:</a:t>
            </a:r>
          </a:p>
          <a:p>
            <a:pPr marL="342900" indent="-342900">
              <a:buAutoNum type="alphaLcPeriod"/>
            </a:pPr>
            <a:r>
              <a:rPr lang="es-SV" sz="1600" dirty="0"/>
              <a:t>Auxiliar a la Presidencia en el cumplimiento de sus deberes y mandatos</a:t>
            </a:r>
          </a:p>
          <a:p>
            <a:pPr marL="342900" indent="-342900">
              <a:buAutoNum type="alphaLcPeriod"/>
            </a:pPr>
            <a:r>
              <a:rPr lang="es-SV" sz="1600" dirty="0"/>
              <a:t>Asumir las funciones y atribuciones en ausencia de la Presidencia </a:t>
            </a:r>
          </a:p>
          <a:p>
            <a:pPr marL="342900" indent="-342900">
              <a:buAutoNum type="alphaLcPeriod"/>
            </a:pPr>
            <a:r>
              <a:rPr lang="es-SV" sz="1600" dirty="0"/>
              <a:t>Participar en actividades en representación de la Presidencia, previa delegación de ésta o cuando el pleno del MCP-ES, lo determine en ausencia de la Presidencia.</a:t>
            </a:r>
          </a:p>
          <a:p>
            <a:pPr marL="342900" indent="-342900">
              <a:buAutoNum type="alphaLcPeriod"/>
            </a:pPr>
            <a:r>
              <a:rPr lang="es-SV" sz="1600" dirty="0"/>
              <a:t>Participar activamente en las actividades del Comité Ejecutivo. Ejercer y realizar deberes y mandatos que le sean encargados por el pleno en coordinación con la Presidencia</a:t>
            </a:r>
          </a:p>
          <a:p>
            <a:pPr marL="342900" indent="-342900">
              <a:buAutoNum type="alphaLcPeriod" startAt="5"/>
            </a:pPr>
            <a:endParaRPr lang="es-SV" sz="1600" dirty="0"/>
          </a:p>
          <a:p>
            <a:r>
              <a:rPr lang="es-SV" sz="1600" b="1" dirty="0">
                <a:solidFill>
                  <a:schemeClr val="accent5">
                    <a:lumMod val="75000"/>
                  </a:schemeClr>
                </a:solidFill>
              </a:rPr>
              <a:t>Artículo 64:</a:t>
            </a:r>
          </a:p>
          <a:p>
            <a:endParaRPr lang="es-SV" sz="1600" dirty="0"/>
          </a:p>
          <a:p>
            <a:r>
              <a:rPr lang="es-SV" sz="1600" dirty="0"/>
              <a:t>El/la Secretario/a, es responsable de:</a:t>
            </a:r>
          </a:p>
          <a:p>
            <a:pPr marL="342900" indent="-342900">
              <a:buAutoNum type="alphaLcPeriod"/>
            </a:pPr>
            <a:r>
              <a:rPr lang="es-SV" sz="1600" dirty="0"/>
              <a:t>Velar porque los libros de actas de las reuniones plenarias que el MCP-ES lleve a cabo sean asentadas puntual y fielmente, a fin de que presenten una memoria exacta de los acuerdos que en ella se tomen.</a:t>
            </a:r>
          </a:p>
          <a:p>
            <a:pPr marL="342900" indent="-342900">
              <a:buAutoNum type="alphaLcPeriod"/>
            </a:pPr>
            <a:r>
              <a:rPr lang="es-SV" sz="1600" dirty="0"/>
              <a:t>Comprobar el quórum y dar seguimiento a las votaciones</a:t>
            </a:r>
          </a:p>
          <a:p>
            <a:pPr marL="342900" indent="-342900">
              <a:buAutoNum type="alphaLcPeriod"/>
            </a:pPr>
            <a:r>
              <a:rPr lang="es-SV" sz="1600" dirty="0"/>
              <a:t>Asumir y participar en actividades en representación de la Presidencia, previa delegación o cuando el pleno del MCP-ES, así lo determine en ausencia de la Presidencia y de la Vice Presidencia.</a:t>
            </a:r>
          </a:p>
          <a:p>
            <a:pPr marL="342900" indent="-342900">
              <a:buAutoNum type="alphaLcPeriod"/>
            </a:pPr>
            <a:r>
              <a:rPr lang="es-SV" sz="1600" dirty="0"/>
              <a:t>Participar activamente en las actividades del Comité Ejecutivo,</a:t>
            </a:r>
          </a:p>
          <a:p>
            <a:pPr marL="342900" indent="-342900">
              <a:buAutoNum type="alphaLcPeriod"/>
            </a:pPr>
            <a:r>
              <a:rPr lang="es-SV" sz="1600" dirty="0"/>
              <a:t>Ejercer y realizar deberes y mandatos que le sean encargados por el pleno en coordinación con la Presidencia</a:t>
            </a:r>
          </a:p>
          <a:p>
            <a:pPr marL="342900" indent="-342900">
              <a:buAutoNum type="alphaLcPeriod"/>
            </a:pPr>
            <a:r>
              <a:rPr lang="es-SV" sz="1600" dirty="0"/>
              <a:t>Velar por que los procedimientos de votación se lleven a cabo de conformidad con lo establecido en los Estatutos y Reglamento Interno;</a:t>
            </a:r>
          </a:p>
          <a:p>
            <a:pPr marL="342900" indent="-342900">
              <a:buAutoNum type="alphaLcPeriod"/>
            </a:pPr>
            <a:r>
              <a:rPr lang="es-SV" sz="1600" dirty="0"/>
              <a:t>Velar por el fiel cumplimiento de los estatutos y de su reglamento.</a:t>
            </a:r>
          </a:p>
        </p:txBody>
      </p:sp>
    </p:spTree>
    <p:extLst>
      <p:ext uri="{BB962C8B-B14F-4D97-AF65-F5344CB8AC3E}">
        <p14:creationId xmlns:p14="http://schemas.microsoft.com/office/powerpoint/2010/main" val="1561502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9" name="Group 11">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5" name="Group 34">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ítulo 1">
            <a:extLst>
              <a:ext uri="{FF2B5EF4-FFF2-40B4-BE49-F238E27FC236}">
                <a16:creationId xmlns:a16="http://schemas.microsoft.com/office/drawing/2014/main" id="{5E04563B-6A4F-412F-A7CC-71420FF4FA23}"/>
              </a:ext>
            </a:extLst>
          </p:cNvPr>
          <p:cNvSpPr txBox="1">
            <a:spLocks noGrp="1"/>
          </p:cNvSpPr>
          <p:nvPr>
            <p:ph type="title"/>
          </p:nvPr>
        </p:nvSpPr>
        <p:spPr>
          <a:xfrm>
            <a:off x="904877" y="2415322"/>
            <a:ext cx="3451730" cy="23998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kern="1200" dirty="0">
                <a:solidFill>
                  <a:srgbClr val="FFFFFF"/>
                </a:solidFill>
                <a:latin typeface="+mj-lt"/>
                <a:ea typeface="+mj-ea"/>
                <a:cs typeface="+mj-cs"/>
              </a:rPr>
              <a:t>Comité Ejecutivo</a:t>
            </a:r>
          </a:p>
        </p:txBody>
      </p:sp>
      <p:sp>
        <p:nvSpPr>
          <p:cNvPr id="40" name="CuadroTexto 39">
            <a:extLst>
              <a:ext uri="{FF2B5EF4-FFF2-40B4-BE49-F238E27FC236}">
                <a16:creationId xmlns:a16="http://schemas.microsoft.com/office/drawing/2014/main" id="{F656DFAF-FCE8-4726-BAE5-8F6048A4403E}"/>
              </a:ext>
            </a:extLst>
          </p:cNvPr>
          <p:cNvSpPr txBox="1"/>
          <p:nvPr/>
        </p:nvSpPr>
        <p:spPr>
          <a:xfrm>
            <a:off x="4808538" y="170635"/>
            <a:ext cx="6899273" cy="6463308"/>
          </a:xfrm>
          <a:prstGeom prst="rect">
            <a:avLst/>
          </a:prstGeom>
          <a:noFill/>
        </p:spPr>
        <p:txBody>
          <a:bodyPr wrap="square" rtlCol="0">
            <a:spAutoFit/>
          </a:bodyPr>
          <a:lstStyle/>
          <a:p>
            <a:r>
              <a:rPr lang="es-SV" b="1" i="1" dirty="0">
                <a:solidFill>
                  <a:schemeClr val="accent5">
                    <a:lumMod val="75000"/>
                  </a:schemeClr>
                </a:solidFill>
              </a:rPr>
              <a:t>Artículo 65:</a:t>
            </a:r>
          </a:p>
          <a:p>
            <a:r>
              <a:rPr lang="es-SV" i="1" dirty="0"/>
              <a:t>En los casos en los que por razón de urgencia,  el Comité Ejecutivo tuviera que tomar una decisión, esta se adoptaría por consenso de los miembros presentes con derecho a voto. Los acuerdos del Comité Ejecutivo, deberán ser ratificados por la Asamblea General</a:t>
            </a:r>
            <a:r>
              <a:rPr lang="es-SV" b="1" i="1" dirty="0"/>
              <a:t>. </a:t>
            </a:r>
          </a:p>
          <a:p>
            <a:endParaRPr lang="es-SV" b="1" i="1" dirty="0"/>
          </a:p>
          <a:p>
            <a:r>
              <a:rPr lang="es-SV" b="1" i="1" dirty="0">
                <a:solidFill>
                  <a:schemeClr val="accent5">
                    <a:lumMod val="75000"/>
                  </a:schemeClr>
                </a:solidFill>
              </a:rPr>
              <a:t>Artículo 66:</a:t>
            </a:r>
          </a:p>
          <a:p>
            <a:r>
              <a:rPr lang="es-SV" i="1" dirty="0"/>
              <a:t>Toda persona miembro del Comité Ejecutivo deberá notificar su ausencia a una reunión a la Dirección Ejecutiva, por lo menos con veinticuatro horas de antelación, salvo en caso de urgencia</a:t>
            </a:r>
            <a:r>
              <a:rPr lang="es-SV" b="1" i="1" dirty="0"/>
              <a:t>.</a:t>
            </a:r>
          </a:p>
          <a:p>
            <a:r>
              <a:rPr lang="es-SV" b="1" i="1" dirty="0"/>
              <a:t> </a:t>
            </a:r>
          </a:p>
          <a:p>
            <a:r>
              <a:rPr lang="es-ES_tradnl" b="1" i="1" dirty="0">
                <a:solidFill>
                  <a:schemeClr val="accent5">
                    <a:lumMod val="75000"/>
                  </a:schemeClr>
                </a:solidFill>
              </a:rPr>
              <a:t>Artículo 67:</a:t>
            </a:r>
            <a:endParaRPr lang="es-ES" dirty="0">
              <a:solidFill>
                <a:schemeClr val="accent5">
                  <a:lumMod val="75000"/>
                </a:schemeClr>
              </a:solidFill>
            </a:endParaRPr>
          </a:p>
          <a:p>
            <a:r>
              <a:rPr lang="es-ES_tradnl" dirty="0"/>
              <a:t>Los miembros del Comité Ejecutivo pueden renunciar a sus cargos por causa justificada previa la finalización de su mandato. Si así fuere, la persona miembro tiene derecho a continuar representando a su sector en la Asamblea del MCP-ES hasta la finalización de su mandato. </a:t>
            </a:r>
          </a:p>
          <a:p>
            <a:endParaRPr lang="es-ES" dirty="0"/>
          </a:p>
          <a:p>
            <a:r>
              <a:rPr lang="es-ES_tradnl" dirty="0"/>
              <a:t> </a:t>
            </a:r>
            <a:r>
              <a:rPr lang="es-ES_tradnl" b="1" i="1" dirty="0">
                <a:solidFill>
                  <a:schemeClr val="accent5">
                    <a:lumMod val="75000"/>
                  </a:schemeClr>
                </a:solidFill>
              </a:rPr>
              <a:t>Artículo 68:</a:t>
            </a:r>
            <a:endParaRPr lang="es-ES" dirty="0">
              <a:solidFill>
                <a:schemeClr val="accent5">
                  <a:lumMod val="75000"/>
                </a:schemeClr>
              </a:solidFill>
            </a:endParaRPr>
          </a:p>
          <a:p>
            <a:r>
              <a:rPr lang="es-ES_tradnl" dirty="0"/>
              <a:t>En caso de renuncia del/de la Presidente/a durante su mandato, el/la vice-Presidente/a asegurará la interinidad hasta la elección de un/a nuevo/a Presidente/a según el procedimiento aquí descrito. En el caso de renuncia del/de la vice-Presidente/a, la Asamblea deberá igualmente proceder a la elección de su reemplazante. </a:t>
            </a:r>
            <a:endParaRPr lang="es-SV" dirty="0"/>
          </a:p>
        </p:txBody>
      </p:sp>
    </p:spTree>
    <p:extLst>
      <p:ext uri="{BB962C8B-B14F-4D97-AF65-F5344CB8AC3E}">
        <p14:creationId xmlns:p14="http://schemas.microsoft.com/office/powerpoint/2010/main" val="1350545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8C90A8-6F58-4AFA-8796-BBBA7C5F5D21}"/>
              </a:ext>
            </a:extLst>
          </p:cNvPr>
          <p:cNvSpPr>
            <a:spLocks noGrp="1"/>
          </p:cNvSpPr>
          <p:nvPr>
            <p:ph type="title"/>
          </p:nvPr>
        </p:nvSpPr>
        <p:spPr>
          <a:xfrm>
            <a:off x="349350" y="199300"/>
            <a:ext cx="7474172" cy="1325563"/>
          </a:xfrm>
        </p:spPr>
        <p:txBody>
          <a:bodyPr vert="horz" lIns="91440" tIns="45720" rIns="91440" bIns="45720" rtlCol="0" anchor="ctr">
            <a:normAutofit/>
          </a:bodyPr>
          <a:lstStyle/>
          <a:p>
            <a:r>
              <a:rPr lang="es-SV" kern="1200">
                <a:solidFill>
                  <a:schemeClr val="tx1"/>
                </a:solidFill>
                <a:latin typeface="+mj-lt"/>
                <a:ea typeface="+mj-ea"/>
                <a:cs typeface="+mj-cs"/>
              </a:rPr>
              <a:t>Dirección Ejecutiva</a:t>
            </a:r>
          </a:p>
        </p:txBody>
      </p:sp>
      <p:sp>
        <p:nvSpPr>
          <p:cNvPr id="4" name="CuadroTexto 3">
            <a:extLst>
              <a:ext uri="{FF2B5EF4-FFF2-40B4-BE49-F238E27FC236}">
                <a16:creationId xmlns:a16="http://schemas.microsoft.com/office/drawing/2014/main" id="{7D2E7088-A58F-4079-B3EE-9237F67AD6CA}"/>
              </a:ext>
            </a:extLst>
          </p:cNvPr>
          <p:cNvSpPr txBox="1"/>
          <p:nvPr/>
        </p:nvSpPr>
        <p:spPr>
          <a:xfrm>
            <a:off x="419751" y="1703692"/>
            <a:ext cx="8495649" cy="4766556"/>
          </a:xfrm>
          <a:prstGeom prst="rect">
            <a:avLst/>
          </a:prstGeom>
        </p:spPr>
        <p:txBody>
          <a:bodyPr vert="horz" lIns="91440" tIns="45720" rIns="91440" bIns="45720" rtlCol="0" anchor="ctr">
            <a:normAutofit lnSpcReduction="10000"/>
          </a:bodyPr>
          <a:lstStyle/>
          <a:p>
            <a:pPr>
              <a:lnSpc>
                <a:spcPct val="90000"/>
              </a:lnSpc>
              <a:spcAft>
                <a:spcPts val="600"/>
              </a:spcAft>
            </a:pPr>
            <a:r>
              <a:rPr lang="es-SV" dirty="0"/>
              <a:t>La Dirección Ejecutiva del MCP- ES tiene una función administrativa y apoya la ejecución de las decisiones tomadas por la Asamblea del  MCP -ES.</a:t>
            </a:r>
          </a:p>
          <a:p>
            <a:pPr indent="-228600">
              <a:lnSpc>
                <a:spcPct val="90000"/>
              </a:lnSpc>
              <a:spcAft>
                <a:spcPts val="600"/>
              </a:spcAft>
              <a:buFont typeface="Arial" panose="020B0604020202020204" pitchFamily="34" charset="0"/>
              <a:buChar char="•"/>
            </a:pPr>
            <a:endParaRPr lang="es-SV" dirty="0"/>
          </a:p>
          <a:p>
            <a:pPr>
              <a:lnSpc>
                <a:spcPct val="90000"/>
              </a:lnSpc>
              <a:spcAft>
                <a:spcPts val="600"/>
              </a:spcAft>
            </a:pPr>
            <a:r>
              <a:rPr lang="es-SV" b="1" dirty="0"/>
              <a:t>Artículo 69:</a:t>
            </a:r>
          </a:p>
          <a:p>
            <a:pPr>
              <a:lnSpc>
                <a:spcPct val="90000"/>
              </a:lnSpc>
              <a:spcAft>
                <a:spcPts val="600"/>
              </a:spcAft>
            </a:pPr>
            <a:r>
              <a:rPr lang="es-SV" dirty="0"/>
              <a:t>El/la Directora/a Ejecutivo/a deberá ser reclutado por El Comité Ejecutivo o un Comité ad hoc creado por la Asamblea, y mediante un proceso público,  transparente y documentado.</a:t>
            </a:r>
          </a:p>
          <a:p>
            <a:pPr indent="-228600">
              <a:lnSpc>
                <a:spcPct val="90000"/>
              </a:lnSpc>
              <a:spcAft>
                <a:spcPts val="600"/>
              </a:spcAft>
              <a:buFont typeface="Arial" panose="020B0604020202020204" pitchFamily="34" charset="0"/>
              <a:buChar char="•"/>
            </a:pPr>
            <a:endParaRPr lang="es-SV" dirty="0"/>
          </a:p>
          <a:p>
            <a:pPr>
              <a:lnSpc>
                <a:spcPct val="90000"/>
              </a:lnSpc>
              <a:spcAft>
                <a:spcPts val="600"/>
              </a:spcAft>
            </a:pPr>
            <a:r>
              <a:rPr lang="es-SV" b="1" dirty="0"/>
              <a:t>Artículo 70:</a:t>
            </a:r>
          </a:p>
          <a:p>
            <a:pPr>
              <a:lnSpc>
                <a:spcPct val="90000"/>
              </a:lnSpc>
              <a:spcAft>
                <a:spcPts val="600"/>
              </a:spcAft>
            </a:pPr>
            <a:r>
              <a:rPr lang="es-SV" dirty="0"/>
              <a:t>Los términos de referencia, los criterios de selección y el plan de reclutamiento del Director/a Ejecutiva, deben  ser aprobados por la Asamblea General del MCP-ES.</a:t>
            </a:r>
          </a:p>
          <a:p>
            <a:pPr indent="-228600">
              <a:lnSpc>
                <a:spcPct val="90000"/>
              </a:lnSpc>
              <a:spcAft>
                <a:spcPts val="600"/>
              </a:spcAft>
              <a:buFont typeface="Arial" panose="020B0604020202020204" pitchFamily="34" charset="0"/>
              <a:buChar char="•"/>
            </a:pPr>
            <a:endParaRPr lang="es-SV" dirty="0"/>
          </a:p>
          <a:p>
            <a:pPr>
              <a:lnSpc>
                <a:spcPct val="90000"/>
              </a:lnSpc>
              <a:spcAft>
                <a:spcPts val="600"/>
              </a:spcAft>
            </a:pPr>
            <a:r>
              <a:rPr lang="es-SV" b="1" dirty="0"/>
              <a:t>Artículo 71:</a:t>
            </a:r>
          </a:p>
          <a:p>
            <a:pPr>
              <a:lnSpc>
                <a:spcPct val="90000"/>
              </a:lnSpc>
              <a:spcAft>
                <a:spcPts val="600"/>
              </a:spcAft>
            </a:pPr>
            <a:r>
              <a:rPr lang="es-SV" dirty="0"/>
              <a:t>Los contratos del personal de la Dirección Ejecutiva, deben de establecerse entre el Administrador/a de los Recursos, nombrado por el MCP-ES y las personas en los cargos siguiendo los procedimientos definidos en el Código de Trabajo de El Salvador.</a:t>
            </a:r>
          </a:p>
          <a:p>
            <a:pPr indent="-228600">
              <a:lnSpc>
                <a:spcPct val="90000"/>
              </a:lnSpc>
              <a:spcAft>
                <a:spcPts val="600"/>
              </a:spcAft>
              <a:buFont typeface="Arial" panose="020B0604020202020204" pitchFamily="34" charset="0"/>
              <a:buChar char="•"/>
            </a:pPr>
            <a:endParaRPr lang="es-SV" dirty="0"/>
          </a:p>
          <a:p>
            <a:pPr indent="-228600">
              <a:lnSpc>
                <a:spcPct val="90000"/>
              </a:lnSpc>
              <a:spcAft>
                <a:spcPts val="600"/>
              </a:spcAft>
              <a:buFont typeface="Arial" panose="020B0604020202020204" pitchFamily="34" charset="0"/>
              <a:buChar char="•"/>
            </a:pPr>
            <a:endParaRPr lang="es-SV" dirty="0"/>
          </a:p>
        </p:txBody>
      </p:sp>
      <p:sp>
        <p:nvSpPr>
          <p:cNvPr id="20" name="Rectangle 1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ABB7C74E-9242-4340-BAFC-41EBD5A66F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915152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8C90A8-6F58-4AFA-8796-BBBA7C5F5D21}"/>
              </a:ext>
            </a:extLst>
          </p:cNvPr>
          <p:cNvSpPr>
            <a:spLocks noGrp="1"/>
          </p:cNvSpPr>
          <p:nvPr>
            <p:ph type="title"/>
          </p:nvPr>
        </p:nvSpPr>
        <p:spPr>
          <a:xfrm>
            <a:off x="349350" y="199300"/>
            <a:ext cx="7474172" cy="1325563"/>
          </a:xfrm>
        </p:spPr>
        <p:txBody>
          <a:bodyPr vert="horz" lIns="91440" tIns="45720" rIns="91440" bIns="45720" rtlCol="0" anchor="ctr">
            <a:normAutofit/>
          </a:bodyPr>
          <a:lstStyle/>
          <a:p>
            <a:r>
              <a:rPr lang="es-SV" kern="1200">
                <a:solidFill>
                  <a:schemeClr val="tx1"/>
                </a:solidFill>
                <a:latin typeface="+mj-lt"/>
                <a:ea typeface="+mj-ea"/>
                <a:cs typeface="+mj-cs"/>
              </a:rPr>
              <a:t>Dirección Ejecutiva</a:t>
            </a:r>
          </a:p>
        </p:txBody>
      </p:sp>
      <p:sp>
        <p:nvSpPr>
          <p:cNvPr id="20" name="Rectangle 1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ABB7C74E-9242-4340-BAFC-41EBD5A66F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7" name="CuadroTexto 6">
            <a:extLst>
              <a:ext uri="{FF2B5EF4-FFF2-40B4-BE49-F238E27FC236}">
                <a16:creationId xmlns:a16="http://schemas.microsoft.com/office/drawing/2014/main" id="{7BA2B399-1C95-4862-BB5C-C2A31910A5C7}"/>
              </a:ext>
            </a:extLst>
          </p:cNvPr>
          <p:cNvSpPr txBox="1"/>
          <p:nvPr/>
        </p:nvSpPr>
        <p:spPr>
          <a:xfrm>
            <a:off x="500058" y="1364943"/>
            <a:ext cx="8496944" cy="5293757"/>
          </a:xfrm>
          <a:prstGeom prst="rect">
            <a:avLst/>
          </a:prstGeom>
          <a:noFill/>
        </p:spPr>
        <p:txBody>
          <a:bodyPr wrap="square" rtlCol="0">
            <a:spAutoFit/>
          </a:bodyPr>
          <a:lstStyle/>
          <a:p>
            <a:r>
              <a:rPr lang="es-SV" sz="2000" b="1" dirty="0"/>
              <a:t>Artículo 72:</a:t>
            </a:r>
          </a:p>
          <a:p>
            <a:r>
              <a:rPr lang="es-SV" sz="2000" dirty="0"/>
              <a:t>La Dirección Ejecutiva tiene como tareas primordiales no exclusivas:</a:t>
            </a:r>
          </a:p>
          <a:p>
            <a:pPr marL="342900" indent="-342900">
              <a:buAutoNum type="alphaLcParenR"/>
            </a:pPr>
            <a:r>
              <a:rPr lang="es-SV" sz="2000" dirty="0"/>
              <a:t>Representar a nivel ejecutivo al MCP-ES, en coordinación con el Comité Ejecutivo,  y asegurar el cumplimiento de sus decisiones.</a:t>
            </a:r>
          </a:p>
          <a:p>
            <a:pPr marL="342900" indent="-342900">
              <a:buAutoNum type="alphaLcParenR"/>
            </a:pPr>
            <a:r>
              <a:rPr lang="es-SV" sz="2000" dirty="0"/>
              <a:t>Establecer mecanismos de comunicación efectivos entre el MCP-ES y los actores, instituciones y organizaciones involucradas en la gestión del MCP-ES y el FM</a:t>
            </a:r>
          </a:p>
          <a:p>
            <a:pPr marL="342900" indent="-342900">
              <a:buAutoNum type="alphaLcParenR"/>
            </a:pPr>
            <a:r>
              <a:rPr lang="es-SV" sz="2000" dirty="0"/>
              <a:t>Establecer nuevos vínculos con sectores involucrados en los mecanismos de respuesta nacional para asegurar el posicionamiento del MCP-ES</a:t>
            </a:r>
          </a:p>
          <a:p>
            <a:pPr marL="342900" indent="-342900">
              <a:buAutoNum type="alphaLcParenR"/>
            </a:pPr>
            <a:r>
              <a:rPr lang="es-SV" sz="2000" dirty="0"/>
              <a:t>Propiciar la gestión de fondos para el cumplimiento del Plan de trabajo del MCP-ES y coordinar la efectiva ejecución de los mismos, con el Comité Ejecutivo</a:t>
            </a:r>
          </a:p>
          <a:p>
            <a:pPr marL="342900" indent="-342900">
              <a:buAutoNum type="alphaLcParenR"/>
            </a:pPr>
            <a:r>
              <a:rPr lang="es-SV" sz="2000" dirty="0"/>
              <a:t>Preparar y presentar informes al FM</a:t>
            </a:r>
          </a:p>
          <a:p>
            <a:pPr marL="342900" indent="-342900">
              <a:buAutoNum type="alphaLcParenR"/>
            </a:pPr>
            <a:r>
              <a:rPr lang="es-SV" sz="2000" dirty="0"/>
              <a:t>Brindar asistencia exclusiva y permanente al MCP-ES y sus Comisiones para el efectivo desarrollo de su Plan Estratégico, Plan Operativo Anual, Plan de Monitoreo Estratégico.</a:t>
            </a:r>
          </a:p>
          <a:p>
            <a:endParaRPr lang="es-SV" sz="2000" dirty="0"/>
          </a:p>
        </p:txBody>
      </p:sp>
    </p:spTree>
    <p:extLst>
      <p:ext uri="{BB962C8B-B14F-4D97-AF65-F5344CB8AC3E}">
        <p14:creationId xmlns:p14="http://schemas.microsoft.com/office/powerpoint/2010/main" val="1874971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8C90A8-6F58-4AFA-8796-BBBA7C5F5D21}"/>
              </a:ext>
            </a:extLst>
          </p:cNvPr>
          <p:cNvSpPr>
            <a:spLocks noGrp="1"/>
          </p:cNvSpPr>
          <p:nvPr>
            <p:ph type="title"/>
          </p:nvPr>
        </p:nvSpPr>
        <p:spPr>
          <a:xfrm>
            <a:off x="349350" y="199300"/>
            <a:ext cx="7474172" cy="1325563"/>
          </a:xfrm>
        </p:spPr>
        <p:txBody>
          <a:bodyPr vert="horz" lIns="91440" tIns="45720" rIns="91440" bIns="45720" rtlCol="0" anchor="ctr">
            <a:normAutofit/>
          </a:bodyPr>
          <a:lstStyle/>
          <a:p>
            <a:r>
              <a:rPr lang="es-SV" kern="1200">
                <a:solidFill>
                  <a:schemeClr val="tx1"/>
                </a:solidFill>
                <a:latin typeface="+mj-lt"/>
                <a:ea typeface="+mj-ea"/>
                <a:cs typeface="+mj-cs"/>
              </a:rPr>
              <a:t>Dirección Ejecutiva</a:t>
            </a:r>
          </a:p>
        </p:txBody>
      </p:sp>
      <p:sp>
        <p:nvSpPr>
          <p:cNvPr id="20" name="Rectangle 1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ABB7C74E-9242-4340-BAFC-41EBD5A66F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9" name="CuadroTexto 8">
            <a:extLst>
              <a:ext uri="{FF2B5EF4-FFF2-40B4-BE49-F238E27FC236}">
                <a16:creationId xmlns:a16="http://schemas.microsoft.com/office/drawing/2014/main" id="{279BFEAA-9271-4FD9-A1CF-BA860982F54A}"/>
              </a:ext>
            </a:extLst>
          </p:cNvPr>
          <p:cNvSpPr txBox="1"/>
          <p:nvPr/>
        </p:nvSpPr>
        <p:spPr>
          <a:xfrm>
            <a:off x="418456" y="1322843"/>
            <a:ext cx="8496944" cy="5078313"/>
          </a:xfrm>
          <a:prstGeom prst="rect">
            <a:avLst/>
          </a:prstGeom>
          <a:noFill/>
        </p:spPr>
        <p:txBody>
          <a:bodyPr wrap="square" rtlCol="0">
            <a:spAutoFit/>
          </a:bodyPr>
          <a:lstStyle/>
          <a:p>
            <a:r>
              <a:rPr lang="es-SV" dirty="0"/>
              <a:t>g) Convocar y coordinar las reuniones ordinarias y extraordinarias del MCP-ES, en coordinación con la Presidencia y la Secretaria, así como las de los Comités,</a:t>
            </a:r>
          </a:p>
          <a:p>
            <a:r>
              <a:rPr lang="es-SV" dirty="0"/>
              <a:t>h) Administrar eficientemente los recursos humanos, materiales y financieros de la Dirección Ejecutiva del MCP-ES,</a:t>
            </a:r>
          </a:p>
          <a:p>
            <a:r>
              <a:rPr lang="es-SV" dirty="0"/>
              <a:t>i) Verificar la exactitud y la consistencia de toda la información,  antes de su comunicación a los miembros </a:t>
            </a:r>
          </a:p>
          <a:p>
            <a:r>
              <a:rPr lang="es-SV" dirty="0"/>
              <a:t>j) Enviar recordatorios de reuniones;</a:t>
            </a:r>
          </a:p>
          <a:p>
            <a:r>
              <a:rPr lang="es-SV" dirty="0"/>
              <a:t>k) Preparar y archivar las actas y minutas de las reuniones de la Asamblea General y de los comités permanentes y ad hoc, y difundirlos a los miembros del MCP-ES y otras personas interesadas;</a:t>
            </a:r>
          </a:p>
          <a:p>
            <a:r>
              <a:rPr lang="es-SV" dirty="0"/>
              <a:t>l) Difundir a todas las personas interesadas las directrices del Fondo Mundial y otros documentos relacionados;</a:t>
            </a:r>
          </a:p>
          <a:p>
            <a:r>
              <a:rPr lang="es-SV" dirty="0"/>
              <a:t>m) Mantener las listas de correo actualizadas;</a:t>
            </a:r>
          </a:p>
          <a:p>
            <a:r>
              <a:rPr lang="es-SV" dirty="0"/>
              <a:t>n) Actualizar y publicar los datos de contacto de las personas representantes en el MCP-ES y notificar cualquier cambio a la Secretaria del Fondo mundial ;</a:t>
            </a:r>
          </a:p>
          <a:p>
            <a:r>
              <a:rPr lang="es-SV" dirty="0"/>
              <a:t>o) Facilitar el proceso de preparación de propuestas para ser presentadas al Fondo Mundial u otros cooperantes y hacer seguimiento hasta su presentación y aprobación ;</a:t>
            </a:r>
          </a:p>
          <a:p>
            <a:endParaRPr lang="es-SV" dirty="0"/>
          </a:p>
        </p:txBody>
      </p:sp>
    </p:spTree>
    <p:extLst>
      <p:ext uri="{BB962C8B-B14F-4D97-AF65-F5344CB8AC3E}">
        <p14:creationId xmlns:p14="http://schemas.microsoft.com/office/powerpoint/2010/main" val="1156700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8C90A8-6F58-4AFA-8796-BBBA7C5F5D21}"/>
              </a:ext>
            </a:extLst>
          </p:cNvPr>
          <p:cNvSpPr>
            <a:spLocks noGrp="1"/>
          </p:cNvSpPr>
          <p:nvPr>
            <p:ph type="title"/>
          </p:nvPr>
        </p:nvSpPr>
        <p:spPr>
          <a:xfrm>
            <a:off x="349350" y="199300"/>
            <a:ext cx="7474172" cy="1325563"/>
          </a:xfrm>
        </p:spPr>
        <p:txBody>
          <a:bodyPr vert="horz" lIns="91440" tIns="45720" rIns="91440" bIns="45720" rtlCol="0" anchor="ctr">
            <a:normAutofit/>
          </a:bodyPr>
          <a:lstStyle/>
          <a:p>
            <a:r>
              <a:rPr lang="es-SV" kern="1200">
                <a:solidFill>
                  <a:schemeClr val="tx1"/>
                </a:solidFill>
                <a:latin typeface="+mj-lt"/>
                <a:ea typeface="+mj-ea"/>
                <a:cs typeface="+mj-cs"/>
              </a:rPr>
              <a:t>Dirección Ejecutiva</a:t>
            </a:r>
          </a:p>
        </p:txBody>
      </p:sp>
      <p:sp>
        <p:nvSpPr>
          <p:cNvPr id="20" name="Rectangle 1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ABB7C74E-9242-4340-BAFC-41EBD5A66F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9" name="CuadroTexto 8">
            <a:extLst>
              <a:ext uri="{FF2B5EF4-FFF2-40B4-BE49-F238E27FC236}">
                <a16:creationId xmlns:a16="http://schemas.microsoft.com/office/drawing/2014/main" id="{279BFEAA-9271-4FD9-A1CF-BA860982F54A}"/>
              </a:ext>
            </a:extLst>
          </p:cNvPr>
          <p:cNvSpPr txBox="1"/>
          <p:nvPr/>
        </p:nvSpPr>
        <p:spPr>
          <a:xfrm>
            <a:off x="418456" y="1524863"/>
            <a:ext cx="8496944" cy="4524315"/>
          </a:xfrm>
          <a:prstGeom prst="rect">
            <a:avLst/>
          </a:prstGeom>
          <a:noFill/>
        </p:spPr>
        <p:txBody>
          <a:bodyPr wrap="square" rtlCol="0">
            <a:spAutoFit/>
          </a:bodyPr>
          <a:lstStyle/>
          <a:p>
            <a:endParaRPr lang="es-SV" dirty="0"/>
          </a:p>
          <a:p>
            <a:r>
              <a:rPr lang="es-SV" dirty="0"/>
              <a:t>p) Facilitar el trabajo  de los Comités permanentes y Comités Ad Hoc, a fin de garantizar la buena ejecución de las subvenciones del Fondo Mundial en El Salvador;</a:t>
            </a:r>
          </a:p>
          <a:p>
            <a:r>
              <a:rPr lang="es-SV" dirty="0"/>
              <a:t>q) Elaborar memorándum oficios, convenios, informes y otros documentos que la presidencia firma para ser enviado o distribuidos a las diferentes instancias</a:t>
            </a:r>
          </a:p>
          <a:p>
            <a:r>
              <a:rPr lang="es-SV" dirty="0"/>
              <a:t>r) Facilitar el trabajo de las visitas oficiales, de consultores y expertos vinculados a la labor del MCP- ES;</a:t>
            </a:r>
          </a:p>
          <a:p>
            <a:r>
              <a:rPr lang="es-SV" dirty="0"/>
              <a:t>s) Conservar los documentos y archivos oficiales del MCP- ES;</a:t>
            </a:r>
          </a:p>
          <a:p>
            <a:r>
              <a:rPr lang="es-SV" dirty="0"/>
              <a:t>t) Asegurar la comunicación en torno a las actividades del MCP- ES y facilitar su acceso a quien lo requiera.</a:t>
            </a:r>
          </a:p>
          <a:p>
            <a:r>
              <a:rPr lang="es-SV" dirty="0"/>
              <a:t>u) Ejercer y realizar cualquier otro mandato que le sea encargado por el pleno, en coordinación con la Presidencia del MCP-ES velando por el cumplimiento de los estatutos y reglamentos  y demás normativa vigente aprobada por el MCP-ES en los cargos siguiendo los procedimientos definidos en el Código de Trabajo de El Salvador.</a:t>
            </a:r>
          </a:p>
          <a:p>
            <a:endParaRPr lang="es-SV" dirty="0"/>
          </a:p>
          <a:p>
            <a:endParaRPr lang="es-SV" dirty="0"/>
          </a:p>
        </p:txBody>
      </p:sp>
    </p:spTree>
    <p:extLst>
      <p:ext uri="{BB962C8B-B14F-4D97-AF65-F5344CB8AC3E}">
        <p14:creationId xmlns:p14="http://schemas.microsoft.com/office/powerpoint/2010/main" val="422581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n 7" descr="Imagen que contiene transporte&#10;&#10;Descripción generada automáticamente">
            <a:extLst>
              <a:ext uri="{FF2B5EF4-FFF2-40B4-BE49-F238E27FC236}">
                <a16:creationId xmlns:a16="http://schemas.microsoft.com/office/drawing/2014/main" id="{A6B13F0C-2F4E-4D29-BFFB-2295C03C2D66}"/>
              </a:ext>
            </a:extLst>
          </p:cNvPr>
          <p:cNvPicPr>
            <a:picLocks noChangeAspect="1"/>
          </p:cNvPicPr>
          <p:nvPr/>
        </p:nvPicPr>
        <p:blipFill rotWithShape="1">
          <a:blip r:embed="rId2">
            <a:extLst>
              <a:ext uri="{28A0092B-C50C-407E-A947-70E740481C1C}">
                <a14:useLocalDpi xmlns:a14="http://schemas.microsoft.com/office/drawing/2010/main" val="0"/>
              </a:ext>
            </a:extLst>
          </a:blip>
          <a:srcRect l="10360" r="5389" b="1"/>
          <a:stretch/>
        </p:blipFill>
        <p:spPr>
          <a:xfrm>
            <a:off x="-1" y="10"/>
            <a:ext cx="12192001" cy="4666928"/>
          </a:xfrm>
          <a:prstGeom prst="rect">
            <a:avLst/>
          </a:prstGeom>
        </p:spPr>
      </p:pic>
      <p:pic>
        <p:nvPicPr>
          <p:cNvPr id="13" name="Picture 12">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Oval 14">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A3650BB-C862-4E40-884A-028CE836D154}"/>
              </a:ext>
            </a:extLst>
          </p:cNvPr>
          <p:cNvSpPr>
            <a:spLocks noGrp="1"/>
          </p:cNvSpPr>
          <p:nvPr>
            <p:ph type="title"/>
          </p:nvPr>
        </p:nvSpPr>
        <p:spPr>
          <a:xfrm>
            <a:off x="171310" y="4388303"/>
            <a:ext cx="5474577" cy="2000682"/>
          </a:xfrm>
        </p:spPr>
        <p:txBody>
          <a:bodyPr vert="horz" lIns="91440" tIns="45720" rIns="91440" bIns="45720" rtlCol="0" anchor="ctr">
            <a:normAutofit/>
          </a:bodyPr>
          <a:lstStyle/>
          <a:p>
            <a:r>
              <a:rPr lang="es-SV" sz="3400">
                <a:solidFill>
                  <a:srgbClr val="000000"/>
                </a:solidFill>
              </a:rPr>
              <a:t>JORNADA 2</a:t>
            </a:r>
            <a:br>
              <a:rPr lang="es-SV" sz="3400">
                <a:solidFill>
                  <a:srgbClr val="000000"/>
                </a:solidFill>
              </a:rPr>
            </a:br>
            <a:br>
              <a:rPr lang="es-SV" sz="3400">
                <a:solidFill>
                  <a:srgbClr val="000000"/>
                </a:solidFill>
              </a:rPr>
            </a:br>
            <a:r>
              <a:rPr lang="es-SV" sz="3400">
                <a:solidFill>
                  <a:srgbClr val="000000"/>
                </a:solidFill>
              </a:rPr>
              <a:t>Documentos de Gobernanza</a:t>
            </a:r>
            <a:br>
              <a:rPr lang="es-SV" sz="3400">
                <a:solidFill>
                  <a:srgbClr val="000000"/>
                </a:solidFill>
              </a:rPr>
            </a:br>
            <a:r>
              <a:rPr lang="es-SV" sz="3400">
                <a:solidFill>
                  <a:srgbClr val="000000"/>
                </a:solidFill>
              </a:rPr>
              <a:t>Reglamento Interno </a:t>
            </a:r>
          </a:p>
        </p:txBody>
      </p:sp>
      <p:sp>
        <p:nvSpPr>
          <p:cNvPr id="6" name="CuadroTexto 5">
            <a:extLst>
              <a:ext uri="{FF2B5EF4-FFF2-40B4-BE49-F238E27FC236}">
                <a16:creationId xmlns:a16="http://schemas.microsoft.com/office/drawing/2014/main" id="{BFD04782-BF9F-4C1A-87DA-72BB24568840}"/>
              </a:ext>
            </a:extLst>
          </p:cNvPr>
          <p:cNvSpPr txBox="1"/>
          <p:nvPr/>
        </p:nvSpPr>
        <p:spPr>
          <a:xfrm>
            <a:off x="5645887" y="4388303"/>
            <a:ext cx="6148442" cy="2310929"/>
          </a:xfrm>
          <a:prstGeom prst="rect">
            <a:avLst/>
          </a:prstGeom>
        </p:spPr>
        <p:txBody>
          <a:bodyPr vert="horz" lIns="91440" tIns="45720" rIns="91440" bIns="45720" rtlCol="0" anchor="ctr">
            <a:normAutofit fontScale="70000" lnSpcReduction="20000"/>
          </a:bodyPr>
          <a:lstStyle/>
          <a:p>
            <a:pPr marL="342900" indent="-342900">
              <a:lnSpc>
                <a:spcPct val="90000"/>
              </a:lnSpc>
              <a:spcAft>
                <a:spcPts val="600"/>
              </a:spcAft>
              <a:buFont typeface="Arial" panose="020B0604020202020204" pitchFamily="34" charset="0"/>
              <a:buChar char="•"/>
            </a:pPr>
            <a:r>
              <a:rPr lang="es-SV" sz="2400">
                <a:solidFill>
                  <a:srgbClr val="000000"/>
                </a:solidFill>
              </a:rPr>
              <a:t>Roles y Responsabilidades de los miembros</a:t>
            </a:r>
          </a:p>
          <a:p>
            <a:pPr marL="285750" indent="-285750">
              <a:lnSpc>
                <a:spcPct val="90000"/>
              </a:lnSpc>
              <a:spcAft>
                <a:spcPts val="600"/>
              </a:spcAft>
              <a:buFont typeface="Arial" panose="020B0604020202020204" pitchFamily="34" charset="0"/>
              <a:buChar char="•"/>
            </a:pPr>
            <a:r>
              <a:rPr lang="es-SV" sz="2400">
                <a:solidFill>
                  <a:srgbClr val="000000"/>
                </a:solidFill>
              </a:rPr>
              <a:t>Desarrollo de Asambleas</a:t>
            </a:r>
          </a:p>
          <a:p>
            <a:pPr marL="285750" indent="-285750">
              <a:lnSpc>
                <a:spcPct val="90000"/>
              </a:lnSpc>
              <a:spcAft>
                <a:spcPts val="600"/>
              </a:spcAft>
              <a:buFont typeface="Arial" panose="020B0604020202020204" pitchFamily="34" charset="0"/>
              <a:buChar char="•"/>
            </a:pPr>
            <a:r>
              <a:rPr lang="es-SV" sz="2400">
                <a:solidFill>
                  <a:srgbClr val="000000"/>
                </a:solidFill>
              </a:rPr>
              <a:t>Votación General</a:t>
            </a:r>
          </a:p>
          <a:p>
            <a:pPr marL="285750" indent="-285750">
              <a:lnSpc>
                <a:spcPct val="90000"/>
              </a:lnSpc>
              <a:spcAft>
                <a:spcPts val="600"/>
              </a:spcAft>
              <a:buFont typeface="Arial" panose="020B0604020202020204" pitchFamily="34" charset="0"/>
              <a:buChar char="•"/>
            </a:pPr>
            <a:r>
              <a:rPr lang="es-SV" sz="2400">
                <a:solidFill>
                  <a:srgbClr val="000000"/>
                </a:solidFill>
              </a:rPr>
              <a:t>Votación Especial</a:t>
            </a:r>
          </a:p>
          <a:p>
            <a:pPr marL="285750" indent="-285750">
              <a:lnSpc>
                <a:spcPct val="90000"/>
              </a:lnSpc>
              <a:spcAft>
                <a:spcPts val="600"/>
              </a:spcAft>
              <a:buFont typeface="Arial" panose="020B0604020202020204" pitchFamily="34" charset="0"/>
              <a:buChar char="•"/>
            </a:pPr>
            <a:r>
              <a:rPr lang="es-SV" sz="2400">
                <a:solidFill>
                  <a:srgbClr val="000000"/>
                </a:solidFill>
              </a:rPr>
              <a:t>Dietas </a:t>
            </a:r>
          </a:p>
          <a:p>
            <a:pPr marL="285750" indent="-285750">
              <a:lnSpc>
                <a:spcPct val="90000"/>
              </a:lnSpc>
              <a:spcAft>
                <a:spcPts val="600"/>
              </a:spcAft>
              <a:buFont typeface="Arial" panose="020B0604020202020204" pitchFamily="34" charset="0"/>
              <a:buChar char="•"/>
            </a:pPr>
            <a:r>
              <a:rPr lang="es-SV" sz="2400">
                <a:solidFill>
                  <a:srgbClr val="000000"/>
                </a:solidFill>
              </a:rPr>
              <a:t>Funcionamiento de los órganos</a:t>
            </a:r>
          </a:p>
          <a:p>
            <a:pPr marL="285750" indent="-285750">
              <a:lnSpc>
                <a:spcPct val="90000"/>
              </a:lnSpc>
              <a:spcAft>
                <a:spcPts val="600"/>
              </a:spcAft>
              <a:buFontTx/>
              <a:buChar char="-"/>
            </a:pPr>
            <a:r>
              <a:rPr lang="es-SV" sz="2400">
                <a:solidFill>
                  <a:srgbClr val="000000"/>
                </a:solidFill>
              </a:rPr>
              <a:t>Comité Ejecutivo </a:t>
            </a:r>
          </a:p>
          <a:p>
            <a:pPr marL="285750" indent="-285750">
              <a:lnSpc>
                <a:spcPct val="90000"/>
              </a:lnSpc>
              <a:spcAft>
                <a:spcPts val="600"/>
              </a:spcAft>
              <a:buFontTx/>
              <a:buChar char="-"/>
            </a:pPr>
            <a:r>
              <a:rPr lang="es-SV" sz="2400">
                <a:solidFill>
                  <a:srgbClr val="000000"/>
                </a:solidFill>
              </a:rPr>
              <a:t>Dirección Ejecutiva</a:t>
            </a:r>
          </a:p>
          <a:p>
            <a:pPr marL="285750" indent="-228600">
              <a:lnSpc>
                <a:spcPct val="90000"/>
              </a:lnSpc>
              <a:spcAft>
                <a:spcPts val="600"/>
              </a:spcAft>
              <a:buFont typeface="Arial" panose="020B0604020202020204" pitchFamily="34" charset="0"/>
              <a:buChar char="•"/>
            </a:pPr>
            <a:endParaRPr lang="es-SV" sz="2400">
              <a:solidFill>
                <a:srgbClr val="000000"/>
              </a:solidFill>
            </a:endParaRPr>
          </a:p>
        </p:txBody>
      </p:sp>
      <p:pic>
        <p:nvPicPr>
          <p:cNvPr id="5" name="Marcador de contenido 4">
            <a:extLst>
              <a:ext uri="{FF2B5EF4-FFF2-40B4-BE49-F238E27FC236}">
                <a16:creationId xmlns:a16="http://schemas.microsoft.com/office/drawing/2014/main" id="{D97EADB5-146F-4377-ACD3-5F1AA863FA5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955747" y="6060968"/>
            <a:ext cx="1838582" cy="638264"/>
          </a:xfrm>
        </p:spPr>
      </p:pic>
    </p:spTree>
    <p:extLst>
      <p:ext uri="{BB962C8B-B14F-4D97-AF65-F5344CB8AC3E}">
        <p14:creationId xmlns:p14="http://schemas.microsoft.com/office/powerpoint/2010/main" val="2619003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C61327-9D67-4B8C-8492-9F0834CD22AE}"/>
              </a:ext>
            </a:extLst>
          </p:cNvPr>
          <p:cNvSpPr>
            <a:spLocks noGrp="1"/>
          </p:cNvSpPr>
          <p:nvPr>
            <p:ph type="title"/>
          </p:nvPr>
        </p:nvSpPr>
        <p:spPr>
          <a:xfrm>
            <a:off x="2754176" y="977283"/>
            <a:ext cx="4582290" cy="2127424"/>
          </a:xfrm>
        </p:spPr>
        <p:txBody>
          <a:bodyPr vert="horz" lIns="91440" tIns="45720" rIns="91440" bIns="45720" rtlCol="0">
            <a:normAutofit fontScale="90000"/>
          </a:bodyPr>
          <a:lstStyle/>
          <a:p>
            <a:pPr algn="ctr"/>
            <a:r>
              <a:rPr lang="en-US" sz="8000" dirty="0">
                <a:solidFill>
                  <a:schemeClr val="bg2">
                    <a:lumMod val="50000"/>
                  </a:schemeClr>
                </a:solidFill>
                <a:latin typeface="Berlin Sans FB" panose="020E0602020502020306" pitchFamily="34" charset="0"/>
              </a:rPr>
              <a:t>Muchas gracias!!!</a:t>
            </a:r>
          </a:p>
        </p:txBody>
      </p:sp>
      <p:sp>
        <p:nvSpPr>
          <p:cNvPr id="3" name="Rectángulo 2">
            <a:extLst>
              <a:ext uri="{FF2B5EF4-FFF2-40B4-BE49-F238E27FC236}">
                <a16:creationId xmlns:a16="http://schemas.microsoft.com/office/drawing/2014/main" id="{EB604A9F-651D-42EF-AE9C-E3DECFC5A19C}"/>
              </a:ext>
            </a:extLst>
          </p:cNvPr>
          <p:cNvSpPr/>
          <p:nvPr/>
        </p:nvSpPr>
        <p:spPr>
          <a:xfrm>
            <a:off x="4638069" y="4878422"/>
            <a:ext cx="7553931" cy="1323439"/>
          </a:xfrm>
          <a:prstGeom prst="rect">
            <a:avLst/>
          </a:prstGeom>
        </p:spPr>
        <p:txBody>
          <a:bodyPr wrap="square">
            <a:spAutoFit/>
          </a:bodyPr>
          <a:lstStyle/>
          <a:p>
            <a:r>
              <a:rPr lang="es-SV" sz="4000" dirty="0">
                <a:solidFill>
                  <a:schemeClr val="bg2">
                    <a:lumMod val="50000"/>
                  </a:schemeClr>
                </a:solidFill>
                <a:latin typeface="Berlin Sans FB" panose="020E0602020502020306" pitchFamily="34" charset="0"/>
                <a:ea typeface="+mj-ea"/>
                <a:cs typeface="+mj-cs"/>
              </a:rPr>
              <a:t>Plan Operativo: </a:t>
            </a:r>
          </a:p>
          <a:p>
            <a:r>
              <a:rPr lang="es-SV" sz="4000" dirty="0">
                <a:solidFill>
                  <a:schemeClr val="bg2">
                    <a:lumMod val="50000"/>
                  </a:schemeClr>
                </a:solidFill>
                <a:latin typeface="Berlin Sans FB" panose="020E0602020502020306" pitchFamily="34" charset="0"/>
                <a:ea typeface="+mj-ea"/>
                <a:cs typeface="+mj-cs"/>
              </a:rPr>
              <a:t>Resultados al 30 de Junio del 2019</a:t>
            </a:r>
          </a:p>
        </p:txBody>
      </p:sp>
      <p:pic>
        <p:nvPicPr>
          <p:cNvPr id="5" name="Gráfico 4" descr="Flecha: curva ligera">
            <a:extLst>
              <a:ext uri="{FF2B5EF4-FFF2-40B4-BE49-F238E27FC236}">
                <a16:creationId xmlns:a16="http://schemas.microsoft.com/office/drawing/2014/main" id="{81EF7D25-A82F-4D7D-BE68-28D14D1C25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9553" y="4229485"/>
            <a:ext cx="2628516" cy="2628516"/>
          </a:xfrm>
          <a:prstGeom prst="rect">
            <a:avLst/>
          </a:prstGeom>
        </p:spPr>
      </p:pic>
      <p:sp>
        <p:nvSpPr>
          <p:cNvPr id="6" name="CuadroTexto 5">
            <a:extLst>
              <a:ext uri="{FF2B5EF4-FFF2-40B4-BE49-F238E27FC236}">
                <a16:creationId xmlns:a16="http://schemas.microsoft.com/office/drawing/2014/main" id="{26D6B681-F594-48B2-8430-816DE79E99FB}"/>
              </a:ext>
            </a:extLst>
          </p:cNvPr>
          <p:cNvSpPr txBox="1"/>
          <p:nvPr/>
        </p:nvSpPr>
        <p:spPr>
          <a:xfrm flipH="1">
            <a:off x="452943" y="4416757"/>
            <a:ext cx="2301233" cy="461665"/>
          </a:xfrm>
          <a:prstGeom prst="rect">
            <a:avLst/>
          </a:prstGeom>
          <a:noFill/>
        </p:spPr>
        <p:txBody>
          <a:bodyPr wrap="square" rtlCol="0">
            <a:spAutoFit/>
          </a:bodyPr>
          <a:lstStyle/>
          <a:p>
            <a:r>
              <a:rPr lang="es-SV" sz="2400" b="1" dirty="0"/>
              <a:t>A continuación…</a:t>
            </a:r>
          </a:p>
        </p:txBody>
      </p:sp>
      <p:pic>
        <p:nvPicPr>
          <p:cNvPr id="7" name="Imagen 6">
            <a:extLst>
              <a:ext uri="{FF2B5EF4-FFF2-40B4-BE49-F238E27FC236}">
                <a16:creationId xmlns:a16="http://schemas.microsoft.com/office/drawing/2014/main" id="{3E6606DD-D5FE-472E-8C02-A30B25A37E50}"/>
              </a:ext>
            </a:extLst>
          </p:cNvPr>
          <p:cNvPicPr>
            <a:picLocks noChangeAspect="1"/>
          </p:cNvPicPr>
          <p:nvPr/>
        </p:nvPicPr>
        <p:blipFill>
          <a:blip r:embed="rId4"/>
          <a:stretch>
            <a:fillRect/>
          </a:stretch>
        </p:blipFill>
        <p:spPr>
          <a:xfrm>
            <a:off x="6910527" y="188555"/>
            <a:ext cx="3381818" cy="3381818"/>
          </a:xfrm>
          <a:prstGeom prst="rect">
            <a:avLst/>
          </a:prstGeom>
        </p:spPr>
      </p:pic>
    </p:spTree>
    <p:extLst>
      <p:ext uri="{BB962C8B-B14F-4D97-AF65-F5344CB8AC3E}">
        <p14:creationId xmlns:p14="http://schemas.microsoft.com/office/powerpoint/2010/main" val="1364796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FFB574B3-426E-4FC6-B3F1-B95904CF2508}"/>
              </a:ext>
            </a:extLst>
          </p:cNvPr>
          <p:cNvPicPr>
            <a:picLocks noChangeAspect="1"/>
          </p:cNvPicPr>
          <p:nvPr/>
        </p:nvPicPr>
        <p:blipFill>
          <a:blip r:embed="rId2"/>
          <a:stretch>
            <a:fillRect/>
          </a:stretch>
        </p:blipFill>
        <p:spPr>
          <a:xfrm>
            <a:off x="3099733" y="999252"/>
            <a:ext cx="5984631" cy="2047868"/>
          </a:xfrm>
          <a:prstGeom prst="rect">
            <a:avLst/>
          </a:prstGeom>
        </p:spPr>
      </p:pic>
      <p:sp>
        <p:nvSpPr>
          <p:cNvPr id="7" name="Título 1">
            <a:extLst>
              <a:ext uri="{FF2B5EF4-FFF2-40B4-BE49-F238E27FC236}">
                <a16:creationId xmlns:a16="http://schemas.microsoft.com/office/drawing/2014/main" id="{39727A38-D162-46D7-AF5E-E96A96DB4412}"/>
              </a:ext>
            </a:extLst>
          </p:cNvPr>
          <p:cNvSpPr txBox="1">
            <a:spLocks/>
          </p:cNvSpPr>
          <p:nvPr/>
        </p:nvSpPr>
        <p:spPr>
          <a:xfrm>
            <a:off x="834249" y="34483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dirty="0">
                <a:solidFill>
                  <a:schemeClr val="tx1">
                    <a:lumMod val="65000"/>
                    <a:lumOff val="35000"/>
                  </a:schemeClr>
                </a:solidFill>
                <a:latin typeface="Berlin Sans FB" panose="020E0602020502020306" pitchFamily="34" charset="0"/>
              </a:rPr>
              <a:t>Contribuyendo a la respuesta nacional al VIH, Tuberculosis y Malaria en El Salvador.</a:t>
            </a:r>
            <a:endParaRPr lang="es-SV" dirty="0">
              <a:solidFill>
                <a:schemeClr val="tx1">
                  <a:lumMod val="65000"/>
                  <a:lumOff val="35000"/>
                </a:schemeClr>
              </a:solidFill>
              <a:latin typeface="Berlin Sans FB" panose="020E0602020502020306" pitchFamily="34" charset="0"/>
            </a:endParaRPr>
          </a:p>
        </p:txBody>
      </p:sp>
      <p:grpSp>
        <p:nvGrpSpPr>
          <p:cNvPr id="8" name="Grupo 7">
            <a:extLst>
              <a:ext uri="{FF2B5EF4-FFF2-40B4-BE49-F238E27FC236}">
                <a16:creationId xmlns:a16="http://schemas.microsoft.com/office/drawing/2014/main" id="{3EE9901C-3874-4FDD-BCD5-C842925F5C86}"/>
              </a:ext>
            </a:extLst>
          </p:cNvPr>
          <p:cNvGrpSpPr/>
          <p:nvPr/>
        </p:nvGrpSpPr>
        <p:grpSpPr>
          <a:xfrm>
            <a:off x="1848771" y="5315631"/>
            <a:ext cx="8486553" cy="1127048"/>
            <a:chOff x="-82321" y="-51424"/>
            <a:chExt cx="6844083" cy="536057"/>
          </a:xfrm>
        </p:grpSpPr>
        <p:sp>
          <p:nvSpPr>
            <p:cNvPr id="9" name="5 CuadroTexto">
              <a:extLst>
                <a:ext uri="{FF2B5EF4-FFF2-40B4-BE49-F238E27FC236}">
                  <a16:creationId xmlns:a16="http://schemas.microsoft.com/office/drawing/2014/main" id="{DB9501A2-A253-43DF-8C4D-75E348357960}"/>
                </a:ext>
              </a:extLst>
            </p:cNvPr>
            <p:cNvSpPr txBox="1">
              <a:spLocks noChangeArrowheads="1"/>
            </p:cNvSpPr>
            <p:nvPr/>
          </p:nvSpPr>
          <p:spPr bwMode="auto">
            <a:xfrm>
              <a:off x="-82321" y="188593"/>
              <a:ext cx="6844083" cy="29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Aft>
                  <a:spcPts val="0"/>
                </a:spcAft>
              </a:pPr>
              <a:r>
                <a:rPr lang="es-SV" sz="1200" u="sng" dirty="0">
                  <a:solidFill>
                    <a:srgbClr val="0563C1"/>
                  </a:solidFill>
                  <a:effectLst/>
                  <a:latin typeface="Berlin Sans FB" panose="020E0602020502020306" pitchFamily="34" charset="0"/>
                  <a:ea typeface="Times New Roman" panose="02020603050405020304" pitchFamily="18" charset="0"/>
                  <a:hlinkClick r:id="rId3"/>
                </a:rPr>
                <a:t>www.mcpelsalvador.org.sv</a:t>
              </a:r>
              <a:r>
                <a:rPr lang="es-SV" sz="1200" dirty="0">
                  <a:effectLst/>
                  <a:latin typeface="Berlin Sans FB" panose="020E0602020502020306" pitchFamily="34" charset="0"/>
                  <a:ea typeface="Times New Roman" panose="02020603050405020304" pitchFamily="18" charset="0"/>
                </a:rPr>
                <a:t>                                 </a:t>
              </a:r>
              <a:r>
                <a:rPr lang="es-SV" sz="1200" dirty="0">
                  <a:hlinkClick r:id="rId4"/>
                </a:rPr>
                <a:t>https://www.facebook.com/MCPES2002/</a:t>
              </a:r>
              <a:r>
                <a:rPr lang="es-SV" sz="1200" dirty="0">
                  <a:effectLst/>
                  <a:latin typeface="Berlin Sans FB" panose="020E0602020502020306" pitchFamily="34" charset="0"/>
                  <a:ea typeface="Times New Roman" panose="02020603050405020304" pitchFamily="18" charset="0"/>
                </a:rPr>
                <a:t>                                 </a:t>
              </a:r>
              <a:r>
                <a:rPr lang="es-SV" sz="1200" u="sng" kern="1200" dirty="0">
                  <a:solidFill>
                    <a:srgbClr val="00B0F0"/>
                  </a:solidFill>
                  <a:effectLst/>
                  <a:latin typeface="Berlin Sans FB" panose="020E0602020502020306" pitchFamily="34" charset="0"/>
                  <a:ea typeface="Times New Roman" panose="02020603050405020304" pitchFamily="18" charset="0"/>
                  <a:cs typeface="Arial" panose="020B0604020202020204" pitchFamily="34" charset="0"/>
                </a:rPr>
                <a:t>@MCPElSalvador</a:t>
              </a:r>
              <a:endParaRPr lang="es-SV" sz="2000" dirty="0">
                <a:effectLst/>
                <a:latin typeface="Times New Roman" panose="02020603050405020304" pitchFamily="18" charset="0"/>
                <a:ea typeface="Times New Roman" panose="02020603050405020304" pitchFamily="18" charset="0"/>
              </a:endParaRPr>
            </a:p>
          </p:txBody>
        </p:sp>
        <p:pic>
          <p:nvPicPr>
            <p:cNvPr id="10" name="8 Imagen" descr="facebbok.jpg">
              <a:extLst>
                <a:ext uri="{FF2B5EF4-FFF2-40B4-BE49-F238E27FC236}">
                  <a16:creationId xmlns:a16="http://schemas.microsoft.com/office/drawing/2014/main" id="{8C60EF60-11D2-43AA-B03A-C3F68809395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4644" y="-51424"/>
              <a:ext cx="376529" cy="206881"/>
            </a:xfrm>
            <a:prstGeom prst="rect">
              <a:avLst/>
            </a:prstGeom>
            <a:noFill/>
            <a:ln>
              <a:noFill/>
            </a:ln>
          </p:spPr>
        </p:pic>
        <p:pic>
          <p:nvPicPr>
            <p:cNvPr id="11" name="9 Imagen" descr="twitter.jpg">
              <a:extLst>
                <a:ext uri="{FF2B5EF4-FFF2-40B4-BE49-F238E27FC236}">
                  <a16:creationId xmlns:a16="http://schemas.microsoft.com/office/drawing/2014/main" id="{CBBB0A3D-4CF9-451B-B91B-518A933251B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9288" y="-41335"/>
              <a:ext cx="318146" cy="213360"/>
            </a:xfrm>
            <a:prstGeom prst="rect">
              <a:avLst/>
            </a:prstGeom>
            <a:noFill/>
            <a:ln>
              <a:noFill/>
            </a:ln>
          </p:spPr>
        </p:pic>
      </p:grpSp>
      <p:pic>
        <p:nvPicPr>
          <p:cNvPr id="12" name="Imagen 11">
            <a:extLst>
              <a:ext uri="{FF2B5EF4-FFF2-40B4-BE49-F238E27FC236}">
                <a16:creationId xmlns:a16="http://schemas.microsoft.com/office/drawing/2014/main" id="{A9615636-C613-4A22-9FBC-5194903FE6F4}"/>
              </a:ext>
            </a:extLst>
          </p:cNvPr>
          <p:cNvPicPr>
            <a:picLocks noChangeAspect="1"/>
          </p:cNvPicPr>
          <p:nvPr/>
        </p:nvPicPr>
        <p:blipFill>
          <a:blip r:embed="rId7"/>
          <a:stretch>
            <a:fillRect/>
          </a:stretch>
        </p:blipFill>
        <p:spPr>
          <a:xfrm>
            <a:off x="2482606" y="5202303"/>
            <a:ext cx="569250" cy="676852"/>
          </a:xfrm>
          <a:prstGeom prst="rect">
            <a:avLst/>
          </a:prstGeom>
        </p:spPr>
      </p:pic>
    </p:spTree>
    <p:extLst>
      <p:ext uri="{BB962C8B-B14F-4D97-AF65-F5344CB8AC3E}">
        <p14:creationId xmlns:p14="http://schemas.microsoft.com/office/powerpoint/2010/main" val="815324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14">
            <a:extLst>
              <a:ext uri="{FF2B5EF4-FFF2-40B4-BE49-F238E27FC236}">
                <a16:creationId xmlns:a16="http://schemas.microsoft.com/office/drawing/2014/main" id="{6FC11E2E-9797-4FEA-90FD-894E32A2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33">
            <a:extLst>
              <a:ext uri="{FF2B5EF4-FFF2-40B4-BE49-F238E27FC236}">
                <a16:creationId xmlns:a16="http://schemas.microsoft.com/office/drawing/2014/main" id="{F8828EFD-56F8-4B00-9A0D-B623CC074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02096" y="3608996"/>
            <a:ext cx="4522796" cy="3249004"/>
          </a:xfrm>
          <a:custGeom>
            <a:avLst/>
            <a:gdLst>
              <a:gd name="connsiteX0" fmla="*/ 3018081 w 4522796"/>
              <a:gd name="connsiteY0" fmla="*/ 0 h 3249004"/>
              <a:gd name="connsiteX1" fmla="*/ 0 w 4522796"/>
              <a:gd name="connsiteY1" fmla="*/ 0 h 3249004"/>
              <a:gd name="connsiteX2" fmla="*/ 0 w 4522796"/>
              <a:gd name="connsiteY2" fmla="*/ 3249004 h 3249004"/>
              <a:gd name="connsiteX3" fmla="*/ 4522796 w 4522796"/>
              <a:gd name="connsiteY3" fmla="*/ 3249004 h 3249004"/>
            </a:gdLst>
            <a:ahLst/>
            <a:cxnLst>
              <a:cxn ang="0">
                <a:pos x="connsiteX0" y="connsiteY0"/>
              </a:cxn>
              <a:cxn ang="0">
                <a:pos x="connsiteX1" y="connsiteY1"/>
              </a:cxn>
              <a:cxn ang="0">
                <a:pos x="connsiteX2" y="connsiteY2"/>
              </a:cxn>
              <a:cxn ang="0">
                <a:pos x="connsiteX3" y="connsiteY3"/>
              </a:cxn>
            </a:cxnLst>
            <a:rect l="l" t="t" r="r" b="b"/>
            <a:pathLst>
              <a:path w="4522796" h="3249004">
                <a:moveTo>
                  <a:pt x="3018081" y="0"/>
                </a:moveTo>
                <a:lnTo>
                  <a:pt x="0" y="0"/>
                </a:lnTo>
                <a:lnTo>
                  <a:pt x="0" y="3249004"/>
                </a:lnTo>
                <a:lnTo>
                  <a:pt x="4522796" y="324900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4" name="CuadroTexto 3">
            <a:extLst>
              <a:ext uri="{FF2B5EF4-FFF2-40B4-BE49-F238E27FC236}">
                <a16:creationId xmlns:a16="http://schemas.microsoft.com/office/drawing/2014/main" id="{1890DEF0-3DB1-4A46-AE11-EAEE1951D7B7}"/>
              </a:ext>
            </a:extLst>
          </p:cNvPr>
          <p:cNvSpPr txBox="1"/>
          <p:nvPr/>
        </p:nvSpPr>
        <p:spPr>
          <a:xfrm>
            <a:off x="1524000" y="3011117"/>
            <a:ext cx="6618051" cy="13557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kern="1200" dirty="0">
                <a:solidFill>
                  <a:schemeClr val="tx1"/>
                </a:solidFill>
                <a:latin typeface="+mj-lt"/>
                <a:ea typeface="+mj-ea"/>
                <a:cs typeface="+mj-cs"/>
              </a:rPr>
              <a:t>Roles de los miembros </a:t>
            </a:r>
          </a:p>
        </p:txBody>
      </p:sp>
      <p:sp>
        <p:nvSpPr>
          <p:cNvPr id="13" name="Freeform 24">
            <a:extLst>
              <a:ext uri="{FF2B5EF4-FFF2-40B4-BE49-F238E27FC236}">
                <a16:creationId xmlns:a16="http://schemas.microsoft.com/office/drawing/2014/main" id="{3D4697C8-4A0D-4493-B526-7CC15E0EE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B3E1D447-F684-4511-9B36-502600345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3424" y="474537"/>
            <a:ext cx="3079129" cy="1054602"/>
          </a:xfrm>
          <a:prstGeom prst="rect">
            <a:avLst/>
          </a:prstGeom>
        </p:spPr>
      </p:pic>
      <p:sp>
        <p:nvSpPr>
          <p:cNvPr id="15" name="Freeform 15">
            <a:extLst>
              <a:ext uri="{FF2B5EF4-FFF2-40B4-BE49-F238E27FC236}">
                <a16:creationId xmlns:a16="http://schemas.microsoft.com/office/drawing/2014/main" id="{A085B63A-2D2F-4B09-9BFB-E2080686C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5080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A3650BB-C862-4E40-884A-028CE836D154}"/>
              </a:ext>
            </a:extLst>
          </p:cNvPr>
          <p:cNvSpPr>
            <a:spLocks noGrp="1"/>
          </p:cNvSpPr>
          <p:nvPr>
            <p:ph type="title"/>
          </p:nvPr>
        </p:nvSpPr>
        <p:spPr>
          <a:xfrm>
            <a:off x="863029" y="1012004"/>
            <a:ext cx="3416158" cy="1880052"/>
          </a:xfrm>
        </p:spPr>
        <p:txBody>
          <a:bodyPr vert="horz" lIns="91440" tIns="45720" rIns="91440" bIns="45720" rtlCol="0" anchor="ctr">
            <a:normAutofit/>
          </a:bodyPr>
          <a:lstStyle/>
          <a:p>
            <a:r>
              <a:rPr lang="en-US" sz="3400" b="1" dirty="0">
                <a:solidFill>
                  <a:srgbClr val="FFFFFF"/>
                </a:solidFill>
              </a:rPr>
              <a:t>Roles y Responsabilidades de los Miembros</a:t>
            </a:r>
          </a:p>
        </p:txBody>
      </p:sp>
      <p:graphicFrame>
        <p:nvGraphicFramePr>
          <p:cNvPr id="9" name="CuadroTexto 6">
            <a:extLst>
              <a:ext uri="{FF2B5EF4-FFF2-40B4-BE49-F238E27FC236}">
                <a16:creationId xmlns:a16="http://schemas.microsoft.com/office/drawing/2014/main" id="{8264F66D-6499-42CD-A8F3-BB961B669ECA}"/>
              </a:ext>
            </a:extLst>
          </p:cNvPr>
          <p:cNvGraphicFramePr/>
          <p:nvPr>
            <p:extLst>
              <p:ext uri="{D42A27DB-BD31-4B8C-83A1-F6EECF244321}">
                <p14:modId xmlns:p14="http://schemas.microsoft.com/office/powerpoint/2010/main" val="3056435985"/>
              </p:ext>
            </p:extLst>
          </p:nvPr>
        </p:nvGraphicFramePr>
        <p:xfrm>
          <a:off x="4395779" y="340242"/>
          <a:ext cx="7533951"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upo 15">
            <a:extLst>
              <a:ext uri="{FF2B5EF4-FFF2-40B4-BE49-F238E27FC236}">
                <a16:creationId xmlns:a16="http://schemas.microsoft.com/office/drawing/2014/main" id="{BAF3C88F-33C9-401E-AA18-24EAC4F6A72E}"/>
              </a:ext>
            </a:extLst>
          </p:cNvPr>
          <p:cNvGrpSpPr/>
          <p:nvPr/>
        </p:nvGrpSpPr>
        <p:grpSpPr>
          <a:xfrm>
            <a:off x="979621" y="3191678"/>
            <a:ext cx="3299566" cy="683834"/>
            <a:chOff x="1414154" y="3765"/>
            <a:chExt cx="1694979" cy="719082"/>
          </a:xfrm>
        </p:grpSpPr>
        <p:sp>
          <p:nvSpPr>
            <p:cNvPr id="17" name="Rectángulo 16">
              <a:extLst>
                <a:ext uri="{FF2B5EF4-FFF2-40B4-BE49-F238E27FC236}">
                  <a16:creationId xmlns:a16="http://schemas.microsoft.com/office/drawing/2014/main" id="{BAEEC2C9-5A67-4F0A-91C1-E9F9585330FC}"/>
                </a:ext>
              </a:extLst>
            </p:cNvPr>
            <p:cNvSpPr/>
            <p:nvPr/>
          </p:nvSpPr>
          <p:spPr>
            <a:xfrm>
              <a:off x="1414154" y="3765"/>
              <a:ext cx="1694979" cy="7190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CuadroTexto 17">
              <a:extLst>
                <a:ext uri="{FF2B5EF4-FFF2-40B4-BE49-F238E27FC236}">
                  <a16:creationId xmlns:a16="http://schemas.microsoft.com/office/drawing/2014/main" id="{DFA10D91-CCDA-4AB3-A576-7854F64C51AC}"/>
                </a:ext>
              </a:extLst>
            </p:cNvPr>
            <p:cNvSpPr txBox="1"/>
            <p:nvPr/>
          </p:nvSpPr>
          <p:spPr>
            <a:xfrm>
              <a:off x="1414154" y="3765"/>
              <a:ext cx="1694979" cy="7190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s-ES_tradnl" sz="2000" b="1" i="0" kern="1200" baseline="0" dirty="0">
                  <a:solidFill>
                    <a:schemeClr val="bg1"/>
                  </a:solidFill>
                </a:rPr>
                <a:t>Sección 5: Derechos de las organizaciones o instituciones miembros del MCP- ES</a:t>
              </a:r>
              <a:endParaRPr lang="en-US" sz="2000" kern="1200" dirty="0">
                <a:solidFill>
                  <a:schemeClr val="bg1"/>
                </a:solidFill>
              </a:endParaRPr>
            </a:p>
          </p:txBody>
        </p:sp>
      </p:grpSp>
      <p:grpSp>
        <p:nvGrpSpPr>
          <p:cNvPr id="19" name="Grupo 18">
            <a:extLst>
              <a:ext uri="{FF2B5EF4-FFF2-40B4-BE49-F238E27FC236}">
                <a16:creationId xmlns:a16="http://schemas.microsoft.com/office/drawing/2014/main" id="{985515F1-3CC9-4F2B-87EB-37F5503C4FA0}"/>
              </a:ext>
            </a:extLst>
          </p:cNvPr>
          <p:cNvGrpSpPr/>
          <p:nvPr/>
        </p:nvGrpSpPr>
        <p:grpSpPr>
          <a:xfrm>
            <a:off x="979621" y="4746337"/>
            <a:ext cx="3548028" cy="745866"/>
            <a:chOff x="1813164" y="384804"/>
            <a:chExt cx="1758113" cy="745866"/>
          </a:xfrm>
        </p:grpSpPr>
        <p:sp>
          <p:nvSpPr>
            <p:cNvPr id="20" name="Rectángulo 19">
              <a:extLst>
                <a:ext uri="{FF2B5EF4-FFF2-40B4-BE49-F238E27FC236}">
                  <a16:creationId xmlns:a16="http://schemas.microsoft.com/office/drawing/2014/main" id="{178F706F-2506-4549-A9B0-867E74F8277C}"/>
                </a:ext>
              </a:extLst>
            </p:cNvPr>
            <p:cNvSpPr/>
            <p:nvPr/>
          </p:nvSpPr>
          <p:spPr>
            <a:xfrm>
              <a:off x="1813164" y="384804"/>
              <a:ext cx="1758113" cy="7458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CuadroTexto 20">
              <a:extLst>
                <a:ext uri="{FF2B5EF4-FFF2-40B4-BE49-F238E27FC236}">
                  <a16:creationId xmlns:a16="http://schemas.microsoft.com/office/drawing/2014/main" id="{4059CDD9-5280-4E90-ABF7-3E1491333629}"/>
                </a:ext>
              </a:extLst>
            </p:cNvPr>
            <p:cNvSpPr txBox="1"/>
            <p:nvPr/>
          </p:nvSpPr>
          <p:spPr>
            <a:xfrm>
              <a:off x="1813164" y="384804"/>
              <a:ext cx="1758113" cy="7458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s-ES_tradnl" b="1" i="1" kern="1200" baseline="0" dirty="0">
                  <a:solidFill>
                    <a:schemeClr val="bg1"/>
                  </a:solidFill>
                </a:rPr>
                <a:t>Artículo 17: </a:t>
              </a:r>
              <a:r>
                <a:rPr lang="es-ES_tradnl" b="0" i="0" kern="1200" baseline="0" dirty="0">
                  <a:solidFill>
                    <a:schemeClr val="bg1"/>
                  </a:solidFill>
                </a:rPr>
                <a:t>Todas las organizaciones o instituciones</a:t>
              </a:r>
              <a:r>
                <a:rPr lang="es-ES_tradnl" b="1" i="0" kern="1200" baseline="0" dirty="0">
                  <a:solidFill>
                    <a:schemeClr val="bg1"/>
                  </a:solidFill>
                </a:rPr>
                <a:t> </a:t>
              </a:r>
              <a:r>
                <a:rPr lang="es-ES_tradnl" b="0" i="0" kern="1200" baseline="0" dirty="0">
                  <a:solidFill>
                    <a:schemeClr val="bg1"/>
                  </a:solidFill>
                </a:rPr>
                <a:t>representantes  del MCP-ES tienen derecho a:</a:t>
              </a:r>
              <a:endParaRPr lang="en-US" kern="1200" dirty="0">
                <a:solidFill>
                  <a:schemeClr val="bg1"/>
                </a:solidFill>
              </a:endParaRPr>
            </a:p>
          </p:txBody>
        </p:sp>
      </p:grpSp>
    </p:spTree>
    <p:extLst>
      <p:ext uri="{BB962C8B-B14F-4D97-AF65-F5344CB8AC3E}">
        <p14:creationId xmlns:p14="http://schemas.microsoft.com/office/powerpoint/2010/main" val="1246607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A3650BB-C862-4E40-884A-028CE836D154}"/>
              </a:ext>
            </a:extLst>
          </p:cNvPr>
          <p:cNvSpPr>
            <a:spLocks noGrp="1"/>
          </p:cNvSpPr>
          <p:nvPr>
            <p:ph type="title"/>
          </p:nvPr>
        </p:nvSpPr>
        <p:spPr>
          <a:xfrm>
            <a:off x="845350" y="684257"/>
            <a:ext cx="3416158" cy="1858518"/>
          </a:xfrm>
        </p:spPr>
        <p:txBody>
          <a:bodyPr vert="horz" lIns="91440" tIns="45720" rIns="91440" bIns="45720" rtlCol="0" anchor="ctr">
            <a:normAutofit/>
          </a:bodyPr>
          <a:lstStyle/>
          <a:p>
            <a:r>
              <a:rPr lang="en-US" sz="3400" b="1" dirty="0">
                <a:solidFill>
                  <a:srgbClr val="FFFFFF"/>
                </a:solidFill>
              </a:rPr>
              <a:t>Roles y Responsabilidades de los Miembros </a:t>
            </a:r>
          </a:p>
        </p:txBody>
      </p:sp>
      <p:pic>
        <p:nvPicPr>
          <p:cNvPr id="5" name="Marcador de contenido 4">
            <a:extLst>
              <a:ext uri="{FF2B5EF4-FFF2-40B4-BE49-F238E27FC236}">
                <a16:creationId xmlns:a16="http://schemas.microsoft.com/office/drawing/2014/main" id="{D97EADB5-146F-4377-ACD3-5F1AA863FA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9570" y="365125"/>
            <a:ext cx="1838582" cy="638264"/>
          </a:xfrm>
        </p:spPr>
      </p:pic>
      <p:graphicFrame>
        <p:nvGraphicFramePr>
          <p:cNvPr id="8" name="CuadroTexto 3">
            <a:extLst>
              <a:ext uri="{FF2B5EF4-FFF2-40B4-BE49-F238E27FC236}">
                <a16:creationId xmlns:a16="http://schemas.microsoft.com/office/drawing/2014/main" id="{FD5CE764-A434-440E-A3BE-F56D44C94D07}"/>
              </a:ext>
            </a:extLst>
          </p:cNvPr>
          <p:cNvGraphicFramePr/>
          <p:nvPr>
            <p:extLst>
              <p:ext uri="{D42A27DB-BD31-4B8C-83A1-F6EECF244321}">
                <p14:modId xmlns:p14="http://schemas.microsoft.com/office/powerpoint/2010/main" val="3574295864"/>
              </p:ext>
            </p:extLst>
          </p:nvPr>
        </p:nvGraphicFramePr>
        <p:xfrm>
          <a:off x="4865105" y="477603"/>
          <a:ext cx="7064625"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o 8">
            <a:extLst>
              <a:ext uri="{FF2B5EF4-FFF2-40B4-BE49-F238E27FC236}">
                <a16:creationId xmlns:a16="http://schemas.microsoft.com/office/drawing/2014/main" id="{1C9699CC-B185-4E64-ABD7-79F680060004}"/>
              </a:ext>
            </a:extLst>
          </p:cNvPr>
          <p:cNvGrpSpPr/>
          <p:nvPr/>
        </p:nvGrpSpPr>
        <p:grpSpPr>
          <a:xfrm>
            <a:off x="954872" y="2788304"/>
            <a:ext cx="3585230" cy="1177640"/>
            <a:chOff x="162656" y="1107166"/>
            <a:chExt cx="1367578" cy="1664598"/>
          </a:xfrm>
        </p:grpSpPr>
        <p:sp>
          <p:nvSpPr>
            <p:cNvPr id="10" name="Rectángulo 9">
              <a:extLst>
                <a:ext uri="{FF2B5EF4-FFF2-40B4-BE49-F238E27FC236}">
                  <a16:creationId xmlns:a16="http://schemas.microsoft.com/office/drawing/2014/main" id="{EFA612C9-6110-4D6B-B491-D03588BFB261}"/>
                </a:ext>
              </a:extLst>
            </p:cNvPr>
            <p:cNvSpPr/>
            <p:nvPr/>
          </p:nvSpPr>
          <p:spPr>
            <a:xfrm>
              <a:off x="162656" y="1107166"/>
              <a:ext cx="1367578" cy="16645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CuadroTexto 10">
              <a:extLst>
                <a:ext uri="{FF2B5EF4-FFF2-40B4-BE49-F238E27FC236}">
                  <a16:creationId xmlns:a16="http://schemas.microsoft.com/office/drawing/2014/main" id="{64EF82AB-77A0-4941-9CB5-4C19A1B85F6A}"/>
                </a:ext>
              </a:extLst>
            </p:cNvPr>
            <p:cNvSpPr txBox="1"/>
            <p:nvPr/>
          </p:nvSpPr>
          <p:spPr>
            <a:xfrm>
              <a:off x="162656" y="1107166"/>
              <a:ext cx="1367578" cy="16645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488950">
                <a:lnSpc>
                  <a:spcPct val="90000"/>
                </a:lnSpc>
                <a:spcBef>
                  <a:spcPct val="0"/>
                </a:spcBef>
                <a:spcAft>
                  <a:spcPct val="35000"/>
                </a:spcAft>
                <a:buNone/>
              </a:pPr>
              <a:r>
                <a:rPr lang="es-ES_tradnl" b="1" kern="1200" dirty="0">
                  <a:solidFill>
                    <a:schemeClr val="bg1"/>
                  </a:solidFill>
                </a:rPr>
                <a:t>Sección 6: Derechos de las  personas delegadas por organizaciones e instituciones en el MCP- ES</a:t>
              </a:r>
              <a:endParaRPr lang="en-US" kern="1200" dirty="0">
                <a:solidFill>
                  <a:schemeClr val="bg1"/>
                </a:solidFill>
              </a:endParaRPr>
            </a:p>
          </p:txBody>
        </p:sp>
      </p:grpSp>
      <p:grpSp>
        <p:nvGrpSpPr>
          <p:cNvPr id="13" name="Grupo 12">
            <a:extLst>
              <a:ext uri="{FF2B5EF4-FFF2-40B4-BE49-F238E27FC236}">
                <a16:creationId xmlns:a16="http://schemas.microsoft.com/office/drawing/2014/main" id="{B3E7AEAB-E471-4D3A-8F45-8ED5C55CCF18}"/>
              </a:ext>
            </a:extLst>
          </p:cNvPr>
          <p:cNvGrpSpPr/>
          <p:nvPr/>
        </p:nvGrpSpPr>
        <p:grpSpPr>
          <a:xfrm>
            <a:off x="954872" y="4376862"/>
            <a:ext cx="3306636" cy="966583"/>
            <a:chOff x="317761" y="1053039"/>
            <a:chExt cx="1299023" cy="1727295"/>
          </a:xfrm>
        </p:grpSpPr>
        <p:sp>
          <p:nvSpPr>
            <p:cNvPr id="15" name="Rectángulo 14">
              <a:extLst>
                <a:ext uri="{FF2B5EF4-FFF2-40B4-BE49-F238E27FC236}">
                  <a16:creationId xmlns:a16="http://schemas.microsoft.com/office/drawing/2014/main" id="{37214B7E-22C1-451D-B595-B05DC20687DC}"/>
                </a:ext>
              </a:extLst>
            </p:cNvPr>
            <p:cNvSpPr/>
            <p:nvPr/>
          </p:nvSpPr>
          <p:spPr>
            <a:xfrm>
              <a:off x="317761" y="1053039"/>
              <a:ext cx="1299023" cy="17272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CuadroTexto 15">
              <a:extLst>
                <a:ext uri="{FF2B5EF4-FFF2-40B4-BE49-F238E27FC236}">
                  <a16:creationId xmlns:a16="http://schemas.microsoft.com/office/drawing/2014/main" id="{A69E22B1-70BF-4107-99B0-87F0CFA2E05E}"/>
                </a:ext>
              </a:extLst>
            </p:cNvPr>
            <p:cNvSpPr txBox="1"/>
            <p:nvPr/>
          </p:nvSpPr>
          <p:spPr>
            <a:xfrm>
              <a:off x="317761" y="1053039"/>
              <a:ext cx="1299023" cy="17272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488950">
                <a:lnSpc>
                  <a:spcPct val="100000"/>
                </a:lnSpc>
                <a:spcBef>
                  <a:spcPct val="0"/>
                </a:spcBef>
                <a:spcAft>
                  <a:spcPct val="35000"/>
                </a:spcAft>
                <a:buNone/>
              </a:pPr>
              <a:r>
                <a:rPr lang="es-ES_tradnl" sz="1600" b="1" i="1" kern="1200" dirty="0">
                  <a:solidFill>
                    <a:schemeClr val="bg1"/>
                  </a:solidFill>
                </a:rPr>
                <a:t>Artículo 18: </a:t>
              </a:r>
              <a:r>
                <a:rPr lang="es-ES_tradnl" sz="1600" kern="1200" dirty="0">
                  <a:solidFill>
                    <a:schemeClr val="bg1"/>
                  </a:solidFill>
                </a:rPr>
                <a:t>Son derechos de las personas delegadas por Organizaciones e Instituciones en el MCP-ES:</a:t>
              </a:r>
              <a:endParaRPr lang="en-US" sz="1600" kern="1200" dirty="0">
                <a:solidFill>
                  <a:schemeClr val="bg1"/>
                </a:solidFill>
              </a:endParaRPr>
            </a:p>
          </p:txBody>
        </p:sp>
      </p:grpSp>
    </p:spTree>
    <p:extLst>
      <p:ext uri="{BB962C8B-B14F-4D97-AF65-F5344CB8AC3E}">
        <p14:creationId xmlns:p14="http://schemas.microsoft.com/office/powerpoint/2010/main" val="176758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A3650BB-C862-4E40-884A-028CE836D154}"/>
              </a:ext>
            </a:extLst>
          </p:cNvPr>
          <p:cNvSpPr>
            <a:spLocks noGrp="1"/>
          </p:cNvSpPr>
          <p:nvPr>
            <p:ph type="title"/>
          </p:nvPr>
        </p:nvSpPr>
        <p:spPr>
          <a:xfrm>
            <a:off x="863029" y="1012004"/>
            <a:ext cx="3416158" cy="1880052"/>
          </a:xfrm>
        </p:spPr>
        <p:txBody>
          <a:bodyPr vert="horz" lIns="91440" tIns="45720" rIns="91440" bIns="45720" rtlCol="0" anchor="ctr">
            <a:normAutofit/>
          </a:bodyPr>
          <a:lstStyle/>
          <a:p>
            <a:r>
              <a:rPr lang="en-US" sz="3400" b="1" dirty="0">
                <a:solidFill>
                  <a:srgbClr val="FFFFFF"/>
                </a:solidFill>
              </a:rPr>
              <a:t>Roles y Responsabilidades de los Miembros</a:t>
            </a:r>
          </a:p>
        </p:txBody>
      </p:sp>
      <p:graphicFrame>
        <p:nvGraphicFramePr>
          <p:cNvPr id="9" name="CuadroTexto 6">
            <a:extLst>
              <a:ext uri="{FF2B5EF4-FFF2-40B4-BE49-F238E27FC236}">
                <a16:creationId xmlns:a16="http://schemas.microsoft.com/office/drawing/2014/main" id="{8264F66D-6499-42CD-A8F3-BB961B669ECA}"/>
              </a:ext>
            </a:extLst>
          </p:cNvPr>
          <p:cNvGraphicFramePr/>
          <p:nvPr>
            <p:extLst>
              <p:ext uri="{D42A27DB-BD31-4B8C-83A1-F6EECF244321}">
                <p14:modId xmlns:p14="http://schemas.microsoft.com/office/powerpoint/2010/main" val="720279988"/>
              </p:ext>
            </p:extLst>
          </p:nvPr>
        </p:nvGraphicFramePr>
        <p:xfrm>
          <a:off x="4395779" y="340242"/>
          <a:ext cx="7533951"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upo 15">
            <a:extLst>
              <a:ext uri="{FF2B5EF4-FFF2-40B4-BE49-F238E27FC236}">
                <a16:creationId xmlns:a16="http://schemas.microsoft.com/office/drawing/2014/main" id="{BAF3C88F-33C9-401E-AA18-24EAC4F6A72E}"/>
              </a:ext>
            </a:extLst>
          </p:cNvPr>
          <p:cNvGrpSpPr/>
          <p:nvPr/>
        </p:nvGrpSpPr>
        <p:grpSpPr>
          <a:xfrm>
            <a:off x="979621" y="3395713"/>
            <a:ext cx="3299566" cy="683834"/>
            <a:chOff x="1414154" y="3765"/>
            <a:chExt cx="1694979" cy="719082"/>
          </a:xfrm>
        </p:grpSpPr>
        <p:sp>
          <p:nvSpPr>
            <p:cNvPr id="17" name="Rectángulo 16">
              <a:extLst>
                <a:ext uri="{FF2B5EF4-FFF2-40B4-BE49-F238E27FC236}">
                  <a16:creationId xmlns:a16="http://schemas.microsoft.com/office/drawing/2014/main" id="{BAEEC2C9-5A67-4F0A-91C1-E9F9585330FC}"/>
                </a:ext>
              </a:extLst>
            </p:cNvPr>
            <p:cNvSpPr/>
            <p:nvPr/>
          </p:nvSpPr>
          <p:spPr>
            <a:xfrm>
              <a:off x="1414154" y="3765"/>
              <a:ext cx="1694979" cy="7190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CuadroTexto 17">
              <a:extLst>
                <a:ext uri="{FF2B5EF4-FFF2-40B4-BE49-F238E27FC236}">
                  <a16:creationId xmlns:a16="http://schemas.microsoft.com/office/drawing/2014/main" id="{DFA10D91-CCDA-4AB3-A576-7854F64C51AC}"/>
                </a:ext>
              </a:extLst>
            </p:cNvPr>
            <p:cNvSpPr txBox="1"/>
            <p:nvPr/>
          </p:nvSpPr>
          <p:spPr>
            <a:xfrm>
              <a:off x="1414154" y="3765"/>
              <a:ext cx="1694979" cy="7190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defTabSz="488950">
                <a:lnSpc>
                  <a:spcPct val="90000"/>
                </a:lnSpc>
                <a:spcBef>
                  <a:spcPct val="0"/>
                </a:spcBef>
                <a:spcAft>
                  <a:spcPct val="35000"/>
                </a:spcAft>
              </a:pPr>
              <a:r>
                <a:rPr lang="es-ES_tradnl" sz="2000" b="1" dirty="0">
                  <a:solidFill>
                    <a:schemeClr val="bg1"/>
                  </a:solidFill>
                </a:rPr>
                <a:t>Sección 7: Obligaciones de las organizaciones e instituciones miembros y de las personas delegadas que les representan en el MCP -ES</a:t>
              </a:r>
              <a:endParaRPr lang="en-US" sz="2000" kern="1200" dirty="0">
                <a:solidFill>
                  <a:schemeClr val="bg1"/>
                </a:solidFill>
              </a:endParaRPr>
            </a:p>
          </p:txBody>
        </p:sp>
      </p:grpSp>
      <p:grpSp>
        <p:nvGrpSpPr>
          <p:cNvPr id="19" name="Grupo 18">
            <a:extLst>
              <a:ext uri="{FF2B5EF4-FFF2-40B4-BE49-F238E27FC236}">
                <a16:creationId xmlns:a16="http://schemas.microsoft.com/office/drawing/2014/main" id="{985515F1-3CC9-4F2B-87EB-37F5503C4FA0}"/>
              </a:ext>
            </a:extLst>
          </p:cNvPr>
          <p:cNvGrpSpPr/>
          <p:nvPr/>
        </p:nvGrpSpPr>
        <p:grpSpPr>
          <a:xfrm>
            <a:off x="979621" y="4848355"/>
            <a:ext cx="3548028" cy="745866"/>
            <a:chOff x="1813164" y="384804"/>
            <a:chExt cx="1758113" cy="745866"/>
          </a:xfrm>
        </p:grpSpPr>
        <p:sp>
          <p:nvSpPr>
            <p:cNvPr id="20" name="Rectángulo 19">
              <a:extLst>
                <a:ext uri="{FF2B5EF4-FFF2-40B4-BE49-F238E27FC236}">
                  <a16:creationId xmlns:a16="http://schemas.microsoft.com/office/drawing/2014/main" id="{178F706F-2506-4549-A9B0-867E74F8277C}"/>
                </a:ext>
              </a:extLst>
            </p:cNvPr>
            <p:cNvSpPr/>
            <p:nvPr/>
          </p:nvSpPr>
          <p:spPr>
            <a:xfrm>
              <a:off x="1813164" y="384804"/>
              <a:ext cx="1758113" cy="7458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CuadroTexto 20">
              <a:extLst>
                <a:ext uri="{FF2B5EF4-FFF2-40B4-BE49-F238E27FC236}">
                  <a16:creationId xmlns:a16="http://schemas.microsoft.com/office/drawing/2014/main" id="{4059CDD9-5280-4E90-ABF7-3E1491333629}"/>
                </a:ext>
              </a:extLst>
            </p:cNvPr>
            <p:cNvSpPr txBox="1"/>
            <p:nvPr/>
          </p:nvSpPr>
          <p:spPr>
            <a:xfrm>
              <a:off x="1813164" y="384804"/>
              <a:ext cx="1758113" cy="7458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defTabSz="533400">
                <a:spcBef>
                  <a:spcPct val="0"/>
                </a:spcBef>
                <a:spcAft>
                  <a:spcPct val="35000"/>
                </a:spcAft>
              </a:pPr>
              <a:r>
                <a:rPr lang="es-SV" b="1" i="1" dirty="0">
                  <a:solidFill>
                    <a:schemeClr val="bg1"/>
                  </a:solidFill>
                </a:rPr>
                <a:t>Artículo 19: Todas las organizaciones e instituciones representantes  del MCP-ES tienen las siguientes obligaciones:</a:t>
              </a:r>
            </a:p>
          </p:txBody>
        </p:sp>
      </p:grpSp>
    </p:spTree>
    <p:extLst>
      <p:ext uri="{BB962C8B-B14F-4D97-AF65-F5344CB8AC3E}">
        <p14:creationId xmlns:p14="http://schemas.microsoft.com/office/powerpoint/2010/main" val="2460508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A3650BB-C862-4E40-884A-028CE836D154}"/>
              </a:ext>
            </a:extLst>
          </p:cNvPr>
          <p:cNvSpPr>
            <a:spLocks noGrp="1"/>
          </p:cNvSpPr>
          <p:nvPr>
            <p:ph type="title"/>
          </p:nvPr>
        </p:nvSpPr>
        <p:spPr>
          <a:xfrm>
            <a:off x="845350" y="684257"/>
            <a:ext cx="3416158" cy="1858518"/>
          </a:xfrm>
        </p:spPr>
        <p:txBody>
          <a:bodyPr vert="horz" lIns="91440" tIns="45720" rIns="91440" bIns="45720" rtlCol="0" anchor="ctr">
            <a:normAutofit/>
          </a:bodyPr>
          <a:lstStyle/>
          <a:p>
            <a:r>
              <a:rPr lang="en-US" sz="3400" b="1" dirty="0">
                <a:solidFill>
                  <a:srgbClr val="FFFFFF"/>
                </a:solidFill>
              </a:rPr>
              <a:t>Roles y Responsabilidades de los Miembros </a:t>
            </a:r>
          </a:p>
        </p:txBody>
      </p:sp>
      <p:pic>
        <p:nvPicPr>
          <p:cNvPr id="5" name="Marcador de contenido 4">
            <a:extLst>
              <a:ext uri="{FF2B5EF4-FFF2-40B4-BE49-F238E27FC236}">
                <a16:creationId xmlns:a16="http://schemas.microsoft.com/office/drawing/2014/main" id="{D97EADB5-146F-4377-ACD3-5F1AA863FA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9570" y="365125"/>
            <a:ext cx="1838582" cy="638264"/>
          </a:xfrm>
        </p:spPr>
      </p:pic>
      <p:graphicFrame>
        <p:nvGraphicFramePr>
          <p:cNvPr id="8" name="CuadroTexto 3">
            <a:extLst>
              <a:ext uri="{FF2B5EF4-FFF2-40B4-BE49-F238E27FC236}">
                <a16:creationId xmlns:a16="http://schemas.microsoft.com/office/drawing/2014/main" id="{FD5CE764-A434-440E-A3BE-F56D44C94D07}"/>
              </a:ext>
            </a:extLst>
          </p:cNvPr>
          <p:cNvGraphicFramePr/>
          <p:nvPr>
            <p:extLst>
              <p:ext uri="{D42A27DB-BD31-4B8C-83A1-F6EECF244321}">
                <p14:modId xmlns:p14="http://schemas.microsoft.com/office/powerpoint/2010/main" val="3794036183"/>
              </p:ext>
            </p:extLst>
          </p:nvPr>
        </p:nvGraphicFramePr>
        <p:xfrm>
          <a:off x="4865104" y="779268"/>
          <a:ext cx="7064625"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o 8">
            <a:extLst>
              <a:ext uri="{FF2B5EF4-FFF2-40B4-BE49-F238E27FC236}">
                <a16:creationId xmlns:a16="http://schemas.microsoft.com/office/drawing/2014/main" id="{1C9699CC-B185-4E64-ABD7-79F680060004}"/>
              </a:ext>
            </a:extLst>
          </p:cNvPr>
          <p:cNvGrpSpPr/>
          <p:nvPr/>
        </p:nvGrpSpPr>
        <p:grpSpPr>
          <a:xfrm>
            <a:off x="954872" y="2788304"/>
            <a:ext cx="3585230" cy="1177640"/>
            <a:chOff x="162656" y="1107166"/>
            <a:chExt cx="1367578" cy="1664598"/>
          </a:xfrm>
        </p:grpSpPr>
        <p:sp>
          <p:nvSpPr>
            <p:cNvPr id="10" name="Rectángulo 9">
              <a:extLst>
                <a:ext uri="{FF2B5EF4-FFF2-40B4-BE49-F238E27FC236}">
                  <a16:creationId xmlns:a16="http://schemas.microsoft.com/office/drawing/2014/main" id="{EFA612C9-6110-4D6B-B491-D03588BFB261}"/>
                </a:ext>
              </a:extLst>
            </p:cNvPr>
            <p:cNvSpPr/>
            <p:nvPr/>
          </p:nvSpPr>
          <p:spPr>
            <a:xfrm>
              <a:off x="162656" y="1107166"/>
              <a:ext cx="1367578" cy="16645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CuadroTexto 10">
              <a:extLst>
                <a:ext uri="{FF2B5EF4-FFF2-40B4-BE49-F238E27FC236}">
                  <a16:creationId xmlns:a16="http://schemas.microsoft.com/office/drawing/2014/main" id="{64EF82AB-77A0-4941-9CB5-4C19A1B85F6A}"/>
                </a:ext>
              </a:extLst>
            </p:cNvPr>
            <p:cNvSpPr txBox="1"/>
            <p:nvPr/>
          </p:nvSpPr>
          <p:spPr>
            <a:xfrm>
              <a:off x="162656" y="1107166"/>
              <a:ext cx="1367578" cy="16645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488950">
                <a:lnSpc>
                  <a:spcPct val="90000"/>
                </a:lnSpc>
                <a:spcBef>
                  <a:spcPct val="0"/>
                </a:spcBef>
                <a:spcAft>
                  <a:spcPct val="35000"/>
                </a:spcAft>
                <a:buNone/>
              </a:pPr>
              <a:r>
                <a:rPr lang="es-ES_tradnl" b="1" kern="1200" dirty="0">
                  <a:solidFill>
                    <a:schemeClr val="bg1"/>
                  </a:solidFill>
                </a:rPr>
                <a:t>Sección 7: Derechos de las  personas delegadas por organizaciones e instituciones en el MCP- ES</a:t>
              </a:r>
              <a:endParaRPr lang="en-US" kern="1200" dirty="0">
                <a:solidFill>
                  <a:schemeClr val="bg1"/>
                </a:solidFill>
              </a:endParaRPr>
            </a:p>
          </p:txBody>
        </p:sp>
      </p:grpSp>
      <p:grpSp>
        <p:nvGrpSpPr>
          <p:cNvPr id="13" name="Grupo 12">
            <a:extLst>
              <a:ext uri="{FF2B5EF4-FFF2-40B4-BE49-F238E27FC236}">
                <a16:creationId xmlns:a16="http://schemas.microsoft.com/office/drawing/2014/main" id="{B3E7AEAB-E471-4D3A-8F45-8ED5C55CCF18}"/>
              </a:ext>
            </a:extLst>
          </p:cNvPr>
          <p:cNvGrpSpPr/>
          <p:nvPr/>
        </p:nvGrpSpPr>
        <p:grpSpPr>
          <a:xfrm>
            <a:off x="954872" y="4376862"/>
            <a:ext cx="3306636" cy="966583"/>
            <a:chOff x="317761" y="1053039"/>
            <a:chExt cx="1299023" cy="1727295"/>
          </a:xfrm>
        </p:grpSpPr>
        <p:sp>
          <p:nvSpPr>
            <p:cNvPr id="15" name="Rectángulo 14">
              <a:extLst>
                <a:ext uri="{FF2B5EF4-FFF2-40B4-BE49-F238E27FC236}">
                  <a16:creationId xmlns:a16="http://schemas.microsoft.com/office/drawing/2014/main" id="{37214B7E-22C1-451D-B595-B05DC20687DC}"/>
                </a:ext>
              </a:extLst>
            </p:cNvPr>
            <p:cNvSpPr/>
            <p:nvPr/>
          </p:nvSpPr>
          <p:spPr>
            <a:xfrm>
              <a:off x="317761" y="1053039"/>
              <a:ext cx="1299023" cy="17272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CuadroTexto 15">
              <a:extLst>
                <a:ext uri="{FF2B5EF4-FFF2-40B4-BE49-F238E27FC236}">
                  <a16:creationId xmlns:a16="http://schemas.microsoft.com/office/drawing/2014/main" id="{A69E22B1-70BF-4107-99B0-87F0CFA2E05E}"/>
                </a:ext>
              </a:extLst>
            </p:cNvPr>
            <p:cNvSpPr txBox="1"/>
            <p:nvPr/>
          </p:nvSpPr>
          <p:spPr>
            <a:xfrm>
              <a:off x="317761" y="1053039"/>
              <a:ext cx="1299023" cy="17272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488950">
                <a:spcBef>
                  <a:spcPct val="0"/>
                </a:spcBef>
                <a:spcAft>
                  <a:spcPct val="35000"/>
                </a:spcAft>
              </a:pPr>
              <a:r>
                <a:rPr lang="es-SV" sz="1600" b="1" i="1" dirty="0">
                  <a:solidFill>
                    <a:schemeClr val="bg1"/>
                  </a:solidFill>
                </a:rPr>
                <a:t>Artículo 20: La persona delegada ante el MCP- ES tienen la obligación de:</a:t>
              </a:r>
            </a:p>
          </p:txBody>
        </p:sp>
      </p:grpSp>
    </p:spTree>
    <p:extLst>
      <p:ext uri="{BB962C8B-B14F-4D97-AF65-F5344CB8AC3E}">
        <p14:creationId xmlns:p14="http://schemas.microsoft.com/office/powerpoint/2010/main" val="343349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14">
            <a:extLst>
              <a:ext uri="{FF2B5EF4-FFF2-40B4-BE49-F238E27FC236}">
                <a16:creationId xmlns:a16="http://schemas.microsoft.com/office/drawing/2014/main" id="{6FC11E2E-9797-4FEA-90FD-894E32A2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33">
            <a:extLst>
              <a:ext uri="{FF2B5EF4-FFF2-40B4-BE49-F238E27FC236}">
                <a16:creationId xmlns:a16="http://schemas.microsoft.com/office/drawing/2014/main" id="{F8828EFD-56F8-4B00-9A0D-B623CC074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02096" y="3608996"/>
            <a:ext cx="4522796" cy="3249004"/>
          </a:xfrm>
          <a:custGeom>
            <a:avLst/>
            <a:gdLst>
              <a:gd name="connsiteX0" fmla="*/ 3018081 w 4522796"/>
              <a:gd name="connsiteY0" fmla="*/ 0 h 3249004"/>
              <a:gd name="connsiteX1" fmla="*/ 0 w 4522796"/>
              <a:gd name="connsiteY1" fmla="*/ 0 h 3249004"/>
              <a:gd name="connsiteX2" fmla="*/ 0 w 4522796"/>
              <a:gd name="connsiteY2" fmla="*/ 3249004 h 3249004"/>
              <a:gd name="connsiteX3" fmla="*/ 4522796 w 4522796"/>
              <a:gd name="connsiteY3" fmla="*/ 3249004 h 3249004"/>
            </a:gdLst>
            <a:ahLst/>
            <a:cxnLst>
              <a:cxn ang="0">
                <a:pos x="connsiteX0" y="connsiteY0"/>
              </a:cxn>
              <a:cxn ang="0">
                <a:pos x="connsiteX1" y="connsiteY1"/>
              </a:cxn>
              <a:cxn ang="0">
                <a:pos x="connsiteX2" y="connsiteY2"/>
              </a:cxn>
              <a:cxn ang="0">
                <a:pos x="connsiteX3" y="connsiteY3"/>
              </a:cxn>
            </a:cxnLst>
            <a:rect l="l" t="t" r="r" b="b"/>
            <a:pathLst>
              <a:path w="4522796" h="3249004">
                <a:moveTo>
                  <a:pt x="3018081" y="0"/>
                </a:moveTo>
                <a:lnTo>
                  <a:pt x="0" y="0"/>
                </a:lnTo>
                <a:lnTo>
                  <a:pt x="0" y="3249004"/>
                </a:lnTo>
                <a:lnTo>
                  <a:pt x="4522796" y="324900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4" name="CuadroTexto 3">
            <a:extLst>
              <a:ext uri="{FF2B5EF4-FFF2-40B4-BE49-F238E27FC236}">
                <a16:creationId xmlns:a16="http://schemas.microsoft.com/office/drawing/2014/main" id="{1890DEF0-3DB1-4A46-AE11-EAEE1951D7B7}"/>
              </a:ext>
            </a:extLst>
          </p:cNvPr>
          <p:cNvSpPr txBox="1"/>
          <p:nvPr/>
        </p:nvSpPr>
        <p:spPr>
          <a:xfrm>
            <a:off x="1524000" y="3011117"/>
            <a:ext cx="6618051" cy="1355750"/>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5400" kern="1200" dirty="0">
                <a:solidFill>
                  <a:schemeClr val="tx1"/>
                </a:solidFill>
                <a:latin typeface="+mj-lt"/>
                <a:ea typeface="+mj-ea"/>
                <a:cs typeface="+mj-cs"/>
              </a:rPr>
              <a:t>Desarrollo de Asambleas</a:t>
            </a:r>
          </a:p>
        </p:txBody>
      </p:sp>
      <p:sp>
        <p:nvSpPr>
          <p:cNvPr id="13" name="Freeform 24">
            <a:extLst>
              <a:ext uri="{FF2B5EF4-FFF2-40B4-BE49-F238E27FC236}">
                <a16:creationId xmlns:a16="http://schemas.microsoft.com/office/drawing/2014/main" id="{3D4697C8-4A0D-4493-B526-7CC15E0EE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B3E1D447-F684-4511-9B36-502600345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791" y="2197011"/>
            <a:ext cx="3079129" cy="1054602"/>
          </a:xfrm>
          <a:prstGeom prst="rect">
            <a:avLst/>
          </a:prstGeom>
        </p:spPr>
      </p:pic>
      <p:sp>
        <p:nvSpPr>
          <p:cNvPr id="15" name="Freeform 15">
            <a:extLst>
              <a:ext uri="{FF2B5EF4-FFF2-40B4-BE49-F238E27FC236}">
                <a16:creationId xmlns:a16="http://schemas.microsoft.com/office/drawing/2014/main" id="{A085B63A-2D2F-4B09-9BFB-E2080686C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413575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3420</Words>
  <Application>Microsoft Office PowerPoint</Application>
  <PresentationFormat>Panorámica</PresentationFormat>
  <Paragraphs>288</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Berlin Sans FB</vt:lpstr>
      <vt:lpstr>Calibri</vt:lpstr>
      <vt:lpstr>Calibri Light</vt:lpstr>
      <vt:lpstr>Times New Roman</vt:lpstr>
      <vt:lpstr>Tema de Office</vt:lpstr>
      <vt:lpstr>Jornada Inducción Miembros  2019-2022</vt:lpstr>
      <vt:lpstr>Presentación de PowerPoint</vt:lpstr>
      <vt:lpstr>JORNADA 2  Documentos de Gobernanza Reglamento Interno </vt:lpstr>
      <vt:lpstr>Presentación de PowerPoint</vt:lpstr>
      <vt:lpstr>Roles y Responsabilidades de los Miembros</vt:lpstr>
      <vt:lpstr>Roles y Responsabilidades de los Miembros </vt:lpstr>
      <vt:lpstr>Roles y Responsabilidades de los Miembros</vt:lpstr>
      <vt:lpstr>Roles y Responsabilidades de los Miembros </vt:lpstr>
      <vt:lpstr>Presentación de PowerPoint</vt:lpstr>
      <vt:lpstr>Presentación de PowerPoint</vt:lpstr>
      <vt:lpstr>Presentación de PowerPoint</vt:lpstr>
      <vt:lpstr>Presentación de PowerPoint</vt:lpstr>
      <vt:lpstr>Presentación de PowerPoint</vt:lpstr>
      <vt:lpstr>Presentación de PowerPoint</vt:lpstr>
      <vt:lpstr>Votación General</vt:lpstr>
      <vt:lpstr>Votación General</vt:lpstr>
      <vt:lpstr>Votación Especial</vt:lpstr>
      <vt:lpstr>Dietas</vt:lpstr>
      <vt:lpstr>Presentación de PowerPoint</vt:lpstr>
      <vt:lpstr>Comité Ejecutivo</vt:lpstr>
      <vt:lpstr>Comité Ejecutivo</vt:lpstr>
      <vt:lpstr>Comité Ejecutivo</vt:lpstr>
      <vt:lpstr>Comité Ejecutivo</vt:lpstr>
      <vt:lpstr>Comité Ejecutivo</vt:lpstr>
      <vt:lpstr>Comité Ejecutivo</vt:lpstr>
      <vt:lpstr>Dirección Ejecutiva</vt:lpstr>
      <vt:lpstr>Dirección Ejecutiva</vt:lpstr>
      <vt:lpstr>Dirección Ejecutiva</vt:lpstr>
      <vt:lpstr>Dirección Ejecutiva</vt:lpstr>
      <vt:lpstr>Muchas gracias!!!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Jornada Inducción Miembros  2019-2022</dc:title>
  <dc:creator>Karla Eugenia Rivera Arévalo</dc:creator>
  <cp:lastModifiedBy>Karla Eugenia Rivera Arévalo</cp:lastModifiedBy>
  <cp:revision>9</cp:revision>
  <dcterms:created xsi:type="dcterms:W3CDTF">2019-07-22T20:03:49Z</dcterms:created>
  <dcterms:modified xsi:type="dcterms:W3CDTF">2019-07-23T16:36:04Z</dcterms:modified>
</cp:coreProperties>
</file>