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2" r:id="rId4"/>
    <p:sldId id="268" r:id="rId5"/>
    <p:sldId id="276" r:id="rId6"/>
    <p:sldId id="277" r:id="rId7"/>
    <p:sldId id="275" r:id="rId8"/>
    <p:sldId id="269" r:id="rId9"/>
    <p:sldId id="270" r:id="rId10"/>
    <p:sldId id="271" r:id="rId11"/>
    <p:sldId id="272" r:id="rId12"/>
    <p:sldId id="281" r:id="rId13"/>
    <p:sldId id="273" r:id="rId14"/>
    <p:sldId id="279" r:id="rId15"/>
    <p:sldId id="274" r:id="rId16"/>
    <p:sldId id="258" r:id="rId17"/>
    <p:sldId id="266" r:id="rId18"/>
    <p:sldId id="267" r:id="rId19"/>
    <p:sldId id="260" r:id="rId20"/>
    <p:sldId id="280" r:id="rId21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23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124CD-B655-46C2-897C-CD1C4CC65561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131252-BD2D-40E0-8C78-29A63C55995F}">
      <dgm:prSet phldrT="[Text]" custT="1"/>
      <dgm:spPr/>
      <dgm:t>
        <a:bodyPr/>
        <a:lstStyle/>
        <a:p>
          <a:r>
            <a:rPr lang="es-HN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Reuniones preparativas para diálogos nacionales y regionales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0B8C8-7F43-474D-9A2B-BA41549D9D27}" type="parTrans" cxnId="{71CFE08E-5BDA-49AD-99B0-45DB224C821F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7573B-749F-4411-AF34-FBFDE0F7AC8A}" type="sibTrans" cxnId="{71CFE08E-5BDA-49AD-99B0-45DB224C821F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29EF0-0D86-494B-B5E4-46B3AADBB59B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MCR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envía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expresion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interés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al FM (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febrero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2015)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84A78-E359-4219-A330-D19CEA142E16}" type="parTrans" cxnId="{B4A2A514-2B5B-44AA-ADD5-D17CF6298950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54AAA-A891-40D8-8164-A7AE53AC22DE}" type="sibTrans" cxnId="{B4A2A514-2B5B-44AA-ADD5-D17CF6298950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C8D92-BB6B-4720-A734-1ABD1D3B3937}">
      <dgm:prSet custT="1"/>
      <dgm:spPr/>
      <dgm:t>
        <a:bodyPr/>
        <a:lstStyle/>
        <a:p>
          <a:r>
            <a:rPr lang="es-SV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FM aprueba expresión de interés (Agosto 2015)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6F527-9C91-4BAA-937C-81FFD9ECACFC}" type="parTrans" cxnId="{90131117-BDF2-4F19-9A31-FDDF5E228867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90A30-2BF4-4AB5-BFC9-E4B6151BE783}" type="sibTrans" cxnId="{90131117-BDF2-4F19-9A31-FDDF5E228867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926928-4975-4812-BE03-0C6E0EE44947}">
      <dgm:prSet custT="1"/>
      <dgm:spPr/>
      <dgm:t>
        <a:bodyPr/>
        <a:lstStyle/>
        <a:p>
          <a:r>
            <a:rPr lang="es-HN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Selección del Receptor Principal</a:t>
          </a:r>
        </a:p>
        <a:p>
          <a:r>
            <a:rPr lang="es-HN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(HIVOS)</a:t>
          </a:r>
        </a:p>
      </dgm:t>
    </dgm:pt>
    <dgm:pt modelId="{FE1ED347-D65E-4617-8A0C-0AD357AAB69C}" type="parTrans" cxnId="{57816686-E458-4F54-AB58-927CD37F81A1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ED3CA-0AF1-4654-9B92-86B9024B6479}" type="sibTrans" cxnId="{57816686-E458-4F54-AB58-927CD37F81A1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B082C-A2F7-4ED5-BCF9-79DE82AC5D8E}">
      <dgm:prSet custT="1"/>
      <dgm:spPr/>
      <dgm:t>
        <a:bodyPr/>
        <a:lstStyle/>
        <a:p>
          <a:r>
            <a:rPr lang="es-HN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Aprobación para presentar propuesta por parte de COMISCA (Dic 2015)</a:t>
          </a:r>
        </a:p>
      </dgm:t>
    </dgm:pt>
    <dgm:pt modelId="{11187F3E-A4A0-4362-A7BC-7B42CCC82631}" type="parTrans" cxnId="{1B365E01-E324-43DB-8C2E-29FD9C5AB99D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0A0E0-262A-446C-9845-787F9E330D5F}" type="sibTrans" cxnId="{1B365E01-E324-43DB-8C2E-29FD9C5AB99D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62B82-99E3-48E6-8684-60A21747B997}">
      <dgm:prSet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Reunión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Ordinaria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Grupo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Técnico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VIH del MCR (Nov 2015)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FA62B5-2A5B-4A4C-A148-7060E20B356D}" type="parTrans" cxnId="{760F5FD5-3F61-4210-9FD3-3F2623F7C3BC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C1E36-40D7-435D-9112-71D0843F2BC8}" type="sibTrans" cxnId="{760F5FD5-3F61-4210-9FD3-3F2623F7C3BC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F81EA-A8E8-46F8-B3F1-1B49C5333F98}">
      <dgm:prSet custT="1"/>
      <dgm:spPr/>
      <dgm:t>
        <a:bodyPr/>
        <a:lstStyle/>
        <a:p>
          <a:r>
            <a:rPr lang="es-SV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Diálogos nacionales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2223BD-1A00-460E-935E-13B91B937C51}" type="parTrans" cxnId="{FEA735F2-B9FA-4AD9-BCA0-297C3F6094C1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BA8BD8-DA9F-4060-8E1C-339B6CF33A98}" type="sibTrans" cxnId="{FEA735F2-B9FA-4AD9-BCA0-297C3F6094C1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7F8018-BABB-408A-B48C-1CC0466115BA}">
      <dgm:prSet custT="1"/>
      <dgm:spPr/>
      <dgm:t>
        <a:bodyPr/>
        <a:lstStyle/>
        <a:p>
          <a:r>
            <a:rPr lang="es-SV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Segundo Dialogo Regional</a:t>
          </a:r>
        </a:p>
        <a:p>
          <a:r>
            <a:rPr lang="es-SV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(Enero 2016)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A5DDA-D9CC-4C0A-9A36-0960F43E4DAC}" type="parTrans" cxnId="{54793B23-836D-4FFF-87CC-8D05DE50C45B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93072-B2F0-4177-B6E7-0E48631CD950}" type="sibTrans" cxnId="{54793B23-836D-4FFF-87CC-8D05DE50C45B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90C3E-22CE-425D-AF17-EBED2027F994}">
      <dgm:prSet custT="1"/>
      <dgm:spPr/>
      <dgm:t>
        <a:bodyPr/>
        <a:lstStyle/>
        <a:p>
          <a:r>
            <a:rPr lang="es-SV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Aprobación MCP de cada país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28E2A-37FD-47F8-BBAB-46FA4B0C5BD5}" type="parTrans" cxnId="{340B0387-D101-4D67-A4EB-73269634DB77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A4CD1-027F-49DD-BAFC-45081CC5B25A}" type="sibTrans" cxnId="{340B0387-D101-4D67-A4EB-73269634DB77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C16F32-37A0-4045-8D84-F17F24F22A35}">
      <dgm:prSet custT="1"/>
      <dgm:spPr/>
      <dgm:t>
        <a:bodyPr/>
        <a:lstStyle/>
        <a:p>
          <a:r>
            <a:rPr lang="es-SV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Remisión de documento final a Ginebra 01/Febrero/2016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A14CB6-2F60-4FEA-A556-B1091389FF89}" type="parTrans" cxnId="{06D86762-C4B2-4D09-9F93-A4466D5FF547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AA2D82-CA06-49E3-B36A-3C65781AF7E0}" type="sibTrans" cxnId="{06D86762-C4B2-4D09-9F93-A4466D5FF547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83D43E-3227-4F95-BC89-EE08234C25F7}">
      <dgm:prSet custT="1"/>
      <dgm:spPr/>
      <dgm:t>
        <a:bodyPr/>
        <a:lstStyle/>
        <a:p>
          <a:r>
            <a:rPr lang="es-SV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Recolección de avales de la propuesta (MCR, </a:t>
          </a:r>
          <a:r>
            <a:rPr lang="es-SV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MCP´s</a:t>
          </a:r>
          <a:r>
            <a:rPr lang="es-SV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RP)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60F0B-ECE8-4994-BF5E-8F671B839E05}" type="parTrans" cxnId="{925ECF29-C544-4B69-AA28-4D8A8A1029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5BD92-AFB8-4BD2-B52B-54AADBF186A7}" type="sibTrans" cxnId="{925ECF29-C544-4B69-AA28-4D8A8A1029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1077D-DC33-42FF-9690-E883663DC327}">
      <dgm:prSet custT="1"/>
      <dgm:spPr/>
      <dgm:t>
        <a:bodyPr/>
        <a:lstStyle/>
        <a:p>
          <a:r>
            <a:rPr lang="es-SV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Revisión de pares de ONUSIDA</a:t>
          </a:r>
        </a:p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Enero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2016)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6AC42-B63F-4035-AC70-9934817F768D}" type="parTrans" cxnId="{D8542DD7-ABCE-440C-9F54-E1AE2CF8901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C8155-0B13-4279-914B-440131A9B22F}" type="sibTrans" cxnId="{D8542DD7-ABCE-440C-9F54-E1AE2CF8901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1D60C-7927-4E97-BCD8-69F6994B835A}">
      <dgm:prSet custT="1"/>
      <dgm:spPr/>
      <dgm:t>
        <a:bodyPr/>
        <a:lstStyle/>
        <a:p>
          <a:r>
            <a:rPr lang="es-SV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Primer Dialogo regional (Nov 2015)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54674-98E3-4AA5-8B0A-517A81245F2C}" type="parTrans" cxnId="{C5DB5EA2-93B0-4912-BD72-79ACE33EAD22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F215E-74D1-492D-B757-6F5A64126206}" type="sibTrans" cxnId="{C5DB5EA2-93B0-4912-BD72-79ACE33EAD22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83D661-E1B1-42C6-9BAB-85E689CCEDF3}" type="pres">
      <dgm:prSet presAssocID="{E9D124CD-B655-46C2-897C-CD1C4CC6556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6C02EFF-A3E9-44B8-BE0B-050177BFA794}" type="pres">
      <dgm:prSet presAssocID="{05429EF0-0D86-494B-B5E4-46B3AADBB59B}" presName="compNode" presStyleCnt="0"/>
      <dgm:spPr/>
    </dgm:pt>
    <dgm:pt modelId="{3FAAE7FE-BFE4-4684-BB90-2D7317DCD884}" type="pres">
      <dgm:prSet presAssocID="{05429EF0-0D86-494B-B5E4-46B3AADBB59B}" presName="dummyConnPt" presStyleCnt="0"/>
      <dgm:spPr/>
    </dgm:pt>
    <dgm:pt modelId="{5D0C3AE6-6562-4356-AC41-F195CF385DD2}" type="pres">
      <dgm:prSet presAssocID="{05429EF0-0D86-494B-B5E4-46B3AADBB59B}" presName="node" presStyleLbl="node1" presStyleIdx="0" presStyleCnt="13" custScaleX="100581" custScaleY="99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CA7B9-E11E-4CE6-80C6-07A9A3F0D4E7}" type="pres">
      <dgm:prSet presAssocID="{D4654AAA-A891-40D8-8164-A7AE53AC22DE}" presName="sibTrans" presStyleLbl="bgSibTrans2D1" presStyleIdx="0" presStyleCnt="12"/>
      <dgm:spPr/>
      <dgm:t>
        <a:bodyPr/>
        <a:lstStyle/>
        <a:p>
          <a:endParaRPr lang="en-US"/>
        </a:p>
      </dgm:t>
    </dgm:pt>
    <dgm:pt modelId="{CDD26E32-535B-4442-89DD-77AF4B42A18F}" type="pres">
      <dgm:prSet presAssocID="{A64C8D92-BB6B-4720-A734-1ABD1D3B3937}" presName="compNode" presStyleCnt="0"/>
      <dgm:spPr/>
    </dgm:pt>
    <dgm:pt modelId="{D6E222D4-495D-44B7-BA83-DC925019E5ED}" type="pres">
      <dgm:prSet presAssocID="{A64C8D92-BB6B-4720-A734-1ABD1D3B3937}" presName="dummyConnPt" presStyleCnt="0"/>
      <dgm:spPr/>
    </dgm:pt>
    <dgm:pt modelId="{64743756-99C6-493F-8365-5192043F69DC}" type="pres">
      <dgm:prSet presAssocID="{A64C8D92-BB6B-4720-A734-1ABD1D3B3937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78F79-D086-4033-BF6D-D4F2912DE1B2}" type="pres">
      <dgm:prSet presAssocID="{23F90A30-2BF4-4AB5-BFC9-E4B6151BE783}" presName="sibTrans" presStyleLbl="bgSibTrans2D1" presStyleIdx="1" presStyleCnt="12"/>
      <dgm:spPr/>
      <dgm:t>
        <a:bodyPr/>
        <a:lstStyle/>
        <a:p>
          <a:endParaRPr lang="en-US"/>
        </a:p>
      </dgm:t>
    </dgm:pt>
    <dgm:pt modelId="{7BA4914A-7504-4E05-8FAE-D597C8E20910}" type="pres">
      <dgm:prSet presAssocID="{50131252-BD2D-40E0-8C78-29A63C55995F}" presName="compNode" presStyleCnt="0"/>
      <dgm:spPr/>
    </dgm:pt>
    <dgm:pt modelId="{636D4750-E1ED-4EF0-A7C9-E57207C25B79}" type="pres">
      <dgm:prSet presAssocID="{50131252-BD2D-40E0-8C78-29A63C55995F}" presName="dummyConnPt" presStyleCnt="0"/>
      <dgm:spPr/>
    </dgm:pt>
    <dgm:pt modelId="{2EA62600-811B-4107-8498-AA48B13969AA}" type="pres">
      <dgm:prSet presAssocID="{50131252-BD2D-40E0-8C78-29A63C55995F}" presName="node" presStyleLbl="node1" presStyleIdx="2" presStyleCnt="13" custScaleY="122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5A77C-35B5-4C4B-A253-98C770AA02F8}" type="pres">
      <dgm:prSet presAssocID="{D3F7573B-749F-4411-AF34-FBFDE0F7AC8A}" presName="sibTrans" presStyleLbl="bgSibTrans2D1" presStyleIdx="2" presStyleCnt="12"/>
      <dgm:spPr/>
      <dgm:t>
        <a:bodyPr/>
        <a:lstStyle/>
        <a:p>
          <a:endParaRPr lang="en-US"/>
        </a:p>
      </dgm:t>
    </dgm:pt>
    <dgm:pt modelId="{6C079F28-3C22-4A8B-A6AE-F8B8DFB41A01}" type="pres">
      <dgm:prSet presAssocID="{6E926928-4975-4812-BE03-0C6E0EE44947}" presName="compNode" presStyleCnt="0"/>
      <dgm:spPr/>
    </dgm:pt>
    <dgm:pt modelId="{55C8628E-206B-4ECB-BF08-919479D77292}" type="pres">
      <dgm:prSet presAssocID="{6E926928-4975-4812-BE03-0C6E0EE44947}" presName="dummyConnPt" presStyleCnt="0"/>
      <dgm:spPr/>
    </dgm:pt>
    <dgm:pt modelId="{EFC8C4FF-E3D0-4EA8-B384-CE7CFBB2D3BC}" type="pres">
      <dgm:prSet presAssocID="{6E926928-4975-4812-BE03-0C6E0EE44947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0E82E-1536-47CF-A966-8AF7884F8008}" type="pres">
      <dgm:prSet presAssocID="{672ED3CA-0AF1-4654-9B92-86B9024B6479}" presName="sibTrans" presStyleLbl="bgSibTrans2D1" presStyleIdx="3" presStyleCnt="12"/>
      <dgm:spPr/>
      <dgm:t>
        <a:bodyPr/>
        <a:lstStyle/>
        <a:p>
          <a:endParaRPr lang="en-US"/>
        </a:p>
      </dgm:t>
    </dgm:pt>
    <dgm:pt modelId="{C50FCA80-B2AE-4BEE-813B-6F81B0850CAA}" type="pres">
      <dgm:prSet presAssocID="{EADB082C-A2F7-4ED5-BCF9-79DE82AC5D8E}" presName="compNode" presStyleCnt="0"/>
      <dgm:spPr/>
    </dgm:pt>
    <dgm:pt modelId="{7749C7E5-691E-4256-891D-5674D3AF5F60}" type="pres">
      <dgm:prSet presAssocID="{EADB082C-A2F7-4ED5-BCF9-79DE82AC5D8E}" presName="dummyConnPt" presStyleCnt="0"/>
      <dgm:spPr/>
    </dgm:pt>
    <dgm:pt modelId="{BECE1F8C-CB23-431B-B39F-BFAFD5041CDA}" type="pres">
      <dgm:prSet presAssocID="{EADB082C-A2F7-4ED5-BCF9-79DE82AC5D8E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CE47-A5DF-44AF-B5EA-B3230A4FC95E}" type="pres">
      <dgm:prSet presAssocID="{D530A0E0-262A-446C-9845-787F9E330D5F}" presName="sibTrans" presStyleLbl="bgSibTrans2D1" presStyleIdx="4" presStyleCnt="12"/>
      <dgm:spPr/>
      <dgm:t>
        <a:bodyPr/>
        <a:lstStyle/>
        <a:p>
          <a:endParaRPr lang="en-US"/>
        </a:p>
      </dgm:t>
    </dgm:pt>
    <dgm:pt modelId="{C53F2D82-3A2F-4CFC-9750-7C10A20ADF1E}" type="pres">
      <dgm:prSet presAssocID="{B411D60C-7927-4E97-BCD8-69F6994B835A}" presName="compNode" presStyleCnt="0"/>
      <dgm:spPr/>
    </dgm:pt>
    <dgm:pt modelId="{77F4A086-A2AB-45DD-9A74-B67FF557E495}" type="pres">
      <dgm:prSet presAssocID="{B411D60C-7927-4E97-BCD8-69F6994B835A}" presName="dummyConnPt" presStyleCnt="0"/>
      <dgm:spPr/>
    </dgm:pt>
    <dgm:pt modelId="{4315CCBE-FCB0-4284-BA83-2038B9F5DC17}" type="pres">
      <dgm:prSet presAssocID="{B411D60C-7927-4E97-BCD8-69F6994B835A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D5A38-B2E6-4B5E-A589-5C7CB5570006}" type="pres">
      <dgm:prSet presAssocID="{69FF215E-74D1-492D-B757-6F5A64126206}" presName="sibTrans" presStyleLbl="bgSibTrans2D1" presStyleIdx="5" presStyleCnt="12"/>
      <dgm:spPr/>
      <dgm:t>
        <a:bodyPr/>
        <a:lstStyle/>
        <a:p>
          <a:endParaRPr lang="es-ES"/>
        </a:p>
      </dgm:t>
    </dgm:pt>
    <dgm:pt modelId="{708FB241-3794-481D-9FCA-19AD4F686918}" type="pres">
      <dgm:prSet presAssocID="{53E62B82-99E3-48E6-8684-60A21747B997}" presName="compNode" presStyleCnt="0"/>
      <dgm:spPr/>
    </dgm:pt>
    <dgm:pt modelId="{5823D69E-BBA3-4D40-91F8-46558FA7205C}" type="pres">
      <dgm:prSet presAssocID="{53E62B82-99E3-48E6-8684-60A21747B997}" presName="dummyConnPt" presStyleCnt="0"/>
      <dgm:spPr/>
    </dgm:pt>
    <dgm:pt modelId="{D5BAAD8D-2BE3-47B5-82D8-5A1BC8F3A56B}" type="pres">
      <dgm:prSet presAssocID="{53E62B82-99E3-48E6-8684-60A21747B997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88960-7283-4758-9625-B2331CB226B6}" type="pres">
      <dgm:prSet presAssocID="{8FCC1E36-40D7-435D-9112-71D0843F2BC8}" presName="sibTrans" presStyleLbl="bgSibTrans2D1" presStyleIdx="6" presStyleCnt="12"/>
      <dgm:spPr/>
      <dgm:t>
        <a:bodyPr/>
        <a:lstStyle/>
        <a:p>
          <a:endParaRPr lang="en-US"/>
        </a:p>
      </dgm:t>
    </dgm:pt>
    <dgm:pt modelId="{CB8A832B-7881-483F-866E-6A4108A426E3}" type="pres">
      <dgm:prSet presAssocID="{5FFF81EA-A8E8-46F8-B3F1-1B49C5333F98}" presName="compNode" presStyleCnt="0"/>
      <dgm:spPr/>
    </dgm:pt>
    <dgm:pt modelId="{365D095E-7C92-4E73-8643-BEF21958B99F}" type="pres">
      <dgm:prSet presAssocID="{5FFF81EA-A8E8-46F8-B3F1-1B49C5333F98}" presName="dummyConnPt" presStyleCnt="0"/>
      <dgm:spPr/>
    </dgm:pt>
    <dgm:pt modelId="{B84DBD14-AD3B-469A-B89D-199DDA5484E4}" type="pres">
      <dgm:prSet presAssocID="{5FFF81EA-A8E8-46F8-B3F1-1B49C5333F98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03F5B-9003-409E-9666-626A845A00DF}" type="pres">
      <dgm:prSet presAssocID="{24BA8BD8-DA9F-4060-8E1C-339B6CF33A98}" presName="sibTrans" presStyleLbl="bgSibTrans2D1" presStyleIdx="7" presStyleCnt="12"/>
      <dgm:spPr/>
      <dgm:t>
        <a:bodyPr/>
        <a:lstStyle/>
        <a:p>
          <a:endParaRPr lang="en-US"/>
        </a:p>
      </dgm:t>
    </dgm:pt>
    <dgm:pt modelId="{601FCE0A-4DB5-4EAF-A0F1-35B61C9251E7}" type="pres">
      <dgm:prSet presAssocID="{6921077D-DC33-42FF-9690-E883663DC327}" presName="compNode" presStyleCnt="0"/>
      <dgm:spPr/>
    </dgm:pt>
    <dgm:pt modelId="{C74BF9B8-8F84-47E3-9AE3-9BE50CA0D76B}" type="pres">
      <dgm:prSet presAssocID="{6921077D-DC33-42FF-9690-E883663DC327}" presName="dummyConnPt" presStyleCnt="0"/>
      <dgm:spPr/>
    </dgm:pt>
    <dgm:pt modelId="{6BF9217C-3A71-42BF-B83F-DE7DC1B1AEF7}" type="pres">
      <dgm:prSet presAssocID="{6921077D-DC33-42FF-9690-E883663DC327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59621-81BC-43E5-BC69-0B7087A3E5EC}" type="pres">
      <dgm:prSet presAssocID="{B72C8155-0B13-4279-914B-440131A9B22F}" presName="sibTrans" presStyleLbl="bgSibTrans2D1" presStyleIdx="8" presStyleCnt="12"/>
      <dgm:spPr/>
      <dgm:t>
        <a:bodyPr/>
        <a:lstStyle/>
        <a:p>
          <a:endParaRPr lang="en-US"/>
        </a:p>
      </dgm:t>
    </dgm:pt>
    <dgm:pt modelId="{0FE25039-2BAC-434B-B92D-63E7A88EE172}" type="pres">
      <dgm:prSet presAssocID="{087F8018-BABB-408A-B48C-1CC0466115BA}" presName="compNode" presStyleCnt="0"/>
      <dgm:spPr/>
    </dgm:pt>
    <dgm:pt modelId="{CA7641AC-68C6-4EB5-87A8-CF4FF6FD0CC7}" type="pres">
      <dgm:prSet presAssocID="{087F8018-BABB-408A-B48C-1CC0466115BA}" presName="dummyConnPt" presStyleCnt="0"/>
      <dgm:spPr/>
    </dgm:pt>
    <dgm:pt modelId="{02C5E41A-D1E2-440D-829F-E760A7ACBF83}" type="pres">
      <dgm:prSet presAssocID="{087F8018-BABB-408A-B48C-1CC0466115BA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34EE0-9FD8-4465-A1A6-29564BED2299}" type="pres">
      <dgm:prSet presAssocID="{79993072-B2F0-4177-B6E7-0E48631CD950}" presName="sibTrans" presStyleLbl="bgSibTrans2D1" presStyleIdx="9" presStyleCnt="12"/>
      <dgm:spPr/>
      <dgm:t>
        <a:bodyPr/>
        <a:lstStyle/>
        <a:p>
          <a:endParaRPr lang="en-US"/>
        </a:p>
      </dgm:t>
    </dgm:pt>
    <dgm:pt modelId="{89CF5C96-0181-4D6D-9757-EB70435236C3}" type="pres">
      <dgm:prSet presAssocID="{8783D43E-3227-4F95-BC89-EE08234C25F7}" presName="compNode" presStyleCnt="0"/>
      <dgm:spPr/>
    </dgm:pt>
    <dgm:pt modelId="{2D7660CC-CC71-40F0-8B23-D7181605BB66}" type="pres">
      <dgm:prSet presAssocID="{8783D43E-3227-4F95-BC89-EE08234C25F7}" presName="dummyConnPt" presStyleCnt="0"/>
      <dgm:spPr/>
    </dgm:pt>
    <dgm:pt modelId="{4E05922B-CA31-4891-9105-C8F0B08A4111}" type="pres">
      <dgm:prSet presAssocID="{8783D43E-3227-4F95-BC89-EE08234C25F7}" presName="node" presStyleLbl="node1" presStyleIdx="10" presStyleCnt="13" custLinFactNeighborX="840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31D9D-E2D6-4C0C-AEA8-9FA6E2719000}" type="pres">
      <dgm:prSet presAssocID="{01F5BD92-AFB8-4BD2-B52B-54AADBF186A7}" presName="sibTrans" presStyleLbl="bgSibTrans2D1" presStyleIdx="10" presStyleCnt="12"/>
      <dgm:spPr/>
      <dgm:t>
        <a:bodyPr/>
        <a:lstStyle/>
        <a:p>
          <a:endParaRPr lang="en-US"/>
        </a:p>
      </dgm:t>
    </dgm:pt>
    <dgm:pt modelId="{B3A1BD14-2348-4F86-AEE5-BB1B33A02AB4}" type="pres">
      <dgm:prSet presAssocID="{FC390C3E-22CE-425D-AF17-EBED2027F994}" presName="compNode" presStyleCnt="0"/>
      <dgm:spPr/>
    </dgm:pt>
    <dgm:pt modelId="{D1B32C29-C048-4038-9DB7-3730FC616BA6}" type="pres">
      <dgm:prSet presAssocID="{FC390C3E-22CE-425D-AF17-EBED2027F994}" presName="dummyConnPt" presStyleCnt="0"/>
      <dgm:spPr/>
    </dgm:pt>
    <dgm:pt modelId="{C4ADAF95-2604-469B-972E-D1370E670B38}" type="pres">
      <dgm:prSet presAssocID="{FC390C3E-22CE-425D-AF17-EBED2027F994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31D19-6A91-4A04-A410-1555AC0E9956}" type="pres">
      <dgm:prSet presAssocID="{72DA4CD1-027F-49DD-BAFC-45081CC5B25A}" presName="sibTrans" presStyleLbl="bgSibTrans2D1" presStyleIdx="11" presStyleCnt="12"/>
      <dgm:spPr/>
      <dgm:t>
        <a:bodyPr/>
        <a:lstStyle/>
        <a:p>
          <a:endParaRPr lang="en-US"/>
        </a:p>
      </dgm:t>
    </dgm:pt>
    <dgm:pt modelId="{FC94D853-D992-4CBD-8727-BF49888834FF}" type="pres">
      <dgm:prSet presAssocID="{18C16F32-37A0-4045-8D84-F17F24F22A35}" presName="compNode" presStyleCnt="0"/>
      <dgm:spPr/>
    </dgm:pt>
    <dgm:pt modelId="{40A0714C-F10C-4643-B319-D8C9AF81458F}" type="pres">
      <dgm:prSet presAssocID="{18C16F32-37A0-4045-8D84-F17F24F22A35}" presName="dummyConnPt" presStyleCnt="0"/>
      <dgm:spPr/>
    </dgm:pt>
    <dgm:pt modelId="{6B82EAC4-2722-44CF-B3A6-12692A9243FB}" type="pres">
      <dgm:prSet presAssocID="{18C16F32-37A0-4045-8D84-F17F24F22A35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7B4F77-9173-4CD1-8FA4-E803E6012BA3}" type="presOf" srcId="{8783D43E-3227-4F95-BC89-EE08234C25F7}" destId="{4E05922B-CA31-4891-9105-C8F0B08A4111}" srcOrd="0" destOrd="0" presId="urn:microsoft.com/office/officeart/2005/8/layout/bProcess4"/>
    <dgm:cxn modelId="{760F5FD5-3F61-4210-9FD3-3F2623F7C3BC}" srcId="{E9D124CD-B655-46C2-897C-CD1C4CC65561}" destId="{53E62B82-99E3-48E6-8684-60A21747B997}" srcOrd="6" destOrd="0" parTransId="{2AFA62B5-2A5B-4A4C-A148-7060E20B356D}" sibTransId="{8FCC1E36-40D7-435D-9112-71D0843F2BC8}"/>
    <dgm:cxn modelId="{5CD346F0-29AA-4988-93B0-AFF9204B6396}" type="presOf" srcId="{69FF215E-74D1-492D-B757-6F5A64126206}" destId="{617D5A38-B2E6-4B5E-A589-5C7CB5570006}" srcOrd="0" destOrd="0" presId="urn:microsoft.com/office/officeart/2005/8/layout/bProcess4"/>
    <dgm:cxn modelId="{1E6FE2E2-7613-42C7-853E-AE2C8663428E}" type="presOf" srcId="{18C16F32-37A0-4045-8D84-F17F24F22A35}" destId="{6B82EAC4-2722-44CF-B3A6-12692A9243FB}" srcOrd="0" destOrd="0" presId="urn:microsoft.com/office/officeart/2005/8/layout/bProcess4"/>
    <dgm:cxn modelId="{340B0387-D101-4D67-A4EB-73269634DB77}" srcId="{E9D124CD-B655-46C2-897C-CD1C4CC65561}" destId="{FC390C3E-22CE-425D-AF17-EBED2027F994}" srcOrd="11" destOrd="0" parTransId="{41D28E2A-37FD-47F8-BBAB-46FA4B0C5BD5}" sibTransId="{72DA4CD1-027F-49DD-BAFC-45081CC5B25A}"/>
    <dgm:cxn modelId="{A677FF6B-D46C-4049-B201-2FA35B0A2835}" type="presOf" srcId="{D530A0E0-262A-446C-9845-787F9E330D5F}" destId="{38C4CE47-A5DF-44AF-B5EA-B3230A4FC95E}" srcOrd="0" destOrd="0" presId="urn:microsoft.com/office/officeart/2005/8/layout/bProcess4"/>
    <dgm:cxn modelId="{921C7116-44CC-4082-98B6-CD5FAC3A803F}" type="presOf" srcId="{672ED3CA-0AF1-4654-9B92-86B9024B6479}" destId="{03F0E82E-1536-47CF-A966-8AF7884F8008}" srcOrd="0" destOrd="0" presId="urn:microsoft.com/office/officeart/2005/8/layout/bProcess4"/>
    <dgm:cxn modelId="{1B365E01-E324-43DB-8C2E-29FD9C5AB99D}" srcId="{E9D124CD-B655-46C2-897C-CD1C4CC65561}" destId="{EADB082C-A2F7-4ED5-BCF9-79DE82AC5D8E}" srcOrd="4" destOrd="0" parTransId="{11187F3E-A4A0-4362-A7BC-7B42CCC82631}" sibTransId="{D530A0E0-262A-446C-9845-787F9E330D5F}"/>
    <dgm:cxn modelId="{8331C8DD-82AB-4A48-8C77-57091B35F3D1}" type="presOf" srcId="{B411D60C-7927-4E97-BCD8-69F6994B835A}" destId="{4315CCBE-FCB0-4284-BA83-2038B9F5DC17}" srcOrd="0" destOrd="0" presId="urn:microsoft.com/office/officeart/2005/8/layout/bProcess4"/>
    <dgm:cxn modelId="{75884212-EEDE-4E6F-9802-A3D0D59B0BEC}" type="presOf" srcId="{D3F7573B-749F-4411-AF34-FBFDE0F7AC8A}" destId="{6275A77C-35B5-4C4B-A253-98C770AA02F8}" srcOrd="0" destOrd="0" presId="urn:microsoft.com/office/officeart/2005/8/layout/bProcess4"/>
    <dgm:cxn modelId="{82DD8583-297C-4F2A-B6C1-A10ABE0B49D7}" type="presOf" srcId="{B72C8155-0B13-4279-914B-440131A9B22F}" destId="{B7E59621-81BC-43E5-BC69-0B7087A3E5EC}" srcOrd="0" destOrd="0" presId="urn:microsoft.com/office/officeart/2005/8/layout/bProcess4"/>
    <dgm:cxn modelId="{F6DA8998-312F-4E9E-8F1E-CA5E15237F1A}" type="presOf" srcId="{6E926928-4975-4812-BE03-0C6E0EE44947}" destId="{EFC8C4FF-E3D0-4EA8-B384-CE7CFBB2D3BC}" srcOrd="0" destOrd="0" presId="urn:microsoft.com/office/officeart/2005/8/layout/bProcess4"/>
    <dgm:cxn modelId="{49BE5CC5-EC3F-479D-886C-D320688C3BFA}" type="presOf" srcId="{D4654AAA-A891-40D8-8164-A7AE53AC22DE}" destId="{F84CA7B9-E11E-4CE6-80C6-07A9A3F0D4E7}" srcOrd="0" destOrd="0" presId="urn:microsoft.com/office/officeart/2005/8/layout/bProcess4"/>
    <dgm:cxn modelId="{D8542DD7-ABCE-440C-9F54-E1AE2CF89015}" srcId="{E9D124CD-B655-46C2-897C-CD1C4CC65561}" destId="{6921077D-DC33-42FF-9690-E883663DC327}" srcOrd="8" destOrd="0" parTransId="{BCA6AC42-B63F-4035-AC70-9934817F768D}" sibTransId="{B72C8155-0B13-4279-914B-440131A9B22F}"/>
    <dgm:cxn modelId="{71CFE08E-5BDA-49AD-99B0-45DB224C821F}" srcId="{E9D124CD-B655-46C2-897C-CD1C4CC65561}" destId="{50131252-BD2D-40E0-8C78-29A63C55995F}" srcOrd="2" destOrd="0" parTransId="{C130B8C8-7F43-474D-9A2B-BA41549D9D27}" sibTransId="{D3F7573B-749F-4411-AF34-FBFDE0F7AC8A}"/>
    <dgm:cxn modelId="{90131117-BDF2-4F19-9A31-FDDF5E228867}" srcId="{E9D124CD-B655-46C2-897C-CD1C4CC65561}" destId="{A64C8D92-BB6B-4720-A734-1ABD1D3B3937}" srcOrd="1" destOrd="0" parTransId="{E1D6F527-9C91-4BAA-937C-81FFD9ECACFC}" sibTransId="{23F90A30-2BF4-4AB5-BFC9-E4B6151BE783}"/>
    <dgm:cxn modelId="{925ECF29-C544-4B69-AA28-4D8A8A10296B}" srcId="{E9D124CD-B655-46C2-897C-CD1C4CC65561}" destId="{8783D43E-3227-4F95-BC89-EE08234C25F7}" srcOrd="10" destOrd="0" parTransId="{BF360F0B-ECE8-4994-BF5E-8F671B839E05}" sibTransId="{01F5BD92-AFB8-4BD2-B52B-54AADBF186A7}"/>
    <dgm:cxn modelId="{2B0E3936-AFEE-4280-9476-8F1FCF6BC437}" type="presOf" srcId="{50131252-BD2D-40E0-8C78-29A63C55995F}" destId="{2EA62600-811B-4107-8498-AA48B13969AA}" srcOrd="0" destOrd="0" presId="urn:microsoft.com/office/officeart/2005/8/layout/bProcess4"/>
    <dgm:cxn modelId="{7181D32A-2F58-4B3B-ABC0-171DF71DA862}" type="presOf" srcId="{6921077D-DC33-42FF-9690-E883663DC327}" destId="{6BF9217C-3A71-42BF-B83F-DE7DC1B1AEF7}" srcOrd="0" destOrd="0" presId="urn:microsoft.com/office/officeart/2005/8/layout/bProcess4"/>
    <dgm:cxn modelId="{78B1C54F-2370-41FC-AAD7-2DA8D7CE1653}" type="presOf" srcId="{05429EF0-0D86-494B-B5E4-46B3AADBB59B}" destId="{5D0C3AE6-6562-4356-AC41-F195CF385DD2}" srcOrd="0" destOrd="0" presId="urn:microsoft.com/office/officeart/2005/8/layout/bProcess4"/>
    <dgm:cxn modelId="{87F98E13-E313-408B-A4CC-4A94ED5846C8}" type="presOf" srcId="{E9D124CD-B655-46C2-897C-CD1C4CC65561}" destId="{1B83D661-E1B1-42C6-9BAB-85E689CCEDF3}" srcOrd="0" destOrd="0" presId="urn:microsoft.com/office/officeart/2005/8/layout/bProcess4"/>
    <dgm:cxn modelId="{149140B2-622C-4E3C-922C-10460D994113}" type="presOf" srcId="{A64C8D92-BB6B-4720-A734-1ABD1D3B3937}" destId="{64743756-99C6-493F-8365-5192043F69DC}" srcOrd="0" destOrd="0" presId="urn:microsoft.com/office/officeart/2005/8/layout/bProcess4"/>
    <dgm:cxn modelId="{763D1BB8-59A0-430A-852D-3C7D5C5B50FB}" type="presOf" srcId="{23F90A30-2BF4-4AB5-BFC9-E4B6151BE783}" destId="{3C778F79-D086-4033-BF6D-D4F2912DE1B2}" srcOrd="0" destOrd="0" presId="urn:microsoft.com/office/officeart/2005/8/layout/bProcess4"/>
    <dgm:cxn modelId="{ACA786DD-EAEA-4C1D-A319-F77C5FC140B1}" type="presOf" srcId="{EADB082C-A2F7-4ED5-BCF9-79DE82AC5D8E}" destId="{BECE1F8C-CB23-431B-B39F-BFAFD5041CDA}" srcOrd="0" destOrd="0" presId="urn:microsoft.com/office/officeart/2005/8/layout/bProcess4"/>
    <dgm:cxn modelId="{9BD994F3-42A0-411F-B4E8-DC18B1D2BF46}" type="presOf" srcId="{72DA4CD1-027F-49DD-BAFC-45081CC5B25A}" destId="{05F31D19-6A91-4A04-A410-1555AC0E9956}" srcOrd="0" destOrd="0" presId="urn:microsoft.com/office/officeart/2005/8/layout/bProcess4"/>
    <dgm:cxn modelId="{16BF9738-B216-4F2E-9E45-6D2CE9C3A268}" type="presOf" srcId="{79993072-B2F0-4177-B6E7-0E48631CD950}" destId="{D8C34EE0-9FD8-4465-A1A6-29564BED2299}" srcOrd="0" destOrd="0" presId="urn:microsoft.com/office/officeart/2005/8/layout/bProcess4"/>
    <dgm:cxn modelId="{FEA735F2-B9FA-4AD9-BCA0-297C3F6094C1}" srcId="{E9D124CD-B655-46C2-897C-CD1C4CC65561}" destId="{5FFF81EA-A8E8-46F8-B3F1-1B49C5333F98}" srcOrd="7" destOrd="0" parTransId="{BC2223BD-1A00-460E-935E-13B91B937C51}" sibTransId="{24BA8BD8-DA9F-4060-8E1C-339B6CF33A98}"/>
    <dgm:cxn modelId="{B4A2A514-2B5B-44AA-ADD5-D17CF6298950}" srcId="{E9D124CD-B655-46C2-897C-CD1C4CC65561}" destId="{05429EF0-0D86-494B-B5E4-46B3AADBB59B}" srcOrd="0" destOrd="0" parTransId="{20384A78-E359-4219-A330-D19CEA142E16}" sibTransId="{D4654AAA-A891-40D8-8164-A7AE53AC22DE}"/>
    <dgm:cxn modelId="{4B2B7C22-62E4-4A93-B906-EC35D57C5BF0}" type="presOf" srcId="{FC390C3E-22CE-425D-AF17-EBED2027F994}" destId="{C4ADAF95-2604-469B-972E-D1370E670B38}" srcOrd="0" destOrd="0" presId="urn:microsoft.com/office/officeart/2005/8/layout/bProcess4"/>
    <dgm:cxn modelId="{57816686-E458-4F54-AB58-927CD37F81A1}" srcId="{E9D124CD-B655-46C2-897C-CD1C4CC65561}" destId="{6E926928-4975-4812-BE03-0C6E0EE44947}" srcOrd="3" destOrd="0" parTransId="{FE1ED347-D65E-4617-8A0C-0AD357AAB69C}" sibTransId="{672ED3CA-0AF1-4654-9B92-86B9024B6479}"/>
    <dgm:cxn modelId="{06D86762-C4B2-4D09-9F93-A4466D5FF547}" srcId="{E9D124CD-B655-46C2-897C-CD1C4CC65561}" destId="{18C16F32-37A0-4045-8D84-F17F24F22A35}" srcOrd="12" destOrd="0" parTransId="{F2A14CB6-2F60-4FEA-A556-B1091389FF89}" sibTransId="{5CAA2D82-CA06-49E3-B36A-3C65781AF7E0}"/>
    <dgm:cxn modelId="{7EE9F5A8-111C-4E53-8FBD-577F1D181D32}" type="presOf" srcId="{087F8018-BABB-408A-B48C-1CC0466115BA}" destId="{02C5E41A-D1E2-440D-829F-E760A7ACBF83}" srcOrd="0" destOrd="0" presId="urn:microsoft.com/office/officeart/2005/8/layout/bProcess4"/>
    <dgm:cxn modelId="{657B753C-58DD-4215-B8F9-32AB4B6FC793}" type="presOf" srcId="{5FFF81EA-A8E8-46F8-B3F1-1B49C5333F98}" destId="{B84DBD14-AD3B-469A-B89D-199DDA5484E4}" srcOrd="0" destOrd="0" presId="urn:microsoft.com/office/officeart/2005/8/layout/bProcess4"/>
    <dgm:cxn modelId="{37D23AFF-D76A-46FD-A4C1-2A942CDD5F43}" type="presOf" srcId="{53E62B82-99E3-48E6-8684-60A21747B997}" destId="{D5BAAD8D-2BE3-47B5-82D8-5A1BC8F3A56B}" srcOrd="0" destOrd="0" presId="urn:microsoft.com/office/officeart/2005/8/layout/bProcess4"/>
    <dgm:cxn modelId="{54793B23-836D-4FFF-87CC-8D05DE50C45B}" srcId="{E9D124CD-B655-46C2-897C-CD1C4CC65561}" destId="{087F8018-BABB-408A-B48C-1CC0466115BA}" srcOrd="9" destOrd="0" parTransId="{839A5DDA-D9CC-4C0A-9A36-0960F43E4DAC}" sibTransId="{79993072-B2F0-4177-B6E7-0E48631CD950}"/>
    <dgm:cxn modelId="{C5DB5EA2-93B0-4912-BD72-79ACE33EAD22}" srcId="{E9D124CD-B655-46C2-897C-CD1C4CC65561}" destId="{B411D60C-7927-4E97-BCD8-69F6994B835A}" srcOrd="5" destOrd="0" parTransId="{7DB54674-98E3-4AA5-8B0A-517A81245F2C}" sibTransId="{69FF215E-74D1-492D-B757-6F5A64126206}"/>
    <dgm:cxn modelId="{0798E733-5009-45CF-AE58-F16E186131C7}" type="presOf" srcId="{8FCC1E36-40D7-435D-9112-71D0843F2BC8}" destId="{A5D88960-7283-4758-9625-B2331CB226B6}" srcOrd="0" destOrd="0" presId="urn:microsoft.com/office/officeart/2005/8/layout/bProcess4"/>
    <dgm:cxn modelId="{5C2394D5-18D2-4AD6-9ECF-EFD8EF79EDD6}" type="presOf" srcId="{01F5BD92-AFB8-4BD2-B52B-54AADBF186A7}" destId="{7E731D9D-E2D6-4C0C-AEA8-9FA6E2719000}" srcOrd="0" destOrd="0" presId="urn:microsoft.com/office/officeart/2005/8/layout/bProcess4"/>
    <dgm:cxn modelId="{FB514F90-E2E9-460C-B7CE-9DB3F42EB51D}" type="presOf" srcId="{24BA8BD8-DA9F-4060-8E1C-339B6CF33A98}" destId="{60C03F5B-9003-409E-9666-626A845A00DF}" srcOrd="0" destOrd="0" presId="urn:microsoft.com/office/officeart/2005/8/layout/bProcess4"/>
    <dgm:cxn modelId="{108E6A2A-B042-4AB0-8654-0D5C77CDE503}" type="presParOf" srcId="{1B83D661-E1B1-42C6-9BAB-85E689CCEDF3}" destId="{E6C02EFF-A3E9-44B8-BE0B-050177BFA794}" srcOrd="0" destOrd="0" presId="urn:microsoft.com/office/officeart/2005/8/layout/bProcess4"/>
    <dgm:cxn modelId="{C4C4BBF5-B913-4F66-B887-87870E0A548E}" type="presParOf" srcId="{E6C02EFF-A3E9-44B8-BE0B-050177BFA794}" destId="{3FAAE7FE-BFE4-4684-BB90-2D7317DCD884}" srcOrd="0" destOrd="0" presId="urn:microsoft.com/office/officeart/2005/8/layout/bProcess4"/>
    <dgm:cxn modelId="{8F893032-610D-47D0-9930-0331C411037D}" type="presParOf" srcId="{E6C02EFF-A3E9-44B8-BE0B-050177BFA794}" destId="{5D0C3AE6-6562-4356-AC41-F195CF385DD2}" srcOrd="1" destOrd="0" presId="urn:microsoft.com/office/officeart/2005/8/layout/bProcess4"/>
    <dgm:cxn modelId="{1C600E59-6EC9-4F18-97E4-EDCCC6399216}" type="presParOf" srcId="{1B83D661-E1B1-42C6-9BAB-85E689CCEDF3}" destId="{F84CA7B9-E11E-4CE6-80C6-07A9A3F0D4E7}" srcOrd="1" destOrd="0" presId="urn:microsoft.com/office/officeart/2005/8/layout/bProcess4"/>
    <dgm:cxn modelId="{5E2017AA-DD65-495F-BE76-168055B6B138}" type="presParOf" srcId="{1B83D661-E1B1-42C6-9BAB-85E689CCEDF3}" destId="{CDD26E32-535B-4442-89DD-77AF4B42A18F}" srcOrd="2" destOrd="0" presId="urn:microsoft.com/office/officeart/2005/8/layout/bProcess4"/>
    <dgm:cxn modelId="{A95194ED-354A-4522-BD79-57375506388C}" type="presParOf" srcId="{CDD26E32-535B-4442-89DD-77AF4B42A18F}" destId="{D6E222D4-495D-44B7-BA83-DC925019E5ED}" srcOrd="0" destOrd="0" presId="urn:microsoft.com/office/officeart/2005/8/layout/bProcess4"/>
    <dgm:cxn modelId="{12E2D685-DAF9-4F76-8213-45176EDFB239}" type="presParOf" srcId="{CDD26E32-535B-4442-89DD-77AF4B42A18F}" destId="{64743756-99C6-493F-8365-5192043F69DC}" srcOrd="1" destOrd="0" presId="urn:microsoft.com/office/officeart/2005/8/layout/bProcess4"/>
    <dgm:cxn modelId="{1D74546D-1993-4120-A40E-178044B1BD4F}" type="presParOf" srcId="{1B83D661-E1B1-42C6-9BAB-85E689CCEDF3}" destId="{3C778F79-D086-4033-BF6D-D4F2912DE1B2}" srcOrd="3" destOrd="0" presId="urn:microsoft.com/office/officeart/2005/8/layout/bProcess4"/>
    <dgm:cxn modelId="{DEB3E4C9-9279-43FD-BCA8-75FFBFEFB8BD}" type="presParOf" srcId="{1B83D661-E1B1-42C6-9BAB-85E689CCEDF3}" destId="{7BA4914A-7504-4E05-8FAE-D597C8E20910}" srcOrd="4" destOrd="0" presId="urn:microsoft.com/office/officeart/2005/8/layout/bProcess4"/>
    <dgm:cxn modelId="{29B047A3-DA87-4DA6-9F9F-E90B3BA8C398}" type="presParOf" srcId="{7BA4914A-7504-4E05-8FAE-D597C8E20910}" destId="{636D4750-E1ED-4EF0-A7C9-E57207C25B79}" srcOrd="0" destOrd="0" presId="urn:microsoft.com/office/officeart/2005/8/layout/bProcess4"/>
    <dgm:cxn modelId="{EFC9B58E-E1DA-47FA-90DF-9E7B5D8D0551}" type="presParOf" srcId="{7BA4914A-7504-4E05-8FAE-D597C8E20910}" destId="{2EA62600-811B-4107-8498-AA48B13969AA}" srcOrd="1" destOrd="0" presId="urn:microsoft.com/office/officeart/2005/8/layout/bProcess4"/>
    <dgm:cxn modelId="{E13C652F-468D-4BD6-9B6F-B61826C86082}" type="presParOf" srcId="{1B83D661-E1B1-42C6-9BAB-85E689CCEDF3}" destId="{6275A77C-35B5-4C4B-A253-98C770AA02F8}" srcOrd="5" destOrd="0" presId="urn:microsoft.com/office/officeart/2005/8/layout/bProcess4"/>
    <dgm:cxn modelId="{5935B115-9E06-4201-BF7C-9DB7405C57E2}" type="presParOf" srcId="{1B83D661-E1B1-42C6-9BAB-85E689CCEDF3}" destId="{6C079F28-3C22-4A8B-A6AE-F8B8DFB41A01}" srcOrd="6" destOrd="0" presId="urn:microsoft.com/office/officeart/2005/8/layout/bProcess4"/>
    <dgm:cxn modelId="{2191CB6A-C907-4D5B-BE40-FC5D3E4B6E4F}" type="presParOf" srcId="{6C079F28-3C22-4A8B-A6AE-F8B8DFB41A01}" destId="{55C8628E-206B-4ECB-BF08-919479D77292}" srcOrd="0" destOrd="0" presId="urn:microsoft.com/office/officeart/2005/8/layout/bProcess4"/>
    <dgm:cxn modelId="{E4498216-61AD-4AFC-9CCD-E07BE7DA59C2}" type="presParOf" srcId="{6C079F28-3C22-4A8B-A6AE-F8B8DFB41A01}" destId="{EFC8C4FF-E3D0-4EA8-B384-CE7CFBB2D3BC}" srcOrd="1" destOrd="0" presId="urn:microsoft.com/office/officeart/2005/8/layout/bProcess4"/>
    <dgm:cxn modelId="{70975512-6140-4C86-8463-1F21A49608DE}" type="presParOf" srcId="{1B83D661-E1B1-42C6-9BAB-85E689CCEDF3}" destId="{03F0E82E-1536-47CF-A966-8AF7884F8008}" srcOrd="7" destOrd="0" presId="urn:microsoft.com/office/officeart/2005/8/layout/bProcess4"/>
    <dgm:cxn modelId="{83502595-2F49-452B-A1AC-F5CCE6E04018}" type="presParOf" srcId="{1B83D661-E1B1-42C6-9BAB-85E689CCEDF3}" destId="{C50FCA80-B2AE-4BEE-813B-6F81B0850CAA}" srcOrd="8" destOrd="0" presId="urn:microsoft.com/office/officeart/2005/8/layout/bProcess4"/>
    <dgm:cxn modelId="{B4160837-3429-4758-8380-216EE5F3E413}" type="presParOf" srcId="{C50FCA80-B2AE-4BEE-813B-6F81B0850CAA}" destId="{7749C7E5-691E-4256-891D-5674D3AF5F60}" srcOrd="0" destOrd="0" presId="urn:microsoft.com/office/officeart/2005/8/layout/bProcess4"/>
    <dgm:cxn modelId="{A6A8B62F-235B-4AC0-8870-80776AF04C9B}" type="presParOf" srcId="{C50FCA80-B2AE-4BEE-813B-6F81B0850CAA}" destId="{BECE1F8C-CB23-431B-B39F-BFAFD5041CDA}" srcOrd="1" destOrd="0" presId="urn:microsoft.com/office/officeart/2005/8/layout/bProcess4"/>
    <dgm:cxn modelId="{8D5D611D-67FE-46DF-9F09-772B783554E4}" type="presParOf" srcId="{1B83D661-E1B1-42C6-9BAB-85E689CCEDF3}" destId="{38C4CE47-A5DF-44AF-B5EA-B3230A4FC95E}" srcOrd="9" destOrd="0" presId="urn:microsoft.com/office/officeart/2005/8/layout/bProcess4"/>
    <dgm:cxn modelId="{74B94BF8-09C1-4043-BDAB-F5D45BEFF7F2}" type="presParOf" srcId="{1B83D661-E1B1-42C6-9BAB-85E689CCEDF3}" destId="{C53F2D82-3A2F-4CFC-9750-7C10A20ADF1E}" srcOrd="10" destOrd="0" presId="urn:microsoft.com/office/officeart/2005/8/layout/bProcess4"/>
    <dgm:cxn modelId="{4C54192C-4FAD-499B-AB9F-1E585A7B922C}" type="presParOf" srcId="{C53F2D82-3A2F-4CFC-9750-7C10A20ADF1E}" destId="{77F4A086-A2AB-45DD-9A74-B67FF557E495}" srcOrd="0" destOrd="0" presId="urn:microsoft.com/office/officeart/2005/8/layout/bProcess4"/>
    <dgm:cxn modelId="{A78B8DFE-7611-4EBE-8152-90FC29CC4F97}" type="presParOf" srcId="{C53F2D82-3A2F-4CFC-9750-7C10A20ADF1E}" destId="{4315CCBE-FCB0-4284-BA83-2038B9F5DC17}" srcOrd="1" destOrd="0" presId="urn:microsoft.com/office/officeart/2005/8/layout/bProcess4"/>
    <dgm:cxn modelId="{21C0AD5C-FEC1-4276-90C3-B7E4B64041C6}" type="presParOf" srcId="{1B83D661-E1B1-42C6-9BAB-85E689CCEDF3}" destId="{617D5A38-B2E6-4B5E-A589-5C7CB5570006}" srcOrd="11" destOrd="0" presId="urn:microsoft.com/office/officeart/2005/8/layout/bProcess4"/>
    <dgm:cxn modelId="{4475365C-39A4-4CE7-B821-4E5AAF4391C3}" type="presParOf" srcId="{1B83D661-E1B1-42C6-9BAB-85E689CCEDF3}" destId="{708FB241-3794-481D-9FCA-19AD4F686918}" srcOrd="12" destOrd="0" presId="urn:microsoft.com/office/officeart/2005/8/layout/bProcess4"/>
    <dgm:cxn modelId="{2885EA48-D780-4C9D-978D-BD9B0276F19D}" type="presParOf" srcId="{708FB241-3794-481D-9FCA-19AD4F686918}" destId="{5823D69E-BBA3-4D40-91F8-46558FA7205C}" srcOrd="0" destOrd="0" presId="urn:microsoft.com/office/officeart/2005/8/layout/bProcess4"/>
    <dgm:cxn modelId="{60CF39C7-6A8A-4177-88D6-BAB6D95E8CD1}" type="presParOf" srcId="{708FB241-3794-481D-9FCA-19AD4F686918}" destId="{D5BAAD8D-2BE3-47B5-82D8-5A1BC8F3A56B}" srcOrd="1" destOrd="0" presId="urn:microsoft.com/office/officeart/2005/8/layout/bProcess4"/>
    <dgm:cxn modelId="{F414DB56-55EE-4937-83D1-D67B088A585F}" type="presParOf" srcId="{1B83D661-E1B1-42C6-9BAB-85E689CCEDF3}" destId="{A5D88960-7283-4758-9625-B2331CB226B6}" srcOrd="13" destOrd="0" presId="urn:microsoft.com/office/officeart/2005/8/layout/bProcess4"/>
    <dgm:cxn modelId="{9603A945-6ECA-4BEF-A2F2-19A62687340F}" type="presParOf" srcId="{1B83D661-E1B1-42C6-9BAB-85E689CCEDF3}" destId="{CB8A832B-7881-483F-866E-6A4108A426E3}" srcOrd="14" destOrd="0" presId="urn:microsoft.com/office/officeart/2005/8/layout/bProcess4"/>
    <dgm:cxn modelId="{C2C928FF-D751-4054-AC43-7CAB554A35E5}" type="presParOf" srcId="{CB8A832B-7881-483F-866E-6A4108A426E3}" destId="{365D095E-7C92-4E73-8643-BEF21958B99F}" srcOrd="0" destOrd="0" presId="urn:microsoft.com/office/officeart/2005/8/layout/bProcess4"/>
    <dgm:cxn modelId="{5E8B4BC2-F77C-4A9B-9628-45468E191CD4}" type="presParOf" srcId="{CB8A832B-7881-483F-866E-6A4108A426E3}" destId="{B84DBD14-AD3B-469A-B89D-199DDA5484E4}" srcOrd="1" destOrd="0" presId="urn:microsoft.com/office/officeart/2005/8/layout/bProcess4"/>
    <dgm:cxn modelId="{F3840C71-5619-4DA5-ABD8-EF2708FF603D}" type="presParOf" srcId="{1B83D661-E1B1-42C6-9BAB-85E689CCEDF3}" destId="{60C03F5B-9003-409E-9666-626A845A00DF}" srcOrd="15" destOrd="0" presId="urn:microsoft.com/office/officeart/2005/8/layout/bProcess4"/>
    <dgm:cxn modelId="{53648D79-AA12-425C-BED5-1E1B0D8D4315}" type="presParOf" srcId="{1B83D661-E1B1-42C6-9BAB-85E689CCEDF3}" destId="{601FCE0A-4DB5-4EAF-A0F1-35B61C9251E7}" srcOrd="16" destOrd="0" presId="urn:microsoft.com/office/officeart/2005/8/layout/bProcess4"/>
    <dgm:cxn modelId="{177382C0-CA02-4C85-9A09-4D2C6AFA6486}" type="presParOf" srcId="{601FCE0A-4DB5-4EAF-A0F1-35B61C9251E7}" destId="{C74BF9B8-8F84-47E3-9AE3-9BE50CA0D76B}" srcOrd="0" destOrd="0" presId="urn:microsoft.com/office/officeart/2005/8/layout/bProcess4"/>
    <dgm:cxn modelId="{EE3CBF42-9E9E-4892-B312-A4DFC0353B97}" type="presParOf" srcId="{601FCE0A-4DB5-4EAF-A0F1-35B61C9251E7}" destId="{6BF9217C-3A71-42BF-B83F-DE7DC1B1AEF7}" srcOrd="1" destOrd="0" presId="urn:microsoft.com/office/officeart/2005/8/layout/bProcess4"/>
    <dgm:cxn modelId="{8D551622-8FED-4387-8DED-CEC532521080}" type="presParOf" srcId="{1B83D661-E1B1-42C6-9BAB-85E689CCEDF3}" destId="{B7E59621-81BC-43E5-BC69-0B7087A3E5EC}" srcOrd="17" destOrd="0" presId="urn:microsoft.com/office/officeart/2005/8/layout/bProcess4"/>
    <dgm:cxn modelId="{5B46C4FD-8BC9-4BA3-BEE9-D2CD1FEB9520}" type="presParOf" srcId="{1B83D661-E1B1-42C6-9BAB-85E689CCEDF3}" destId="{0FE25039-2BAC-434B-B92D-63E7A88EE172}" srcOrd="18" destOrd="0" presId="urn:microsoft.com/office/officeart/2005/8/layout/bProcess4"/>
    <dgm:cxn modelId="{E4B2F7ED-C416-4645-9043-A0E70012577C}" type="presParOf" srcId="{0FE25039-2BAC-434B-B92D-63E7A88EE172}" destId="{CA7641AC-68C6-4EB5-87A8-CF4FF6FD0CC7}" srcOrd="0" destOrd="0" presId="urn:microsoft.com/office/officeart/2005/8/layout/bProcess4"/>
    <dgm:cxn modelId="{9F544333-97DA-4648-B411-DF7E3C730287}" type="presParOf" srcId="{0FE25039-2BAC-434B-B92D-63E7A88EE172}" destId="{02C5E41A-D1E2-440D-829F-E760A7ACBF83}" srcOrd="1" destOrd="0" presId="urn:microsoft.com/office/officeart/2005/8/layout/bProcess4"/>
    <dgm:cxn modelId="{7774164C-7F6A-4533-8122-D1A3E1B98F7F}" type="presParOf" srcId="{1B83D661-E1B1-42C6-9BAB-85E689CCEDF3}" destId="{D8C34EE0-9FD8-4465-A1A6-29564BED2299}" srcOrd="19" destOrd="0" presId="urn:microsoft.com/office/officeart/2005/8/layout/bProcess4"/>
    <dgm:cxn modelId="{A42E7FC6-EEC0-433E-A2E5-81A00731D10F}" type="presParOf" srcId="{1B83D661-E1B1-42C6-9BAB-85E689CCEDF3}" destId="{89CF5C96-0181-4D6D-9757-EB70435236C3}" srcOrd="20" destOrd="0" presId="urn:microsoft.com/office/officeart/2005/8/layout/bProcess4"/>
    <dgm:cxn modelId="{64C9E38D-B86F-4EB2-A3AB-5540527B2434}" type="presParOf" srcId="{89CF5C96-0181-4D6D-9757-EB70435236C3}" destId="{2D7660CC-CC71-40F0-8B23-D7181605BB66}" srcOrd="0" destOrd="0" presId="urn:microsoft.com/office/officeart/2005/8/layout/bProcess4"/>
    <dgm:cxn modelId="{E2B4356C-1D9F-4BB5-885D-58387C6DB4D9}" type="presParOf" srcId="{89CF5C96-0181-4D6D-9757-EB70435236C3}" destId="{4E05922B-CA31-4891-9105-C8F0B08A4111}" srcOrd="1" destOrd="0" presId="urn:microsoft.com/office/officeart/2005/8/layout/bProcess4"/>
    <dgm:cxn modelId="{84712836-3B1D-4FD5-9BB0-881A11B2D84C}" type="presParOf" srcId="{1B83D661-E1B1-42C6-9BAB-85E689CCEDF3}" destId="{7E731D9D-E2D6-4C0C-AEA8-9FA6E2719000}" srcOrd="21" destOrd="0" presId="urn:microsoft.com/office/officeart/2005/8/layout/bProcess4"/>
    <dgm:cxn modelId="{99932468-B79C-4564-9037-FA8A6C8A2035}" type="presParOf" srcId="{1B83D661-E1B1-42C6-9BAB-85E689CCEDF3}" destId="{B3A1BD14-2348-4F86-AEE5-BB1B33A02AB4}" srcOrd="22" destOrd="0" presId="urn:microsoft.com/office/officeart/2005/8/layout/bProcess4"/>
    <dgm:cxn modelId="{E321EF5C-6D81-4150-8201-2681070D8A86}" type="presParOf" srcId="{B3A1BD14-2348-4F86-AEE5-BB1B33A02AB4}" destId="{D1B32C29-C048-4038-9DB7-3730FC616BA6}" srcOrd="0" destOrd="0" presId="urn:microsoft.com/office/officeart/2005/8/layout/bProcess4"/>
    <dgm:cxn modelId="{890D590D-DD02-49A3-9C18-E824759CC254}" type="presParOf" srcId="{B3A1BD14-2348-4F86-AEE5-BB1B33A02AB4}" destId="{C4ADAF95-2604-469B-972E-D1370E670B38}" srcOrd="1" destOrd="0" presId="urn:microsoft.com/office/officeart/2005/8/layout/bProcess4"/>
    <dgm:cxn modelId="{8F3157C8-1E16-47B4-972B-9693BA6B52EF}" type="presParOf" srcId="{1B83D661-E1B1-42C6-9BAB-85E689CCEDF3}" destId="{05F31D19-6A91-4A04-A410-1555AC0E9956}" srcOrd="23" destOrd="0" presId="urn:microsoft.com/office/officeart/2005/8/layout/bProcess4"/>
    <dgm:cxn modelId="{E6D9C280-7F41-4E3D-9897-8C1E3FD0F315}" type="presParOf" srcId="{1B83D661-E1B1-42C6-9BAB-85E689CCEDF3}" destId="{FC94D853-D992-4CBD-8727-BF49888834FF}" srcOrd="24" destOrd="0" presId="urn:microsoft.com/office/officeart/2005/8/layout/bProcess4"/>
    <dgm:cxn modelId="{21B5CBA9-48A6-456F-8ECC-9B5CE79E4A3F}" type="presParOf" srcId="{FC94D853-D992-4CBD-8727-BF49888834FF}" destId="{40A0714C-F10C-4643-B319-D8C9AF81458F}" srcOrd="0" destOrd="0" presId="urn:microsoft.com/office/officeart/2005/8/layout/bProcess4"/>
    <dgm:cxn modelId="{D0E58CF0-376F-4793-BFD2-0052DFFD86E6}" type="presParOf" srcId="{FC94D853-D992-4CBD-8727-BF49888834FF}" destId="{6B82EAC4-2722-44CF-B3A6-12692A9243F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803B2-70C1-417C-B2E9-26C4BFCE6B6B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</dgm:pt>
    <dgm:pt modelId="{3E54CEF3-4DF2-4449-B4D8-A477F29949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Tránsito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DA462876-7E0C-457E-89E4-AFC271D35FC7}" type="parTrans" cxnId="{1CBD2BB6-BB5E-46C2-888E-320CC629C1DF}">
      <dgm:prSet/>
      <dgm:spPr/>
      <dgm:t>
        <a:bodyPr/>
        <a:lstStyle/>
        <a:p>
          <a:endParaRPr lang="en-US"/>
        </a:p>
      </dgm:t>
    </dgm:pt>
    <dgm:pt modelId="{DCD45304-8261-42F8-A14A-0C8E8F6BC36D}" type="sibTrans" cxnId="{1CBD2BB6-BB5E-46C2-888E-320CC629C1DF}">
      <dgm:prSet/>
      <dgm:spPr/>
      <dgm:t>
        <a:bodyPr/>
        <a:lstStyle/>
        <a:p>
          <a:endParaRPr lang="en-US"/>
        </a:p>
      </dgm:t>
    </dgm:pt>
    <dgm:pt modelId="{7C5F64F9-B60A-4CBC-B0BA-0A960F78CC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Comunidad</a:t>
          </a: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de </a:t>
          </a:r>
          <a:r>
            <a:rPr kumimoji="0" lang="en-GB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destino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D372F87A-2547-496A-AA76-213C001BD56A}" type="parTrans" cxnId="{6E8EDE23-E9D0-4367-A3C5-496D90D5C72B}">
      <dgm:prSet/>
      <dgm:spPr/>
      <dgm:t>
        <a:bodyPr/>
        <a:lstStyle/>
        <a:p>
          <a:endParaRPr lang="en-US"/>
        </a:p>
      </dgm:t>
    </dgm:pt>
    <dgm:pt modelId="{5165683C-C2BE-4D42-B47E-5331492189D9}" type="sibTrans" cxnId="{6E8EDE23-E9D0-4367-A3C5-496D90D5C72B}">
      <dgm:prSet/>
      <dgm:spPr/>
      <dgm:t>
        <a:bodyPr/>
        <a:lstStyle/>
        <a:p>
          <a:endParaRPr lang="en-US"/>
        </a:p>
      </dgm:t>
    </dgm:pt>
    <dgm:pt modelId="{A1766A96-82C7-47EF-93A3-2EFB0F8E73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Retorno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E68522E2-3926-493A-AD8F-F34F2BFC964B}" type="parTrans" cxnId="{8318A7E0-B8D8-4DC2-BBC3-336C88FD44A7}">
      <dgm:prSet/>
      <dgm:spPr/>
      <dgm:t>
        <a:bodyPr/>
        <a:lstStyle/>
        <a:p>
          <a:endParaRPr lang="en-US"/>
        </a:p>
      </dgm:t>
    </dgm:pt>
    <dgm:pt modelId="{54F0E014-9E8C-40E3-9281-D5F2AB75ABF9}" type="sibTrans" cxnId="{8318A7E0-B8D8-4DC2-BBC3-336C88FD44A7}">
      <dgm:prSet/>
      <dgm:spPr/>
      <dgm:t>
        <a:bodyPr/>
        <a:lstStyle/>
        <a:p>
          <a:endParaRPr lang="en-US"/>
        </a:p>
      </dgm:t>
    </dgm:pt>
    <dgm:pt modelId="{47A5085B-82AD-4AB3-85E1-DAC8EF2592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C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Comunidad de Origen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8113ADAD-BC66-4FF0-A588-692FC0E49D6E}" type="parTrans" cxnId="{FD9F1156-CD0A-4409-9833-871DB48C5EA8}">
      <dgm:prSet/>
      <dgm:spPr/>
      <dgm:t>
        <a:bodyPr/>
        <a:lstStyle/>
        <a:p>
          <a:endParaRPr lang="en-US"/>
        </a:p>
      </dgm:t>
    </dgm:pt>
    <dgm:pt modelId="{0382735E-7314-4563-B192-FFE6852F1A41}" type="sibTrans" cxnId="{FD9F1156-CD0A-4409-9833-871DB48C5EA8}">
      <dgm:prSet/>
      <dgm:spPr/>
      <dgm:t>
        <a:bodyPr/>
        <a:lstStyle/>
        <a:p>
          <a:endParaRPr lang="en-US"/>
        </a:p>
      </dgm:t>
    </dgm:pt>
    <dgm:pt modelId="{A6A7F13A-ED64-4B84-A23F-A8FB4ED27DD1}" type="pres">
      <dgm:prSet presAssocID="{08B803B2-70C1-417C-B2E9-26C4BFCE6B6B}" presName="cycle" presStyleCnt="0">
        <dgm:presLayoutVars>
          <dgm:dir/>
          <dgm:resizeHandles val="exact"/>
        </dgm:presLayoutVars>
      </dgm:prSet>
      <dgm:spPr/>
    </dgm:pt>
    <dgm:pt modelId="{75D822F7-AD3E-4AC5-B1E6-174AFB43AD4C}" type="pres">
      <dgm:prSet presAssocID="{3E54CEF3-4DF2-4449-B4D8-A477F29949F3}" presName="dummy" presStyleCnt="0"/>
      <dgm:spPr/>
    </dgm:pt>
    <dgm:pt modelId="{E3C460F5-42CD-4FED-A79D-F76E9A6492D2}" type="pres">
      <dgm:prSet presAssocID="{3E54CEF3-4DF2-4449-B4D8-A477F29949F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EB0FE-1250-4F21-B926-F80FC9C00E50}" type="pres">
      <dgm:prSet presAssocID="{DCD45304-8261-42F8-A14A-0C8E8F6BC36D}" presName="sibTrans" presStyleLbl="node1" presStyleIdx="0" presStyleCnt="4"/>
      <dgm:spPr/>
      <dgm:t>
        <a:bodyPr/>
        <a:lstStyle/>
        <a:p>
          <a:endParaRPr lang="en-US"/>
        </a:p>
      </dgm:t>
    </dgm:pt>
    <dgm:pt modelId="{C22A55F4-E17B-4B20-B56D-3942D9FD5B00}" type="pres">
      <dgm:prSet presAssocID="{7C5F64F9-B60A-4CBC-B0BA-0A960F78CCFD}" presName="dummy" presStyleCnt="0"/>
      <dgm:spPr/>
    </dgm:pt>
    <dgm:pt modelId="{96E79A52-E14A-412C-BEC4-39413B336D08}" type="pres">
      <dgm:prSet presAssocID="{7C5F64F9-B60A-4CBC-B0BA-0A960F78CCF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45F60-9E5F-4CA5-85BF-51E5FCD0A1E1}" type="pres">
      <dgm:prSet presAssocID="{5165683C-C2BE-4D42-B47E-5331492189D9}" presName="sibTrans" presStyleLbl="node1" presStyleIdx="1" presStyleCnt="4"/>
      <dgm:spPr/>
      <dgm:t>
        <a:bodyPr/>
        <a:lstStyle/>
        <a:p>
          <a:endParaRPr lang="en-US"/>
        </a:p>
      </dgm:t>
    </dgm:pt>
    <dgm:pt modelId="{CC11D59C-DA48-4BF8-BD28-4239499979D5}" type="pres">
      <dgm:prSet presAssocID="{A1766A96-82C7-47EF-93A3-2EFB0F8E7365}" presName="dummy" presStyleCnt="0"/>
      <dgm:spPr/>
    </dgm:pt>
    <dgm:pt modelId="{A80D74D9-7FCE-4782-B028-A245E6CF6A40}" type="pres">
      <dgm:prSet presAssocID="{A1766A96-82C7-47EF-93A3-2EFB0F8E736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4E3E2-C276-4F9B-A4F7-5D25F6713BD3}" type="pres">
      <dgm:prSet presAssocID="{54F0E014-9E8C-40E3-9281-D5F2AB75ABF9}" presName="sibTrans" presStyleLbl="node1" presStyleIdx="2" presStyleCnt="4"/>
      <dgm:spPr/>
      <dgm:t>
        <a:bodyPr/>
        <a:lstStyle/>
        <a:p>
          <a:endParaRPr lang="en-US"/>
        </a:p>
      </dgm:t>
    </dgm:pt>
    <dgm:pt modelId="{FCCEDA7B-3DE2-4CCC-A61A-FE1611913B63}" type="pres">
      <dgm:prSet presAssocID="{47A5085B-82AD-4AB3-85E1-DAC8EF2592AD}" presName="dummy" presStyleCnt="0"/>
      <dgm:spPr/>
    </dgm:pt>
    <dgm:pt modelId="{A689247D-092C-41C9-B2C4-D2889CF33956}" type="pres">
      <dgm:prSet presAssocID="{47A5085B-82AD-4AB3-85E1-DAC8EF2592A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8B4A1-BBF7-42A0-BA1C-75C0F824E659}" type="pres">
      <dgm:prSet presAssocID="{0382735E-7314-4563-B192-FFE6852F1A41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E8EDE23-E9D0-4367-A3C5-496D90D5C72B}" srcId="{08B803B2-70C1-417C-B2E9-26C4BFCE6B6B}" destId="{7C5F64F9-B60A-4CBC-B0BA-0A960F78CCFD}" srcOrd="1" destOrd="0" parTransId="{D372F87A-2547-496A-AA76-213C001BD56A}" sibTransId="{5165683C-C2BE-4D42-B47E-5331492189D9}"/>
    <dgm:cxn modelId="{53FBC8F5-8C28-43DF-92CD-53CE29EBA5DD}" type="presOf" srcId="{0382735E-7314-4563-B192-FFE6852F1A41}" destId="{0658B4A1-BBF7-42A0-BA1C-75C0F824E659}" srcOrd="0" destOrd="0" presId="urn:microsoft.com/office/officeart/2005/8/layout/cycle1"/>
    <dgm:cxn modelId="{8318A7E0-B8D8-4DC2-BBC3-336C88FD44A7}" srcId="{08B803B2-70C1-417C-B2E9-26C4BFCE6B6B}" destId="{A1766A96-82C7-47EF-93A3-2EFB0F8E7365}" srcOrd="2" destOrd="0" parTransId="{E68522E2-3926-493A-AD8F-F34F2BFC964B}" sibTransId="{54F0E014-9E8C-40E3-9281-D5F2AB75ABF9}"/>
    <dgm:cxn modelId="{7233C98B-978D-4672-9A77-98D048F92242}" type="presOf" srcId="{54F0E014-9E8C-40E3-9281-D5F2AB75ABF9}" destId="{8AA4E3E2-C276-4F9B-A4F7-5D25F6713BD3}" srcOrd="0" destOrd="0" presId="urn:microsoft.com/office/officeart/2005/8/layout/cycle1"/>
    <dgm:cxn modelId="{361C3EA2-2C8F-48C6-AD71-7A737E81C772}" type="presOf" srcId="{3E54CEF3-4DF2-4449-B4D8-A477F29949F3}" destId="{E3C460F5-42CD-4FED-A79D-F76E9A6492D2}" srcOrd="0" destOrd="0" presId="urn:microsoft.com/office/officeart/2005/8/layout/cycle1"/>
    <dgm:cxn modelId="{1FF9F99E-C624-4CE6-8F2C-B96318E3488A}" type="presOf" srcId="{A1766A96-82C7-47EF-93A3-2EFB0F8E7365}" destId="{A80D74D9-7FCE-4782-B028-A245E6CF6A40}" srcOrd="0" destOrd="0" presId="urn:microsoft.com/office/officeart/2005/8/layout/cycle1"/>
    <dgm:cxn modelId="{DF05DB4A-27AF-4F61-9622-9E5D49DE5B32}" type="presOf" srcId="{5165683C-C2BE-4D42-B47E-5331492189D9}" destId="{93F45F60-9E5F-4CA5-85BF-51E5FCD0A1E1}" srcOrd="0" destOrd="0" presId="urn:microsoft.com/office/officeart/2005/8/layout/cycle1"/>
    <dgm:cxn modelId="{1CBD2BB6-BB5E-46C2-888E-320CC629C1DF}" srcId="{08B803B2-70C1-417C-B2E9-26C4BFCE6B6B}" destId="{3E54CEF3-4DF2-4449-B4D8-A477F29949F3}" srcOrd="0" destOrd="0" parTransId="{DA462876-7E0C-457E-89E4-AFC271D35FC7}" sibTransId="{DCD45304-8261-42F8-A14A-0C8E8F6BC36D}"/>
    <dgm:cxn modelId="{9FC1D992-340A-4B51-8F33-6224BA4461BF}" type="presOf" srcId="{47A5085B-82AD-4AB3-85E1-DAC8EF2592AD}" destId="{A689247D-092C-41C9-B2C4-D2889CF33956}" srcOrd="0" destOrd="0" presId="urn:microsoft.com/office/officeart/2005/8/layout/cycle1"/>
    <dgm:cxn modelId="{F454ADE5-3C67-49AA-BE73-06DD520737B0}" type="presOf" srcId="{08B803B2-70C1-417C-B2E9-26C4BFCE6B6B}" destId="{A6A7F13A-ED64-4B84-A23F-A8FB4ED27DD1}" srcOrd="0" destOrd="0" presId="urn:microsoft.com/office/officeart/2005/8/layout/cycle1"/>
    <dgm:cxn modelId="{15AE4371-D3A6-4F21-8E4A-B979754B982A}" type="presOf" srcId="{7C5F64F9-B60A-4CBC-B0BA-0A960F78CCFD}" destId="{96E79A52-E14A-412C-BEC4-39413B336D08}" srcOrd="0" destOrd="0" presId="urn:microsoft.com/office/officeart/2005/8/layout/cycle1"/>
    <dgm:cxn modelId="{D06C487C-3FCD-4978-AA49-DF8620B08788}" type="presOf" srcId="{DCD45304-8261-42F8-A14A-0C8E8F6BC36D}" destId="{3C6EB0FE-1250-4F21-B926-F80FC9C00E50}" srcOrd="0" destOrd="0" presId="urn:microsoft.com/office/officeart/2005/8/layout/cycle1"/>
    <dgm:cxn modelId="{FD9F1156-CD0A-4409-9833-871DB48C5EA8}" srcId="{08B803B2-70C1-417C-B2E9-26C4BFCE6B6B}" destId="{47A5085B-82AD-4AB3-85E1-DAC8EF2592AD}" srcOrd="3" destOrd="0" parTransId="{8113ADAD-BC66-4FF0-A588-692FC0E49D6E}" sibTransId="{0382735E-7314-4563-B192-FFE6852F1A41}"/>
    <dgm:cxn modelId="{1BBE4077-889F-4973-A51E-BC3CA0D457A1}" type="presParOf" srcId="{A6A7F13A-ED64-4B84-A23F-A8FB4ED27DD1}" destId="{75D822F7-AD3E-4AC5-B1E6-174AFB43AD4C}" srcOrd="0" destOrd="0" presId="urn:microsoft.com/office/officeart/2005/8/layout/cycle1"/>
    <dgm:cxn modelId="{6F35B7AC-20A8-47DD-B8CC-824628A7B366}" type="presParOf" srcId="{A6A7F13A-ED64-4B84-A23F-A8FB4ED27DD1}" destId="{E3C460F5-42CD-4FED-A79D-F76E9A6492D2}" srcOrd="1" destOrd="0" presId="urn:microsoft.com/office/officeart/2005/8/layout/cycle1"/>
    <dgm:cxn modelId="{B35BF62E-7D4E-4DA1-B00C-190B05EEEFE3}" type="presParOf" srcId="{A6A7F13A-ED64-4B84-A23F-A8FB4ED27DD1}" destId="{3C6EB0FE-1250-4F21-B926-F80FC9C00E50}" srcOrd="2" destOrd="0" presId="urn:microsoft.com/office/officeart/2005/8/layout/cycle1"/>
    <dgm:cxn modelId="{0B8775B1-B2B9-44B8-8EE0-82926A906BF9}" type="presParOf" srcId="{A6A7F13A-ED64-4B84-A23F-A8FB4ED27DD1}" destId="{C22A55F4-E17B-4B20-B56D-3942D9FD5B00}" srcOrd="3" destOrd="0" presId="urn:microsoft.com/office/officeart/2005/8/layout/cycle1"/>
    <dgm:cxn modelId="{DBF1E31C-41EC-424A-AF00-10D82D57EBB6}" type="presParOf" srcId="{A6A7F13A-ED64-4B84-A23F-A8FB4ED27DD1}" destId="{96E79A52-E14A-412C-BEC4-39413B336D08}" srcOrd="4" destOrd="0" presId="urn:microsoft.com/office/officeart/2005/8/layout/cycle1"/>
    <dgm:cxn modelId="{4E1EA3C1-F363-49CF-AC22-DC3BCED5CE38}" type="presParOf" srcId="{A6A7F13A-ED64-4B84-A23F-A8FB4ED27DD1}" destId="{93F45F60-9E5F-4CA5-85BF-51E5FCD0A1E1}" srcOrd="5" destOrd="0" presId="urn:microsoft.com/office/officeart/2005/8/layout/cycle1"/>
    <dgm:cxn modelId="{477D5D45-6926-4C01-AC0B-642D3391BDAC}" type="presParOf" srcId="{A6A7F13A-ED64-4B84-A23F-A8FB4ED27DD1}" destId="{CC11D59C-DA48-4BF8-BD28-4239499979D5}" srcOrd="6" destOrd="0" presId="urn:microsoft.com/office/officeart/2005/8/layout/cycle1"/>
    <dgm:cxn modelId="{2FC24E49-D129-47EC-990D-89C3BE56A155}" type="presParOf" srcId="{A6A7F13A-ED64-4B84-A23F-A8FB4ED27DD1}" destId="{A80D74D9-7FCE-4782-B028-A245E6CF6A40}" srcOrd="7" destOrd="0" presId="urn:microsoft.com/office/officeart/2005/8/layout/cycle1"/>
    <dgm:cxn modelId="{EA7D94E2-55A0-42F3-BC3E-ACAC037D84A8}" type="presParOf" srcId="{A6A7F13A-ED64-4B84-A23F-A8FB4ED27DD1}" destId="{8AA4E3E2-C276-4F9B-A4F7-5D25F6713BD3}" srcOrd="8" destOrd="0" presId="urn:microsoft.com/office/officeart/2005/8/layout/cycle1"/>
    <dgm:cxn modelId="{39D622AD-8759-461D-BE11-A04E7B23058B}" type="presParOf" srcId="{A6A7F13A-ED64-4B84-A23F-A8FB4ED27DD1}" destId="{FCCEDA7B-3DE2-4CCC-A61A-FE1611913B63}" srcOrd="9" destOrd="0" presId="urn:microsoft.com/office/officeart/2005/8/layout/cycle1"/>
    <dgm:cxn modelId="{D4129FB4-BA51-4131-8AB2-5463882187D0}" type="presParOf" srcId="{A6A7F13A-ED64-4B84-A23F-A8FB4ED27DD1}" destId="{A689247D-092C-41C9-B2C4-D2889CF33956}" srcOrd="10" destOrd="0" presId="urn:microsoft.com/office/officeart/2005/8/layout/cycle1"/>
    <dgm:cxn modelId="{9DE0FFBA-26D5-4E09-962B-C37650D22034}" type="presParOf" srcId="{A6A7F13A-ED64-4B84-A23F-A8FB4ED27DD1}" destId="{0658B4A1-BBF7-42A0-BA1C-75C0F824E65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6926E-4B1C-4FBD-864F-5FD3B2D962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3971E10-B001-48E8-98E5-A9F5767C60B9}">
      <dgm:prSet phldrT="[Texto]" custT="1"/>
      <dgm:spPr/>
      <dgm:t>
        <a:bodyPr/>
        <a:lstStyle/>
        <a:p>
          <a:r>
            <a:rPr lang="es-C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Desarrollo y aplicación de legislación, estrategias y políticas de salud</a:t>
          </a:r>
          <a:endParaRPr lang="es-ES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227F91-2F38-4958-BF43-02FB76C4DAA3}" type="parTrans" cxnId="{26426C25-17C8-46DE-9992-4898B172BC89}">
      <dgm:prSet/>
      <dgm:spPr/>
      <dgm:t>
        <a:bodyPr/>
        <a:lstStyle/>
        <a:p>
          <a:endParaRPr lang="es-ES"/>
        </a:p>
      </dgm:t>
    </dgm:pt>
    <dgm:pt modelId="{FD0B4F9B-0CAD-494C-8537-459BCF359BF7}" type="sibTrans" cxnId="{26426C25-17C8-46DE-9992-4898B172BC89}">
      <dgm:prSet/>
      <dgm:spPr/>
      <dgm:t>
        <a:bodyPr/>
        <a:lstStyle/>
        <a:p>
          <a:endParaRPr lang="es-ES"/>
        </a:p>
      </dgm:t>
    </dgm:pt>
    <dgm:pt modelId="{5F7CDCC6-AFF4-4335-8989-8BE3618C5154}">
      <dgm:prSet phldrT="[Texto]" custT="1"/>
      <dgm:spPr/>
      <dgm:t>
        <a:bodyPr/>
        <a:lstStyle/>
        <a:p>
          <a:r>
            <a:rPr lang="es-CR" sz="16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Análisis del marco político y normativo sobre migración y VIH en Centroamérica</a:t>
          </a:r>
          <a:endParaRPr lang="es-ES" sz="1600" dirty="0"/>
        </a:p>
      </dgm:t>
    </dgm:pt>
    <dgm:pt modelId="{E8B2C420-9AB1-4CCF-B5EC-3A5C123A5A5D}" type="parTrans" cxnId="{F0E47A13-3254-499D-AF5D-A7FD1D9D3543}">
      <dgm:prSet/>
      <dgm:spPr/>
      <dgm:t>
        <a:bodyPr/>
        <a:lstStyle/>
        <a:p>
          <a:endParaRPr lang="es-ES"/>
        </a:p>
      </dgm:t>
    </dgm:pt>
    <dgm:pt modelId="{5EACBA28-6B57-46C1-BAC5-ED4876257BE0}" type="sibTrans" cxnId="{F0E47A13-3254-499D-AF5D-A7FD1D9D3543}">
      <dgm:prSet/>
      <dgm:spPr/>
      <dgm:t>
        <a:bodyPr/>
        <a:lstStyle/>
        <a:p>
          <a:endParaRPr lang="es-ES"/>
        </a:p>
      </dgm:t>
    </dgm:pt>
    <dgm:pt modelId="{20131E54-22F1-496C-9623-A76A042C1F93}">
      <dgm:prSet phldrT="[Texto]" custT="1"/>
      <dgm:spPr/>
      <dgm:t>
        <a:bodyPr/>
        <a:lstStyle/>
        <a:p>
          <a:r>
            <a:rPr lang="es-C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Seguimiento y comunicación de la ejecución de leyes y </a:t>
          </a:r>
          <a:r>
            <a:rPr lang="es-C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políticas</a:t>
          </a:r>
          <a:endParaRPr lang="es-ES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EFB62-571B-4E3A-BE5F-A730705E9000}" type="parTrans" cxnId="{CA37F77E-240A-4172-A552-3B3B5FA98C31}">
      <dgm:prSet/>
      <dgm:spPr/>
      <dgm:t>
        <a:bodyPr/>
        <a:lstStyle/>
        <a:p>
          <a:endParaRPr lang="es-ES"/>
        </a:p>
      </dgm:t>
    </dgm:pt>
    <dgm:pt modelId="{2B2ACA33-D47F-4066-9D1B-257E6D87518D}" type="sibTrans" cxnId="{CA37F77E-240A-4172-A552-3B3B5FA98C31}">
      <dgm:prSet/>
      <dgm:spPr/>
      <dgm:t>
        <a:bodyPr/>
        <a:lstStyle/>
        <a:p>
          <a:endParaRPr lang="es-ES"/>
        </a:p>
      </dgm:t>
    </dgm:pt>
    <dgm:pt modelId="{1CD4E64D-1BA2-4F9E-B517-152920B0A799}">
      <dgm:prSet phldrT="[Texto]" custT="1"/>
      <dgm:spPr/>
      <dgm:t>
        <a:bodyPr/>
        <a:lstStyle/>
        <a:p>
          <a:r>
            <a:rPr lang="es-CR" sz="1600" dirty="0" smtClean="0"/>
            <a:t>Definición de los mecanismos de rendición de cuentas y auditoria social del cumplimiento de marcos políticos, jurídicos y normativos</a:t>
          </a:r>
          <a:endParaRPr lang="es-ES" sz="1600" dirty="0"/>
        </a:p>
      </dgm:t>
    </dgm:pt>
    <dgm:pt modelId="{A0BFDAC7-223C-401E-8148-9B1ED03BCAA5}" type="parTrans" cxnId="{592634BC-AC0A-46AF-BFDA-5D0079C3FD6E}">
      <dgm:prSet/>
      <dgm:spPr/>
      <dgm:t>
        <a:bodyPr/>
        <a:lstStyle/>
        <a:p>
          <a:endParaRPr lang="es-ES"/>
        </a:p>
      </dgm:t>
    </dgm:pt>
    <dgm:pt modelId="{71712513-4BC6-4AE6-ACE4-7D4BEC4818F6}" type="sibTrans" cxnId="{592634BC-AC0A-46AF-BFDA-5D0079C3FD6E}">
      <dgm:prSet/>
      <dgm:spPr/>
      <dgm:t>
        <a:bodyPr/>
        <a:lstStyle/>
        <a:p>
          <a:endParaRPr lang="es-ES"/>
        </a:p>
      </dgm:t>
    </dgm:pt>
    <dgm:pt modelId="{F8400C5F-E970-43AE-898F-4FAE1DEC0814}">
      <dgm:prSet custT="1"/>
      <dgm:spPr/>
      <dgm:t>
        <a:bodyPr/>
        <a:lstStyle/>
        <a:p>
          <a:r>
            <a:rPr lang="es-CR" sz="1600" dirty="0" smtClean="0"/>
            <a:t>Definición de estándares mínimos legales para garantizar la atención de calidad en VIH a poblaciones móviles y migrantes de la región.</a:t>
          </a:r>
          <a:endParaRPr lang="es-CR" sz="1600" dirty="0" smtClean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gm:t>
    </dgm:pt>
    <dgm:pt modelId="{D95367C0-C787-45F7-86A4-75CFAAF15DFA}" type="parTrans" cxnId="{11092FE2-C2E1-4202-A7E4-9B3DFBBA90EE}">
      <dgm:prSet/>
      <dgm:spPr/>
      <dgm:t>
        <a:bodyPr/>
        <a:lstStyle/>
        <a:p>
          <a:endParaRPr lang="es-ES"/>
        </a:p>
      </dgm:t>
    </dgm:pt>
    <dgm:pt modelId="{4D0A229E-9C2C-49A7-BF56-40E81B59886A}" type="sibTrans" cxnId="{11092FE2-C2E1-4202-A7E4-9B3DFBBA90EE}">
      <dgm:prSet/>
      <dgm:spPr/>
      <dgm:t>
        <a:bodyPr/>
        <a:lstStyle/>
        <a:p>
          <a:endParaRPr lang="es-ES"/>
        </a:p>
      </dgm:t>
    </dgm:pt>
    <dgm:pt modelId="{D4FB88DE-754D-4124-A707-3DD83861B3D5}">
      <dgm:prSet custT="1"/>
      <dgm:spPr/>
      <dgm:t>
        <a:bodyPr/>
        <a:lstStyle/>
        <a:p>
          <a:r>
            <a:rPr lang="es-ES" sz="1600" dirty="0" smtClean="0"/>
            <a:t>Definición e implementación de lineamientos técnicos multisectoriales regionales para la prevención y atención del VIH en poblaciones móviles y migrantes</a:t>
          </a:r>
        </a:p>
      </dgm:t>
    </dgm:pt>
    <dgm:pt modelId="{70341395-6AA7-4908-A7A4-65FFDC8A140E}" type="parTrans" cxnId="{861BBD62-209B-4CBE-AD75-B7C1F190FAA8}">
      <dgm:prSet/>
      <dgm:spPr/>
      <dgm:t>
        <a:bodyPr/>
        <a:lstStyle/>
        <a:p>
          <a:endParaRPr lang="es-ES"/>
        </a:p>
      </dgm:t>
    </dgm:pt>
    <dgm:pt modelId="{8E0C01BE-BC60-4905-93F3-853C2570D7EC}" type="sibTrans" cxnId="{861BBD62-209B-4CBE-AD75-B7C1F190FAA8}">
      <dgm:prSet/>
      <dgm:spPr/>
      <dgm:t>
        <a:bodyPr/>
        <a:lstStyle/>
        <a:p>
          <a:endParaRPr lang="es-ES"/>
        </a:p>
      </dgm:t>
    </dgm:pt>
    <dgm:pt modelId="{0F906E11-1A8B-4EBA-8A4C-E55CF23BD58D}">
      <dgm:prSet custT="1"/>
      <dgm:spPr/>
      <dgm:t>
        <a:bodyPr/>
        <a:lstStyle/>
        <a:p>
          <a:r>
            <a:rPr lang="es-CR" sz="1600" dirty="0" smtClean="0"/>
            <a:t>Desarrollo de instrumentos de auditoria social.</a:t>
          </a:r>
          <a:endParaRPr lang="es-ES" sz="1600" dirty="0"/>
        </a:p>
      </dgm:t>
    </dgm:pt>
    <dgm:pt modelId="{376F1090-7040-4DA7-AF11-421CC432B610}" type="parTrans" cxnId="{10770E19-8864-48E4-A20E-F916F0227954}">
      <dgm:prSet/>
      <dgm:spPr/>
      <dgm:t>
        <a:bodyPr/>
        <a:lstStyle/>
        <a:p>
          <a:endParaRPr lang="es-ES"/>
        </a:p>
      </dgm:t>
    </dgm:pt>
    <dgm:pt modelId="{BDE64A16-7CCA-4303-B2C1-17728EE8FAC9}" type="sibTrans" cxnId="{10770E19-8864-48E4-A20E-F916F0227954}">
      <dgm:prSet/>
      <dgm:spPr/>
      <dgm:t>
        <a:bodyPr/>
        <a:lstStyle/>
        <a:p>
          <a:endParaRPr lang="es-ES"/>
        </a:p>
      </dgm:t>
    </dgm:pt>
    <dgm:pt modelId="{838B9C2E-8108-426B-A3B7-9CFDABE7D865}" type="pres">
      <dgm:prSet presAssocID="{49D6926E-4B1C-4FBD-864F-5FD3B2D962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A9EC27-C127-427D-A64C-CBB0FDADE6B8}" type="pres">
      <dgm:prSet presAssocID="{13971E10-B001-48E8-98E5-A9F5767C60B9}" presName="composite" presStyleCnt="0"/>
      <dgm:spPr/>
    </dgm:pt>
    <dgm:pt modelId="{4E0794C5-AAC6-46C8-B41A-45CEEE4AC082}" type="pres">
      <dgm:prSet presAssocID="{13971E10-B001-48E8-98E5-A9F5767C60B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75F9F-4BE9-4784-AEAF-01F0048E0812}" type="pres">
      <dgm:prSet presAssocID="{13971E10-B001-48E8-98E5-A9F5767C60B9}" presName="descendantText" presStyleLbl="alignAcc1" presStyleIdx="0" presStyleCnt="2" custScaleY="1119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9815FB-0CDB-48DB-AC17-756C4380CE63}" type="pres">
      <dgm:prSet presAssocID="{FD0B4F9B-0CAD-494C-8537-459BCF359BF7}" presName="sp" presStyleCnt="0"/>
      <dgm:spPr/>
    </dgm:pt>
    <dgm:pt modelId="{A2E5DF3F-1469-40DD-AD85-ED90680ABB53}" type="pres">
      <dgm:prSet presAssocID="{20131E54-22F1-496C-9623-A76A042C1F93}" presName="composite" presStyleCnt="0"/>
      <dgm:spPr/>
    </dgm:pt>
    <dgm:pt modelId="{41EB1B85-3BCA-4115-ABED-8ED045300F37}" type="pres">
      <dgm:prSet presAssocID="{20131E54-22F1-496C-9623-A76A042C1F9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6A6AD6-9EDD-4AD8-A31D-A5D83364652C}" type="pres">
      <dgm:prSet presAssocID="{20131E54-22F1-496C-9623-A76A042C1F9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770E19-8864-48E4-A20E-F916F0227954}" srcId="{20131E54-22F1-496C-9623-A76A042C1F93}" destId="{0F906E11-1A8B-4EBA-8A4C-E55CF23BD58D}" srcOrd="1" destOrd="0" parTransId="{376F1090-7040-4DA7-AF11-421CC432B610}" sibTransId="{BDE64A16-7CCA-4303-B2C1-17728EE8FAC9}"/>
    <dgm:cxn modelId="{861BBD62-209B-4CBE-AD75-B7C1F190FAA8}" srcId="{13971E10-B001-48E8-98E5-A9F5767C60B9}" destId="{D4FB88DE-754D-4124-A707-3DD83861B3D5}" srcOrd="2" destOrd="0" parTransId="{70341395-6AA7-4908-A7A4-65FFDC8A140E}" sibTransId="{8E0C01BE-BC60-4905-93F3-853C2570D7EC}"/>
    <dgm:cxn modelId="{694E6C69-32BA-4343-9FB0-CF4F2442A2A9}" type="presOf" srcId="{49D6926E-4B1C-4FBD-864F-5FD3B2D9627A}" destId="{838B9C2E-8108-426B-A3B7-9CFDABE7D865}" srcOrd="0" destOrd="0" presId="urn:microsoft.com/office/officeart/2005/8/layout/chevron2"/>
    <dgm:cxn modelId="{F0E47A13-3254-499D-AF5D-A7FD1D9D3543}" srcId="{13971E10-B001-48E8-98E5-A9F5767C60B9}" destId="{5F7CDCC6-AFF4-4335-8989-8BE3618C5154}" srcOrd="0" destOrd="0" parTransId="{E8B2C420-9AB1-4CCF-B5EC-3A5C123A5A5D}" sibTransId="{5EACBA28-6B57-46C1-BAC5-ED4876257BE0}"/>
    <dgm:cxn modelId="{A4219E30-8B6B-45D6-B815-BD7E52F872D3}" type="presOf" srcId="{D4FB88DE-754D-4124-A707-3DD83861B3D5}" destId="{70675F9F-4BE9-4784-AEAF-01F0048E0812}" srcOrd="0" destOrd="2" presId="urn:microsoft.com/office/officeart/2005/8/layout/chevron2"/>
    <dgm:cxn modelId="{44693F09-15EC-44FB-A06D-B65037E635BD}" type="presOf" srcId="{0F906E11-1A8B-4EBA-8A4C-E55CF23BD58D}" destId="{CB6A6AD6-9EDD-4AD8-A31D-A5D83364652C}" srcOrd="0" destOrd="1" presId="urn:microsoft.com/office/officeart/2005/8/layout/chevron2"/>
    <dgm:cxn modelId="{5B826E3D-A7E0-46BC-A635-E61AC71F95F4}" type="presOf" srcId="{13971E10-B001-48E8-98E5-A9F5767C60B9}" destId="{4E0794C5-AAC6-46C8-B41A-45CEEE4AC082}" srcOrd="0" destOrd="0" presId="urn:microsoft.com/office/officeart/2005/8/layout/chevron2"/>
    <dgm:cxn modelId="{2F96AD6C-996E-4BFF-B2D0-50E184651BE0}" type="presOf" srcId="{1CD4E64D-1BA2-4F9E-B517-152920B0A799}" destId="{CB6A6AD6-9EDD-4AD8-A31D-A5D83364652C}" srcOrd="0" destOrd="0" presId="urn:microsoft.com/office/officeart/2005/8/layout/chevron2"/>
    <dgm:cxn modelId="{B581C848-9E05-443C-98C5-453308A96B58}" type="presOf" srcId="{20131E54-22F1-496C-9623-A76A042C1F93}" destId="{41EB1B85-3BCA-4115-ABED-8ED045300F37}" srcOrd="0" destOrd="0" presId="urn:microsoft.com/office/officeart/2005/8/layout/chevron2"/>
    <dgm:cxn modelId="{CE6F6CCC-846A-4550-A0D5-3107446B7365}" type="presOf" srcId="{F8400C5F-E970-43AE-898F-4FAE1DEC0814}" destId="{70675F9F-4BE9-4784-AEAF-01F0048E0812}" srcOrd="0" destOrd="1" presId="urn:microsoft.com/office/officeart/2005/8/layout/chevron2"/>
    <dgm:cxn modelId="{11092FE2-C2E1-4202-A7E4-9B3DFBBA90EE}" srcId="{13971E10-B001-48E8-98E5-A9F5767C60B9}" destId="{F8400C5F-E970-43AE-898F-4FAE1DEC0814}" srcOrd="1" destOrd="0" parTransId="{D95367C0-C787-45F7-86A4-75CFAAF15DFA}" sibTransId="{4D0A229E-9C2C-49A7-BF56-40E81B59886A}"/>
    <dgm:cxn modelId="{B6D0E655-8E83-4F93-9071-30A1128172D2}" type="presOf" srcId="{5F7CDCC6-AFF4-4335-8989-8BE3618C5154}" destId="{70675F9F-4BE9-4784-AEAF-01F0048E0812}" srcOrd="0" destOrd="0" presId="urn:microsoft.com/office/officeart/2005/8/layout/chevron2"/>
    <dgm:cxn modelId="{26426C25-17C8-46DE-9992-4898B172BC89}" srcId="{49D6926E-4B1C-4FBD-864F-5FD3B2D9627A}" destId="{13971E10-B001-48E8-98E5-A9F5767C60B9}" srcOrd="0" destOrd="0" parTransId="{09227F91-2F38-4958-BF43-02FB76C4DAA3}" sibTransId="{FD0B4F9B-0CAD-494C-8537-459BCF359BF7}"/>
    <dgm:cxn modelId="{592634BC-AC0A-46AF-BFDA-5D0079C3FD6E}" srcId="{20131E54-22F1-496C-9623-A76A042C1F93}" destId="{1CD4E64D-1BA2-4F9E-B517-152920B0A799}" srcOrd="0" destOrd="0" parTransId="{A0BFDAC7-223C-401E-8148-9B1ED03BCAA5}" sibTransId="{71712513-4BC6-4AE6-ACE4-7D4BEC4818F6}"/>
    <dgm:cxn modelId="{CA37F77E-240A-4172-A552-3B3B5FA98C31}" srcId="{49D6926E-4B1C-4FBD-864F-5FD3B2D9627A}" destId="{20131E54-22F1-496C-9623-A76A042C1F93}" srcOrd="1" destOrd="0" parTransId="{943EFB62-571B-4E3A-BE5F-A730705E9000}" sibTransId="{2B2ACA33-D47F-4066-9D1B-257E6D87518D}"/>
    <dgm:cxn modelId="{456F109A-96F4-4430-9127-83F75C79742A}" type="presParOf" srcId="{838B9C2E-8108-426B-A3B7-9CFDABE7D865}" destId="{44A9EC27-C127-427D-A64C-CBB0FDADE6B8}" srcOrd="0" destOrd="0" presId="urn:microsoft.com/office/officeart/2005/8/layout/chevron2"/>
    <dgm:cxn modelId="{481C1206-4CEA-4B81-8403-728F10937C2B}" type="presParOf" srcId="{44A9EC27-C127-427D-A64C-CBB0FDADE6B8}" destId="{4E0794C5-AAC6-46C8-B41A-45CEEE4AC082}" srcOrd="0" destOrd="0" presId="urn:microsoft.com/office/officeart/2005/8/layout/chevron2"/>
    <dgm:cxn modelId="{55A24E92-DCDD-463C-87D6-83B4CF639EFF}" type="presParOf" srcId="{44A9EC27-C127-427D-A64C-CBB0FDADE6B8}" destId="{70675F9F-4BE9-4784-AEAF-01F0048E0812}" srcOrd="1" destOrd="0" presId="urn:microsoft.com/office/officeart/2005/8/layout/chevron2"/>
    <dgm:cxn modelId="{45AEE56C-D134-4050-A764-2EB4330D2E47}" type="presParOf" srcId="{838B9C2E-8108-426B-A3B7-9CFDABE7D865}" destId="{EE9815FB-0CDB-48DB-AC17-756C4380CE63}" srcOrd="1" destOrd="0" presId="urn:microsoft.com/office/officeart/2005/8/layout/chevron2"/>
    <dgm:cxn modelId="{90C3FE5D-8E76-4001-ACDA-D9563CBD8F5D}" type="presParOf" srcId="{838B9C2E-8108-426B-A3B7-9CFDABE7D865}" destId="{A2E5DF3F-1469-40DD-AD85-ED90680ABB53}" srcOrd="2" destOrd="0" presId="urn:microsoft.com/office/officeart/2005/8/layout/chevron2"/>
    <dgm:cxn modelId="{06711EC2-BC2F-4EAD-ACA8-7A21B82D15B4}" type="presParOf" srcId="{A2E5DF3F-1469-40DD-AD85-ED90680ABB53}" destId="{41EB1B85-3BCA-4115-ABED-8ED045300F37}" srcOrd="0" destOrd="0" presId="urn:microsoft.com/office/officeart/2005/8/layout/chevron2"/>
    <dgm:cxn modelId="{6673589B-2718-429B-AE42-AA62DBFF341F}" type="presParOf" srcId="{A2E5DF3F-1469-40DD-AD85-ED90680ABB53}" destId="{CB6A6AD6-9EDD-4AD8-A31D-A5D8336465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D6926E-4B1C-4FBD-864F-5FD3B2D962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3971E10-B001-48E8-98E5-A9F5767C60B9}">
      <dgm:prSet phldrT="[Texto]" custT="1"/>
      <dgm:spPr/>
      <dgm:t>
        <a:bodyPr/>
        <a:lstStyle/>
        <a:p>
          <a:r>
            <a:rPr lang="es-GT" sz="1600" b="1" dirty="0" smtClean="0"/>
            <a:t>Articulación y cooperación regional</a:t>
          </a:r>
          <a:endParaRPr lang="es-E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227F91-2F38-4958-BF43-02FB76C4DAA3}" type="parTrans" cxnId="{26426C25-17C8-46DE-9992-4898B172BC89}">
      <dgm:prSet/>
      <dgm:spPr/>
      <dgm:t>
        <a:bodyPr/>
        <a:lstStyle/>
        <a:p>
          <a:endParaRPr lang="es-ES"/>
        </a:p>
      </dgm:t>
    </dgm:pt>
    <dgm:pt modelId="{FD0B4F9B-0CAD-494C-8537-459BCF359BF7}" type="sibTrans" cxnId="{26426C25-17C8-46DE-9992-4898B172BC89}">
      <dgm:prSet/>
      <dgm:spPr/>
      <dgm:t>
        <a:bodyPr/>
        <a:lstStyle/>
        <a:p>
          <a:endParaRPr lang="es-ES"/>
        </a:p>
      </dgm:t>
    </dgm:pt>
    <dgm:pt modelId="{5F7CDCC6-AFF4-4335-8989-8BE3618C5154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Generación de diálogo político entre instancias gubernamentales regionales sobre el tema de la prevención y atención del VIH con poblaciones móviles y migrantes en la Región</a:t>
          </a:r>
          <a:r>
            <a:rPr lang="es-CR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2C420-9AB1-4CCF-B5EC-3A5C123A5A5D}" type="parTrans" cxnId="{F0E47A13-3254-499D-AF5D-A7FD1D9D3543}">
      <dgm:prSet/>
      <dgm:spPr/>
      <dgm:t>
        <a:bodyPr/>
        <a:lstStyle/>
        <a:p>
          <a:endParaRPr lang="es-ES"/>
        </a:p>
      </dgm:t>
    </dgm:pt>
    <dgm:pt modelId="{5EACBA28-6B57-46C1-BAC5-ED4876257BE0}" type="sibTrans" cxnId="{F0E47A13-3254-499D-AF5D-A7FD1D9D3543}">
      <dgm:prSet/>
      <dgm:spPr/>
      <dgm:t>
        <a:bodyPr/>
        <a:lstStyle/>
        <a:p>
          <a:endParaRPr lang="es-ES"/>
        </a:p>
      </dgm:t>
    </dgm:pt>
    <dgm:pt modelId="{E8F7CADB-80A5-436A-8A66-07AF58726CEB}">
      <dgm:prSet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Fortalecimiento de espacios de articulación del MCR con diferentes instancias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DA18D-8268-4874-B05E-01487446AADA}" type="parTrans" cxnId="{4CCAC6FA-1D16-4191-A338-2BB12192DA76}">
      <dgm:prSet/>
      <dgm:spPr/>
      <dgm:t>
        <a:bodyPr/>
        <a:lstStyle/>
        <a:p>
          <a:endParaRPr lang="es-ES"/>
        </a:p>
      </dgm:t>
    </dgm:pt>
    <dgm:pt modelId="{7783A825-C978-471D-975E-422D4C755A3B}" type="sibTrans" cxnId="{4CCAC6FA-1D16-4191-A338-2BB12192DA76}">
      <dgm:prSet/>
      <dgm:spPr/>
      <dgm:t>
        <a:bodyPr/>
        <a:lstStyle/>
        <a:p>
          <a:endParaRPr lang="es-ES"/>
        </a:p>
      </dgm:t>
    </dgm:pt>
    <dgm:pt modelId="{15E54011-8AF0-4B38-863A-6AC12C18C744}">
      <dgm:prSet custT="1"/>
      <dgm:spPr/>
      <dgm:t>
        <a:bodyPr/>
        <a:lstStyle/>
        <a:p>
          <a:pPr algn="just"/>
          <a:r>
            <a:rPr lang="es-CR" sz="1800" dirty="0" smtClean="0">
              <a:latin typeface="Arial" panose="020B0604020202020204" pitchFamily="34" charset="0"/>
              <a:cs typeface="Arial" panose="020B0604020202020204" pitchFamily="34" charset="0"/>
            </a:rPr>
            <a:t>Implementación de una estrategia de comunicación permanente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583996-3A7B-4195-B55E-AFFF9E932698}" type="parTrans" cxnId="{60D46811-C326-4419-AB5E-E4B22DFA6E7E}">
      <dgm:prSet/>
      <dgm:spPr/>
      <dgm:t>
        <a:bodyPr/>
        <a:lstStyle/>
        <a:p>
          <a:endParaRPr lang="es-ES"/>
        </a:p>
      </dgm:t>
    </dgm:pt>
    <dgm:pt modelId="{74699A04-311B-4BA8-A7E2-8B11408C2DBE}" type="sibTrans" cxnId="{60D46811-C326-4419-AB5E-E4B22DFA6E7E}">
      <dgm:prSet/>
      <dgm:spPr/>
      <dgm:t>
        <a:bodyPr/>
        <a:lstStyle/>
        <a:p>
          <a:endParaRPr lang="es-ES"/>
        </a:p>
      </dgm:t>
    </dgm:pt>
    <dgm:pt modelId="{838B9C2E-8108-426B-A3B7-9CFDABE7D865}" type="pres">
      <dgm:prSet presAssocID="{49D6926E-4B1C-4FBD-864F-5FD3B2D962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A9EC27-C127-427D-A64C-CBB0FDADE6B8}" type="pres">
      <dgm:prSet presAssocID="{13971E10-B001-48E8-98E5-A9F5767C60B9}" presName="composite" presStyleCnt="0"/>
      <dgm:spPr/>
    </dgm:pt>
    <dgm:pt modelId="{4E0794C5-AAC6-46C8-B41A-45CEEE4AC082}" type="pres">
      <dgm:prSet presAssocID="{13971E10-B001-48E8-98E5-A9F5767C60B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75F9F-4BE9-4784-AEAF-01F0048E0812}" type="pres">
      <dgm:prSet presAssocID="{13971E10-B001-48E8-98E5-A9F5767C60B9}" presName="descendantText" presStyleLbl="alignAcc1" presStyleIdx="0" presStyleCnt="1" custScaleY="138382" custLinFactNeighborX="4408" custLinFactNeighborY="40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D46811-C326-4419-AB5E-E4B22DFA6E7E}" srcId="{13971E10-B001-48E8-98E5-A9F5767C60B9}" destId="{15E54011-8AF0-4B38-863A-6AC12C18C744}" srcOrd="2" destOrd="0" parTransId="{AA583996-3A7B-4195-B55E-AFFF9E932698}" sibTransId="{74699A04-311B-4BA8-A7E2-8B11408C2DBE}"/>
    <dgm:cxn modelId="{F2E351E4-A2B3-464A-8CC6-16ECFB9D49BC}" type="presOf" srcId="{5F7CDCC6-AFF4-4335-8989-8BE3618C5154}" destId="{70675F9F-4BE9-4784-AEAF-01F0048E0812}" srcOrd="0" destOrd="0" presId="urn:microsoft.com/office/officeart/2005/8/layout/chevron2"/>
    <dgm:cxn modelId="{26426C25-17C8-46DE-9992-4898B172BC89}" srcId="{49D6926E-4B1C-4FBD-864F-5FD3B2D9627A}" destId="{13971E10-B001-48E8-98E5-A9F5767C60B9}" srcOrd="0" destOrd="0" parTransId="{09227F91-2F38-4958-BF43-02FB76C4DAA3}" sibTransId="{FD0B4F9B-0CAD-494C-8537-459BCF359BF7}"/>
    <dgm:cxn modelId="{A62E2FAC-8E24-4A68-ABF9-EB4AEB3BAE68}" type="presOf" srcId="{13971E10-B001-48E8-98E5-A9F5767C60B9}" destId="{4E0794C5-AAC6-46C8-B41A-45CEEE4AC082}" srcOrd="0" destOrd="0" presId="urn:microsoft.com/office/officeart/2005/8/layout/chevron2"/>
    <dgm:cxn modelId="{4CCAC6FA-1D16-4191-A338-2BB12192DA76}" srcId="{13971E10-B001-48E8-98E5-A9F5767C60B9}" destId="{E8F7CADB-80A5-436A-8A66-07AF58726CEB}" srcOrd="1" destOrd="0" parTransId="{539DA18D-8268-4874-B05E-01487446AADA}" sibTransId="{7783A825-C978-471D-975E-422D4C755A3B}"/>
    <dgm:cxn modelId="{E7069C20-AC74-4F13-A328-18C20DE444C5}" type="presOf" srcId="{15E54011-8AF0-4B38-863A-6AC12C18C744}" destId="{70675F9F-4BE9-4784-AEAF-01F0048E0812}" srcOrd="0" destOrd="2" presId="urn:microsoft.com/office/officeart/2005/8/layout/chevron2"/>
    <dgm:cxn modelId="{496E330B-EFBC-4932-B430-07ED99E2BD02}" type="presOf" srcId="{E8F7CADB-80A5-436A-8A66-07AF58726CEB}" destId="{70675F9F-4BE9-4784-AEAF-01F0048E0812}" srcOrd="0" destOrd="1" presId="urn:microsoft.com/office/officeart/2005/8/layout/chevron2"/>
    <dgm:cxn modelId="{CDEF6072-4338-4993-81BF-63FEF37CDCDE}" type="presOf" srcId="{49D6926E-4B1C-4FBD-864F-5FD3B2D9627A}" destId="{838B9C2E-8108-426B-A3B7-9CFDABE7D865}" srcOrd="0" destOrd="0" presId="urn:microsoft.com/office/officeart/2005/8/layout/chevron2"/>
    <dgm:cxn modelId="{F0E47A13-3254-499D-AF5D-A7FD1D9D3543}" srcId="{13971E10-B001-48E8-98E5-A9F5767C60B9}" destId="{5F7CDCC6-AFF4-4335-8989-8BE3618C5154}" srcOrd="0" destOrd="0" parTransId="{E8B2C420-9AB1-4CCF-B5EC-3A5C123A5A5D}" sibTransId="{5EACBA28-6B57-46C1-BAC5-ED4876257BE0}"/>
    <dgm:cxn modelId="{151CDF4E-0EDE-4EA4-8444-6C4D422AE0E9}" type="presParOf" srcId="{838B9C2E-8108-426B-A3B7-9CFDABE7D865}" destId="{44A9EC27-C127-427D-A64C-CBB0FDADE6B8}" srcOrd="0" destOrd="0" presId="urn:microsoft.com/office/officeart/2005/8/layout/chevron2"/>
    <dgm:cxn modelId="{9C0B4C77-A5A1-406B-8F33-F45FA6449024}" type="presParOf" srcId="{44A9EC27-C127-427D-A64C-CBB0FDADE6B8}" destId="{4E0794C5-AAC6-46C8-B41A-45CEEE4AC082}" srcOrd="0" destOrd="0" presId="urn:microsoft.com/office/officeart/2005/8/layout/chevron2"/>
    <dgm:cxn modelId="{A8F10E32-0637-42A7-BE2D-5DE37D8D4EE9}" type="presParOf" srcId="{44A9EC27-C127-427D-A64C-CBB0FDADE6B8}" destId="{70675F9F-4BE9-4784-AEAF-01F0048E08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D6926E-4B1C-4FBD-864F-5FD3B2D962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3971E10-B001-48E8-98E5-A9F5767C60B9}">
      <dgm:prSet phldrT="[Texto]" custT="1"/>
      <dgm:spPr/>
      <dgm:t>
        <a:bodyPr/>
        <a:lstStyle/>
        <a:p>
          <a:r>
            <a:rPr lang="es-CR" sz="1100" b="1" dirty="0" smtClean="0">
              <a:latin typeface="Arial" panose="020B0604020202020204" pitchFamily="34" charset="0"/>
              <a:cs typeface="Arial" panose="020B0604020202020204" pitchFamily="34" charset="0"/>
            </a:rPr>
            <a:t>Monitoreo de la situación de salud con respecto al VIH </a:t>
          </a:r>
          <a:r>
            <a:rPr lang="es-ES" sz="1100" b="1" dirty="0" smtClean="0">
              <a:latin typeface="Arial" panose="020B0604020202020204" pitchFamily="34" charset="0"/>
              <a:cs typeface="Arial" panose="020B0604020202020204" pitchFamily="34" charset="0"/>
            </a:rPr>
            <a:t>en poblaciones móviles y migrantes</a:t>
          </a:r>
          <a:r>
            <a:rPr lang="es-ES" sz="10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227F91-2F38-4958-BF43-02FB76C4DAA3}" type="parTrans" cxnId="{26426C25-17C8-46DE-9992-4898B172BC8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B4F9B-0CAD-494C-8537-459BCF359BF7}" type="sibTrans" cxnId="{26426C25-17C8-46DE-9992-4898B172BC8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CDCC6-AFF4-4335-8989-8BE3618C5154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Comunicación y monitoreo de información estratégica regional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2C420-9AB1-4CCF-B5EC-3A5C123A5A5D}" type="parTrans" cxnId="{F0E47A13-3254-499D-AF5D-A7FD1D9D354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CBA28-6B57-46C1-BAC5-ED4876257BE0}" type="sibTrans" cxnId="{F0E47A13-3254-499D-AF5D-A7FD1D9D354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131E54-22F1-496C-9623-A76A042C1F93}">
      <dgm:prSet phldrT="[Texto]" custT="1"/>
      <dgm:spPr/>
      <dgm:t>
        <a:bodyPr/>
        <a:lstStyle/>
        <a:p>
          <a:r>
            <a:rPr lang="es-C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Encuestas y Línea base </a:t>
          </a:r>
          <a:r>
            <a:rPr lang="es-C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E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EFB62-571B-4E3A-BE5F-A730705E9000}" type="parTrans" cxnId="{CA37F77E-240A-4172-A552-3B3B5FA98C3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ACA33-D47F-4066-9D1B-257E6D87518D}" type="sibTrans" cxnId="{CA37F77E-240A-4172-A552-3B3B5FA98C3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4E64D-1BA2-4F9E-B517-152920B0A799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Generación de información estratégica sobre calidad de la atención y acceso a servicios integrales en VIH para poblaciones móviles y migrantes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FDAC7-223C-401E-8148-9B1ED03BCAA5}" type="parTrans" cxnId="{592634BC-AC0A-46AF-BFDA-5D0079C3FD6E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12513-4BC6-4AE6-ACE4-7D4BEC4818F6}" type="sibTrans" cxnId="{592634BC-AC0A-46AF-BFDA-5D0079C3FD6E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8CD68-AD44-4A2D-8807-69507628BF0E}">
      <dgm:prSet/>
      <dgm:spPr/>
      <dgm:t>
        <a:bodyPr/>
        <a:lstStyle/>
        <a:p>
          <a:r>
            <a:rPr lang="es-CR" dirty="0" smtClean="0">
              <a:latin typeface="Arial" panose="020B0604020202020204" pitchFamily="34" charset="0"/>
              <a:cs typeface="Arial" panose="020B0604020202020204" pitchFamily="34" charset="0"/>
            </a:rPr>
            <a:t>Diseño e implementación de un sistema regional para la generación de información estratégica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2A0E2-BB56-471D-A24D-C4BBF5FF1840}" type="parTrans" cxnId="{D18BA519-6F31-45BB-8F87-4D19AB30CDF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CC284-28FC-47A5-BC35-4AFECCDF6D7B}" type="sibTrans" cxnId="{D18BA519-6F31-45BB-8F87-4D19AB30CDF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1BFB93-1D7E-443E-9DC9-F9CBDEC626CF}">
      <dgm:prSet/>
      <dgm:spPr/>
      <dgm:t>
        <a:bodyPr/>
        <a:lstStyle/>
        <a:p>
          <a:r>
            <a:rPr lang="es-CR" dirty="0" smtClean="0">
              <a:latin typeface="Arial" panose="020B0604020202020204" pitchFamily="34" charset="0"/>
              <a:cs typeface="Arial" panose="020B0604020202020204" pitchFamily="34" charset="0"/>
            </a:rPr>
            <a:t>Diseño e implementación de mecanismos de vigilancia regional para la atención integral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2973E-785F-405C-926B-F3F55E1B60F5}" type="parTrans" cxnId="{69927903-1891-42EC-958A-C4DAED2DD97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31106-4009-4E04-B9B0-D955697FEA8F}" type="sibTrans" cxnId="{69927903-1891-42EC-958A-C4DAED2DD97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25722-1D40-465F-BBF8-6A6728BCB31D}">
      <dgm:prSet phldrT="[Texto]"/>
      <dgm:spPr/>
      <dgm:t>
        <a:bodyPr/>
        <a:lstStyle/>
        <a:p>
          <a:r>
            <a:rPr lang="es-CR" dirty="0" smtClean="0">
              <a:latin typeface="Arial" panose="020B0604020202020204" pitchFamily="34" charset="0"/>
              <a:cs typeface="Arial" panose="020B0604020202020204" pitchFamily="34" charset="0"/>
            </a:rPr>
            <a:t>Elaboración de   la línea de base del Proyecto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CA9B1-5F78-4C8E-A53B-C271E138594B}" type="parTrans" cxnId="{A74E1692-2370-4E77-8594-9C78F14EE65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8F854-90CC-497A-8E34-7147BC7F9B62}" type="sibTrans" cxnId="{A74E1692-2370-4E77-8594-9C78F14EE65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8B9C2E-8108-426B-A3B7-9CFDABE7D865}" type="pres">
      <dgm:prSet presAssocID="{49D6926E-4B1C-4FBD-864F-5FD3B2D962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A9EC27-C127-427D-A64C-CBB0FDADE6B8}" type="pres">
      <dgm:prSet presAssocID="{13971E10-B001-48E8-98E5-A9F5767C60B9}" presName="composite" presStyleCnt="0"/>
      <dgm:spPr/>
    </dgm:pt>
    <dgm:pt modelId="{4E0794C5-AAC6-46C8-B41A-45CEEE4AC082}" type="pres">
      <dgm:prSet presAssocID="{13971E10-B001-48E8-98E5-A9F5767C60B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75F9F-4BE9-4784-AEAF-01F0048E0812}" type="pres">
      <dgm:prSet presAssocID="{13971E10-B001-48E8-98E5-A9F5767C60B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9815FB-0CDB-48DB-AC17-756C4380CE63}" type="pres">
      <dgm:prSet presAssocID="{FD0B4F9B-0CAD-494C-8537-459BCF359BF7}" presName="sp" presStyleCnt="0"/>
      <dgm:spPr/>
    </dgm:pt>
    <dgm:pt modelId="{A2E5DF3F-1469-40DD-AD85-ED90680ABB53}" type="pres">
      <dgm:prSet presAssocID="{20131E54-22F1-496C-9623-A76A042C1F93}" presName="composite" presStyleCnt="0"/>
      <dgm:spPr/>
    </dgm:pt>
    <dgm:pt modelId="{41EB1B85-3BCA-4115-ABED-8ED045300F37}" type="pres">
      <dgm:prSet presAssocID="{20131E54-22F1-496C-9623-A76A042C1F9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6A6AD6-9EDD-4AD8-A31D-A5D83364652C}" type="pres">
      <dgm:prSet presAssocID="{20131E54-22F1-496C-9623-A76A042C1F9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9ED4F5-FE8C-49F7-B8D6-A3C291C25B77}" type="presOf" srcId="{A01BFB93-1D7E-443E-9DC9-F9CBDEC626CF}" destId="{70675F9F-4BE9-4784-AEAF-01F0048E0812}" srcOrd="0" destOrd="2" presId="urn:microsoft.com/office/officeart/2005/8/layout/chevron2"/>
    <dgm:cxn modelId="{E65744D9-8850-4D09-95C4-8EE474D45055}" type="presOf" srcId="{49D6926E-4B1C-4FBD-864F-5FD3B2D9627A}" destId="{838B9C2E-8108-426B-A3B7-9CFDABE7D865}" srcOrd="0" destOrd="0" presId="urn:microsoft.com/office/officeart/2005/8/layout/chevron2"/>
    <dgm:cxn modelId="{2406C1E7-A47D-4C58-99EA-67E3036640E2}" type="presOf" srcId="{71E25722-1D40-465F-BBF8-6A6728BCB31D}" destId="{CB6A6AD6-9EDD-4AD8-A31D-A5D83364652C}" srcOrd="0" destOrd="1" presId="urn:microsoft.com/office/officeart/2005/8/layout/chevron2"/>
    <dgm:cxn modelId="{F0E47A13-3254-499D-AF5D-A7FD1D9D3543}" srcId="{13971E10-B001-48E8-98E5-A9F5767C60B9}" destId="{5F7CDCC6-AFF4-4335-8989-8BE3618C5154}" srcOrd="0" destOrd="0" parTransId="{E8B2C420-9AB1-4CCF-B5EC-3A5C123A5A5D}" sibTransId="{5EACBA28-6B57-46C1-BAC5-ED4876257BE0}"/>
    <dgm:cxn modelId="{933D514E-EE2B-46E6-867D-B0E4A9FB1FFD}" type="presOf" srcId="{5F7CDCC6-AFF4-4335-8989-8BE3618C5154}" destId="{70675F9F-4BE9-4784-AEAF-01F0048E0812}" srcOrd="0" destOrd="0" presId="urn:microsoft.com/office/officeart/2005/8/layout/chevron2"/>
    <dgm:cxn modelId="{69927903-1891-42EC-958A-C4DAED2DD97F}" srcId="{13971E10-B001-48E8-98E5-A9F5767C60B9}" destId="{A01BFB93-1D7E-443E-9DC9-F9CBDEC626CF}" srcOrd="2" destOrd="0" parTransId="{9FD2973E-785F-405C-926B-F3F55E1B60F5}" sibTransId="{69731106-4009-4E04-B9B0-D955697FEA8F}"/>
    <dgm:cxn modelId="{1494EF9C-6755-48E6-A192-7527BE8123F1}" type="presOf" srcId="{13971E10-B001-48E8-98E5-A9F5767C60B9}" destId="{4E0794C5-AAC6-46C8-B41A-45CEEE4AC082}" srcOrd="0" destOrd="0" presId="urn:microsoft.com/office/officeart/2005/8/layout/chevron2"/>
    <dgm:cxn modelId="{3B35113C-7069-4DE8-A31B-4CA0036C615F}" type="presOf" srcId="{20131E54-22F1-496C-9623-A76A042C1F93}" destId="{41EB1B85-3BCA-4115-ABED-8ED045300F37}" srcOrd="0" destOrd="0" presId="urn:microsoft.com/office/officeart/2005/8/layout/chevron2"/>
    <dgm:cxn modelId="{A74E1692-2370-4E77-8594-9C78F14EE656}" srcId="{20131E54-22F1-496C-9623-A76A042C1F93}" destId="{71E25722-1D40-465F-BBF8-6A6728BCB31D}" srcOrd="1" destOrd="0" parTransId="{EA8CA9B1-5F78-4C8E-A53B-C271E138594B}" sibTransId="{D668F854-90CC-497A-8E34-7147BC7F9B62}"/>
    <dgm:cxn modelId="{35078DC2-8319-4977-A3EF-D686436BD706}" type="presOf" srcId="{44F8CD68-AD44-4A2D-8807-69507628BF0E}" destId="{70675F9F-4BE9-4784-AEAF-01F0048E0812}" srcOrd="0" destOrd="1" presId="urn:microsoft.com/office/officeart/2005/8/layout/chevron2"/>
    <dgm:cxn modelId="{A49C41D1-CA6C-4868-86A4-D75E9A73B863}" type="presOf" srcId="{1CD4E64D-1BA2-4F9E-B517-152920B0A799}" destId="{CB6A6AD6-9EDD-4AD8-A31D-A5D83364652C}" srcOrd="0" destOrd="0" presId="urn:microsoft.com/office/officeart/2005/8/layout/chevron2"/>
    <dgm:cxn modelId="{26426C25-17C8-46DE-9992-4898B172BC89}" srcId="{49D6926E-4B1C-4FBD-864F-5FD3B2D9627A}" destId="{13971E10-B001-48E8-98E5-A9F5767C60B9}" srcOrd="0" destOrd="0" parTransId="{09227F91-2F38-4958-BF43-02FB76C4DAA3}" sibTransId="{FD0B4F9B-0CAD-494C-8537-459BCF359BF7}"/>
    <dgm:cxn modelId="{592634BC-AC0A-46AF-BFDA-5D0079C3FD6E}" srcId="{20131E54-22F1-496C-9623-A76A042C1F93}" destId="{1CD4E64D-1BA2-4F9E-B517-152920B0A799}" srcOrd="0" destOrd="0" parTransId="{A0BFDAC7-223C-401E-8148-9B1ED03BCAA5}" sibTransId="{71712513-4BC6-4AE6-ACE4-7D4BEC4818F6}"/>
    <dgm:cxn modelId="{D18BA519-6F31-45BB-8F87-4D19AB30CDF7}" srcId="{13971E10-B001-48E8-98E5-A9F5767C60B9}" destId="{44F8CD68-AD44-4A2D-8807-69507628BF0E}" srcOrd="1" destOrd="0" parTransId="{2D02A0E2-BB56-471D-A24D-C4BBF5FF1840}" sibTransId="{BB7CC284-28FC-47A5-BC35-4AFECCDF6D7B}"/>
    <dgm:cxn modelId="{CA37F77E-240A-4172-A552-3B3B5FA98C31}" srcId="{49D6926E-4B1C-4FBD-864F-5FD3B2D9627A}" destId="{20131E54-22F1-496C-9623-A76A042C1F93}" srcOrd="1" destOrd="0" parTransId="{943EFB62-571B-4E3A-BE5F-A730705E9000}" sibTransId="{2B2ACA33-D47F-4066-9D1B-257E6D87518D}"/>
    <dgm:cxn modelId="{86515F83-0D20-4E5A-919B-AD2BB9623B8C}" type="presParOf" srcId="{838B9C2E-8108-426B-A3B7-9CFDABE7D865}" destId="{44A9EC27-C127-427D-A64C-CBB0FDADE6B8}" srcOrd="0" destOrd="0" presId="urn:microsoft.com/office/officeart/2005/8/layout/chevron2"/>
    <dgm:cxn modelId="{1D011112-BF5C-44B0-8D4C-BC160DC19A71}" type="presParOf" srcId="{44A9EC27-C127-427D-A64C-CBB0FDADE6B8}" destId="{4E0794C5-AAC6-46C8-B41A-45CEEE4AC082}" srcOrd="0" destOrd="0" presId="urn:microsoft.com/office/officeart/2005/8/layout/chevron2"/>
    <dgm:cxn modelId="{D520184A-6EC1-4530-AFBB-E8C8F620A85C}" type="presParOf" srcId="{44A9EC27-C127-427D-A64C-CBB0FDADE6B8}" destId="{70675F9F-4BE9-4784-AEAF-01F0048E0812}" srcOrd="1" destOrd="0" presId="urn:microsoft.com/office/officeart/2005/8/layout/chevron2"/>
    <dgm:cxn modelId="{FA66295F-CB25-45EC-A288-0BB373879B0D}" type="presParOf" srcId="{838B9C2E-8108-426B-A3B7-9CFDABE7D865}" destId="{EE9815FB-0CDB-48DB-AC17-756C4380CE63}" srcOrd="1" destOrd="0" presId="urn:microsoft.com/office/officeart/2005/8/layout/chevron2"/>
    <dgm:cxn modelId="{F7E130E9-0C42-43D1-AF70-2CB0604B74CA}" type="presParOf" srcId="{838B9C2E-8108-426B-A3B7-9CFDABE7D865}" destId="{A2E5DF3F-1469-40DD-AD85-ED90680ABB53}" srcOrd="2" destOrd="0" presId="urn:microsoft.com/office/officeart/2005/8/layout/chevron2"/>
    <dgm:cxn modelId="{2A285517-121E-406C-8D64-F27EA3F2FFE3}" type="presParOf" srcId="{A2E5DF3F-1469-40DD-AD85-ED90680ABB53}" destId="{41EB1B85-3BCA-4115-ABED-8ED045300F37}" srcOrd="0" destOrd="0" presId="urn:microsoft.com/office/officeart/2005/8/layout/chevron2"/>
    <dgm:cxn modelId="{217A1BBE-BE73-4201-B7C7-B2CD8E811C0C}" type="presParOf" srcId="{A2E5DF3F-1469-40DD-AD85-ED90680ABB53}" destId="{CB6A6AD6-9EDD-4AD8-A31D-A5D8336465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CA7B9-E11E-4CE6-80C6-07A9A3F0D4E7}">
      <dsp:nvSpPr>
        <dsp:cNvPr id="0" name=""/>
        <dsp:cNvSpPr/>
      </dsp:nvSpPr>
      <dsp:spPr>
        <a:xfrm rot="5400000">
          <a:off x="-231824" y="790461"/>
          <a:ext cx="1239038" cy="150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0C3AE6-6562-4356-AC41-F195CF385DD2}">
      <dsp:nvSpPr>
        <dsp:cNvPr id="0" name=""/>
        <dsp:cNvSpPr/>
      </dsp:nvSpPr>
      <dsp:spPr>
        <a:xfrm>
          <a:off x="45660" y="1997"/>
          <a:ext cx="1677812" cy="990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MCR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envía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expresion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interés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al FM (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febrero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2015)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684" y="31021"/>
        <a:ext cx="1619764" cy="932905"/>
      </dsp:txXfrm>
    </dsp:sp>
    <dsp:sp modelId="{3C778F79-D086-4033-BF6D-D4F2912DE1B2}">
      <dsp:nvSpPr>
        <dsp:cNvPr id="0" name=""/>
        <dsp:cNvSpPr/>
      </dsp:nvSpPr>
      <dsp:spPr>
        <a:xfrm rot="5400000">
          <a:off x="-288977" y="2093781"/>
          <a:ext cx="1353344" cy="150130"/>
        </a:xfrm>
        <a:prstGeom prst="rect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743756-99C6-493F-8365-5192043F69DC}">
      <dsp:nvSpPr>
        <dsp:cNvPr id="0" name=""/>
        <dsp:cNvSpPr/>
      </dsp:nvSpPr>
      <dsp:spPr>
        <a:xfrm>
          <a:off x="50506" y="1243169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823"/>
                <a:satOff val="3318"/>
                <a:lumOff val="719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"/>
                <a:satOff val="3318"/>
                <a:lumOff val="719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"/>
                <a:satOff val="3318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FM aprueba expresión de interés (Agosto 2015)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21" y="1272484"/>
        <a:ext cx="1609490" cy="942242"/>
      </dsp:txXfrm>
    </dsp:sp>
    <dsp:sp modelId="{6275A77C-35B5-4C4B-A253-98C770AA02F8}">
      <dsp:nvSpPr>
        <dsp:cNvPr id="0" name=""/>
        <dsp:cNvSpPr/>
      </dsp:nvSpPr>
      <dsp:spPr>
        <a:xfrm rot="5400000">
          <a:off x="-288977" y="3455822"/>
          <a:ext cx="1353344" cy="150130"/>
        </a:xfrm>
        <a:prstGeom prst="rect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62600-811B-4107-8498-AA48B13969AA}">
      <dsp:nvSpPr>
        <dsp:cNvPr id="0" name=""/>
        <dsp:cNvSpPr/>
      </dsp:nvSpPr>
      <dsp:spPr>
        <a:xfrm>
          <a:off x="50506" y="2494259"/>
          <a:ext cx="1668120" cy="1221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Reuniones preparativas para diálogos nacionales y regionales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74" y="2530027"/>
        <a:ext cx="1596584" cy="1149668"/>
      </dsp:txXfrm>
    </dsp:sp>
    <dsp:sp modelId="{03F0E82E-1536-47CF-A966-8AF7884F8008}">
      <dsp:nvSpPr>
        <dsp:cNvPr id="0" name=""/>
        <dsp:cNvSpPr/>
      </dsp:nvSpPr>
      <dsp:spPr>
        <a:xfrm>
          <a:off x="391258" y="4136058"/>
          <a:ext cx="2216318" cy="150130"/>
        </a:xfrm>
        <a:prstGeom prst="rect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8C4FF-E3D0-4EA8-B384-CE7CFBB2D3BC}">
      <dsp:nvSpPr>
        <dsp:cNvPr id="0" name=""/>
        <dsp:cNvSpPr/>
      </dsp:nvSpPr>
      <dsp:spPr>
        <a:xfrm>
          <a:off x="50506" y="3965682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Selección del Receptor Principal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(HIVOS)</a:t>
          </a:r>
        </a:p>
      </dsp:txBody>
      <dsp:txXfrm>
        <a:off x="79821" y="3994997"/>
        <a:ext cx="1609490" cy="942242"/>
      </dsp:txXfrm>
    </dsp:sp>
    <dsp:sp modelId="{38C4CE47-A5DF-44AF-B5EA-B3230A4FC95E}">
      <dsp:nvSpPr>
        <dsp:cNvPr id="0" name=""/>
        <dsp:cNvSpPr/>
      </dsp:nvSpPr>
      <dsp:spPr>
        <a:xfrm rot="16200000">
          <a:off x="1989159" y="3510513"/>
          <a:ext cx="1243962" cy="150130"/>
        </a:xfrm>
        <a:prstGeom prst="rect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CE1F8C-CB23-431B-B39F-BFAFD5041CDA}">
      <dsp:nvSpPr>
        <dsp:cNvPr id="0" name=""/>
        <dsp:cNvSpPr/>
      </dsp:nvSpPr>
      <dsp:spPr>
        <a:xfrm>
          <a:off x="2273953" y="3965682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Aprobación para presentar propuesta por parte de COMISCA (Dic 2015)</a:t>
          </a:r>
        </a:p>
      </dsp:txBody>
      <dsp:txXfrm>
        <a:off x="2303268" y="3994997"/>
        <a:ext cx="1609490" cy="942242"/>
      </dsp:txXfrm>
    </dsp:sp>
    <dsp:sp modelId="{617D5A38-B2E6-4B5E-A589-5C7CB5570006}">
      <dsp:nvSpPr>
        <dsp:cNvPr id="0" name=""/>
        <dsp:cNvSpPr/>
      </dsp:nvSpPr>
      <dsp:spPr>
        <a:xfrm rot="16200000">
          <a:off x="1989159" y="2259422"/>
          <a:ext cx="1243962" cy="150130"/>
        </a:xfrm>
        <a:prstGeom prst="rect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15CCBE-FCB0-4284-BA83-2038B9F5DC17}">
      <dsp:nvSpPr>
        <dsp:cNvPr id="0" name=""/>
        <dsp:cNvSpPr/>
      </dsp:nvSpPr>
      <dsp:spPr>
        <a:xfrm>
          <a:off x="2273953" y="2714591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139115"/>
                <a:satOff val="16588"/>
                <a:lumOff val="3595"/>
                <a:alphaOff val="0"/>
                <a:shade val="51000"/>
                <a:satMod val="130000"/>
              </a:schemeClr>
            </a:gs>
            <a:gs pos="80000">
              <a:schemeClr val="accent5">
                <a:hueOff val="-4139115"/>
                <a:satOff val="16588"/>
                <a:lumOff val="3595"/>
                <a:alphaOff val="0"/>
                <a:shade val="93000"/>
                <a:satMod val="130000"/>
              </a:schemeClr>
            </a:gs>
            <a:gs pos="100000">
              <a:schemeClr val="accent5">
                <a:hueOff val="-4139115"/>
                <a:satOff val="16588"/>
                <a:lumOff val="35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Primer Dialogo regional (Nov 2015)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3268" y="2743906"/>
        <a:ext cx="1609490" cy="942242"/>
      </dsp:txXfrm>
    </dsp:sp>
    <dsp:sp modelId="{A5D88960-7283-4758-9625-B2331CB226B6}">
      <dsp:nvSpPr>
        <dsp:cNvPr id="0" name=""/>
        <dsp:cNvSpPr/>
      </dsp:nvSpPr>
      <dsp:spPr>
        <a:xfrm rot="16200000">
          <a:off x="1989159" y="1008331"/>
          <a:ext cx="1243962" cy="150130"/>
        </a:xfrm>
        <a:prstGeom prst="rect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BAAD8D-2BE3-47B5-82D8-5A1BC8F3A56B}">
      <dsp:nvSpPr>
        <dsp:cNvPr id="0" name=""/>
        <dsp:cNvSpPr/>
      </dsp:nvSpPr>
      <dsp:spPr>
        <a:xfrm>
          <a:off x="2273953" y="1463501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Reunión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Ordinaria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Grupo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Técnico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VIH del MCR (Nov 2015)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3268" y="1492816"/>
        <a:ext cx="1609490" cy="942242"/>
      </dsp:txXfrm>
    </dsp:sp>
    <dsp:sp modelId="{60C03F5B-9003-409E-9666-626A845A00DF}">
      <dsp:nvSpPr>
        <dsp:cNvPr id="0" name=""/>
        <dsp:cNvSpPr/>
      </dsp:nvSpPr>
      <dsp:spPr>
        <a:xfrm>
          <a:off x="2614705" y="382786"/>
          <a:ext cx="2211472" cy="150130"/>
        </a:xfrm>
        <a:prstGeom prst="rect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4DBD14-AD3B-469A-B89D-199DDA5484E4}">
      <dsp:nvSpPr>
        <dsp:cNvPr id="0" name=""/>
        <dsp:cNvSpPr/>
      </dsp:nvSpPr>
      <dsp:spPr>
        <a:xfrm>
          <a:off x="2273953" y="212410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794761"/>
                <a:satOff val="2322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5">
                <a:hueOff val="-5794761"/>
                <a:satOff val="2322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5">
                <a:hueOff val="-5794761"/>
                <a:satOff val="2322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Diálogos nacionales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3268" y="241725"/>
        <a:ext cx="1609490" cy="942242"/>
      </dsp:txXfrm>
    </dsp:sp>
    <dsp:sp modelId="{B7E59621-81BC-43E5-BC69-0B7087A3E5EC}">
      <dsp:nvSpPr>
        <dsp:cNvPr id="0" name=""/>
        <dsp:cNvSpPr/>
      </dsp:nvSpPr>
      <dsp:spPr>
        <a:xfrm rot="5400000">
          <a:off x="4207760" y="1008331"/>
          <a:ext cx="1243962" cy="150130"/>
        </a:xfrm>
        <a:prstGeom prst="rect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F9217C-3A71-42BF-B83F-DE7DC1B1AEF7}">
      <dsp:nvSpPr>
        <dsp:cNvPr id="0" name=""/>
        <dsp:cNvSpPr/>
      </dsp:nvSpPr>
      <dsp:spPr>
        <a:xfrm>
          <a:off x="4492553" y="212410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Revisión de pares de ONUSIDA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Enero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2016)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1868" y="241725"/>
        <a:ext cx="1609490" cy="942242"/>
      </dsp:txXfrm>
    </dsp:sp>
    <dsp:sp modelId="{D8C34EE0-9FD8-4465-A1A6-29564BED2299}">
      <dsp:nvSpPr>
        <dsp:cNvPr id="0" name=""/>
        <dsp:cNvSpPr/>
      </dsp:nvSpPr>
      <dsp:spPr>
        <a:xfrm rot="5370964">
          <a:off x="4216445" y="2255939"/>
          <a:ext cx="1237041" cy="150130"/>
        </a:xfrm>
        <a:prstGeom prst="rect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C5E41A-D1E2-440D-829F-E760A7ACBF83}">
      <dsp:nvSpPr>
        <dsp:cNvPr id="0" name=""/>
        <dsp:cNvSpPr/>
      </dsp:nvSpPr>
      <dsp:spPr>
        <a:xfrm>
          <a:off x="4492553" y="1463501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Segundo Dialogo Regional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(Enero 2016)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1868" y="1492816"/>
        <a:ext cx="1609490" cy="942242"/>
      </dsp:txXfrm>
    </dsp:sp>
    <dsp:sp modelId="{7E731D9D-E2D6-4C0C-AEA8-9FA6E2719000}">
      <dsp:nvSpPr>
        <dsp:cNvPr id="0" name=""/>
        <dsp:cNvSpPr/>
      </dsp:nvSpPr>
      <dsp:spPr>
        <a:xfrm rot="5438397">
          <a:off x="4209463" y="3505248"/>
          <a:ext cx="1254570" cy="150130"/>
        </a:xfrm>
        <a:prstGeom prst="rect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05922B-CA31-4891-9105-C8F0B08A4111}">
      <dsp:nvSpPr>
        <dsp:cNvPr id="0" name=""/>
        <dsp:cNvSpPr/>
      </dsp:nvSpPr>
      <dsp:spPr>
        <a:xfrm>
          <a:off x="4506566" y="2704062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Recolección de avales de la propuesta (MCR, </a:t>
          </a:r>
          <a:r>
            <a:rPr lang="es-SV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MCP´s</a:t>
          </a:r>
          <a:r>
            <a:rPr lang="es-SV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RP)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5881" y="2733377"/>
        <a:ext cx="1609490" cy="942242"/>
      </dsp:txXfrm>
    </dsp:sp>
    <dsp:sp modelId="{05F31D19-6A91-4A04-A410-1555AC0E9956}">
      <dsp:nvSpPr>
        <dsp:cNvPr id="0" name=""/>
        <dsp:cNvSpPr/>
      </dsp:nvSpPr>
      <dsp:spPr>
        <a:xfrm>
          <a:off x="4833305" y="4136058"/>
          <a:ext cx="2211472" cy="15013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DAF95-2604-469B-972E-D1370E670B38}">
      <dsp:nvSpPr>
        <dsp:cNvPr id="0" name=""/>
        <dsp:cNvSpPr/>
      </dsp:nvSpPr>
      <dsp:spPr>
        <a:xfrm>
          <a:off x="4492553" y="3965682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106054"/>
                <a:satOff val="36493"/>
                <a:lumOff val="7909"/>
                <a:alphaOff val="0"/>
                <a:shade val="51000"/>
                <a:satMod val="130000"/>
              </a:schemeClr>
            </a:gs>
            <a:gs pos="80000">
              <a:schemeClr val="accent5">
                <a:hueOff val="-9106054"/>
                <a:satOff val="36493"/>
                <a:lumOff val="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-9106054"/>
                <a:satOff val="36493"/>
                <a:lumOff val="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Aprobación MCP de cada país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1868" y="3994997"/>
        <a:ext cx="1609490" cy="942242"/>
      </dsp:txXfrm>
    </dsp:sp>
    <dsp:sp modelId="{6B82EAC4-2722-44CF-B3A6-12692A9243FB}">
      <dsp:nvSpPr>
        <dsp:cNvPr id="0" name=""/>
        <dsp:cNvSpPr/>
      </dsp:nvSpPr>
      <dsp:spPr>
        <a:xfrm>
          <a:off x="6711154" y="3965682"/>
          <a:ext cx="1668120" cy="1000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Remisión de documento final a Ginebra 01/Febrero/2016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0469" y="3994997"/>
        <a:ext cx="1609490" cy="942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460F5-42CD-4FED-A79D-F76E9A6492D2}">
      <dsp:nvSpPr>
        <dsp:cNvPr id="0" name=""/>
        <dsp:cNvSpPr/>
      </dsp:nvSpPr>
      <dsp:spPr>
        <a:xfrm>
          <a:off x="4924282" y="135263"/>
          <a:ext cx="2141253" cy="214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Tránsito</a:t>
          </a:r>
          <a:endParaRPr kumimoji="0" lang="en-GB" sz="29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4924282" y="135263"/>
        <a:ext cx="2141253" cy="2141253"/>
      </dsp:txXfrm>
    </dsp:sp>
    <dsp:sp modelId="{3C6EB0FE-1250-4F21-B926-F80FC9C00E50}">
      <dsp:nvSpPr>
        <dsp:cNvPr id="0" name=""/>
        <dsp:cNvSpPr/>
      </dsp:nvSpPr>
      <dsp:spPr>
        <a:xfrm>
          <a:off x="1152454" y="325"/>
          <a:ext cx="6048019" cy="6048019"/>
        </a:xfrm>
        <a:prstGeom prst="circularArrow">
          <a:avLst>
            <a:gd name="adj1" fmla="val 6904"/>
            <a:gd name="adj2" fmla="val 465492"/>
            <a:gd name="adj3" fmla="val 548827"/>
            <a:gd name="adj4" fmla="val 2058568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79A52-E14A-412C-BEC4-39413B336D08}">
      <dsp:nvSpPr>
        <dsp:cNvPr id="0" name=""/>
        <dsp:cNvSpPr/>
      </dsp:nvSpPr>
      <dsp:spPr>
        <a:xfrm>
          <a:off x="4924282" y="3772153"/>
          <a:ext cx="2141253" cy="214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9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Comunidad</a:t>
          </a:r>
          <a:r>
            <a:rPr kumimoji="0" lang="en-GB" sz="2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de </a:t>
          </a:r>
          <a:r>
            <a:rPr kumimoji="0" lang="en-GB" sz="29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destino</a:t>
          </a:r>
          <a:endParaRPr kumimoji="0" lang="en-GB" sz="29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4924282" y="3772153"/>
        <a:ext cx="2141253" cy="2141253"/>
      </dsp:txXfrm>
    </dsp:sp>
    <dsp:sp modelId="{93F45F60-9E5F-4CA5-85BF-51E5FCD0A1E1}">
      <dsp:nvSpPr>
        <dsp:cNvPr id="0" name=""/>
        <dsp:cNvSpPr/>
      </dsp:nvSpPr>
      <dsp:spPr>
        <a:xfrm>
          <a:off x="1152454" y="325"/>
          <a:ext cx="6048019" cy="6048019"/>
        </a:xfrm>
        <a:prstGeom prst="circularArrow">
          <a:avLst>
            <a:gd name="adj1" fmla="val 6904"/>
            <a:gd name="adj2" fmla="val 465492"/>
            <a:gd name="adj3" fmla="val 5948827"/>
            <a:gd name="adj4" fmla="val 438568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D74D9-7FCE-4782-B028-A245E6CF6A40}">
      <dsp:nvSpPr>
        <dsp:cNvPr id="0" name=""/>
        <dsp:cNvSpPr/>
      </dsp:nvSpPr>
      <dsp:spPr>
        <a:xfrm>
          <a:off x="1287392" y="3772153"/>
          <a:ext cx="2141253" cy="214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Retorno</a:t>
          </a:r>
          <a:endParaRPr kumimoji="0" lang="en-GB" sz="29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1287392" y="3772153"/>
        <a:ext cx="2141253" cy="2141253"/>
      </dsp:txXfrm>
    </dsp:sp>
    <dsp:sp modelId="{8AA4E3E2-C276-4F9B-A4F7-5D25F6713BD3}">
      <dsp:nvSpPr>
        <dsp:cNvPr id="0" name=""/>
        <dsp:cNvSpPr/>
      </dsp:nvSpPr>
      <dsp:spPr>
        <a:xfrm>
          <a:off x="1152454" y="325"/>
          <a:ext cx="6048019" cy="6048019"/>
        </a:xfrm>
        <a:prstGeom prst="circularArrow">
          <a:avLst>
            <a:gd name="adj1" fmla="val 6904"/>
            <a:gd name="adj2" fmla="val 465492"/>
            <a:gd name="adj3" fmla="val 11348827"/>
            <a:gd name="adj4" fmla="val 978568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9247D-092C-41C9-B2C4-D2889CF33956}">
      <dsp:nvSpPr>
        <dsp:cNvPr id="0" name=""/>
        <dsp:cNvSpPr/>
      </dsp:nvSpPr>
      <dsp:spPr>
        <a:xfrm>
          <a:off x="1287392" y="135263"/>
          <a:ext cx="2141253" cy="214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CR" sz="2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Comunidad de Origen</a:t>
          </a:r>
          <a:endParaRPr kumimoji="0" lang="en-US" sz="29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1287392" y="135263"/>
        <a:ext cx="2141253" cy="2141253"/>
      </dsp:txXfrm>
    </dsp:sp>
    <dsp:sp modelId="{0658B4A1-BBF7-42A0-BA1C-75C0F824E659}">
      <dsp:nvSpPr>
        <dsp:cNvPr id="0" name=""/>
        <dsp:cNvSpPr/>
      </dsp:nvSpPr>
      <dsp:spPr>
        <a:xfrm>
          <a:off x="1152454" y="325"/>
          <a:ext cx="6048019" cy="6048019"/>
        </a:xfrm>
        <a:prstGeom prst="circularArrow">
          <a:avLst>
            <a:gd name="adj1" fmla="val 6904"/>
            <a:gd name="adj2" fmla="val 465492"/>
            <a:gd name="adj3" fmla="val 16748827"/>
            <a:gd name="adj4" fmla="val 1518568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794C5-AAC6-46C8-B41A-45CEEE4AC082}">
      <dsp:nvSpPr>
        <dsp:cNvPr id="0" name=""/>
        <dsp:cNvSpPr/>
      </dsp:nvSpPr>
      <dsp:spPr>
        <a:xfrm rot="5400000">
          <a:off x="-300200" y="381602"/>
          <a:ext cx="2001335" cy="1400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Desarrollo y aplicación de legislación, estrategias y políticas de salud</a:t>
          </a:r>
          <a:endParaRPr lang="es-ES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781868"/>
        <a:ext cx="1400934" cy="600401"/>
      </dsp:txXfrm>
    </dsp:sp>
    <dsp:sp modelId="{70675F9F-4BE9-4784-AEAF-01F0048E0812}">
      <dsp:nvSpPr>
        <dsp:cNvPr id="0" name=""/>
        <dsp:cNvSpPr/>
      </dsp:nvSpPr>
      <dsp:spPr>
        <a:xfrm rot="5400000">
          <a:off x="4189426" y="-2784993"/>
          <a:ext cx="1457360" cy="7034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Análisis del marco político y normativo sobre migración y VIH en Centroamérica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/>
            <a:t>Definición de estándares mínimos legales para garantizar la atención de calidad en VIH a poblaciones móviles y migrantes de la región.</a:t>
          </a:r>
          <a:endParaRPr lang="es-CR" sz="1600" kern="1200" dirty="0" smtClean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Definición e implementación de lineamientos técnicos multisectoriales regionales para la prevención y atención del VIH en poblaciones móviles y migrantes</a:t>
          </a:r>
        </a:p>
      </dsp:txBody>
      <dsp:txXfrm rot="-5400000">
        <a:off x="1400934" y="74641"/>
        <a:ext cx="6963203" cy="1315076"/>
      </dsp:txXfrm>
    </dsp:sp>
    <dsp:sp modelId="{41EB1B85-3BCA-4115-ABED-8ED045300F37}">
      <dsp:nvSpPr>
        <dsp:cNvPr id="0" name=""/>
        <dsp:cNvSpPr/>
      </dsp:nvSpPr>
      <dsp:spPr>
        <a:xfrm rot="5400000">
          <a:off x="-300200" y="2101249"/>
          <a:ext cx="2001335" cy="1400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Seguimiento y comunicación de la ejecución de leyes y </a:t>
          </a:r>
          <a:r>
            <a:rPr lang="es-C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políticas</a:t>
          </a:r>
          <a:endParaRPr lang="es-ES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501515"/>
        <a:ext cx="1400934" cy="600401"/>
      </dsp:txXfrm>
    </dsp:sp>
    <dsp:sp modelId="{CB6A6AD6-9EDD-4AD8-A31D-A5D83364652C}">
      <dsp:nvSpPr>
        <dsp:cNvPr id="0" name=""/>
        <dsp:cNvSpPr/>
      </dsp:nvSpPr>
      <dsp:spPr>
        <a:xfrm rot="5400000">
          <a:off x="4267673" y="-1065689"/>
          <a:ext cx="1300868" cy="7034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/>
            <a:t>Definición de los mecanismos de rendición de cuentas y auditoria social del cumplimiento de marcos políticos, jurídicos y normativos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/>
            <a:t>Desarrollo de instrumentos de auditoria social.</a:t>
          </a:r>
          <a:endParaRPr lang="es-ES" sz="1600" kern="1200" dirty="0"/>
        </a:p>
      </dsp:txBody>
      <dsp:txXfrm rot="-5400000">
        <a:off x="1400935" y="1864552"/>
        <a:ext cx="6970842" cy="1173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794C5-AAC6-46C8-B41A-45CEEE4AC082}">
      <dsp:nvSpPr>
        <dsp:cNvPr id="0" name=""/>
        <dsp:cNvSpPr/>
      </dsp:nvSpPr>
      <dsp:spPr>
        <a:xfrm rot="5400000">
          <a:off x="-354805" y="651797"/>
          <a:ext cx="2365371" cy="165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b="1" kern="1200" dirty="0" smtClean="0"/>
            <a:t>Articulación y cooperación regional</a:t>
          </a:r>
          <a:endParaRPr lang="es-E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124871"/>
        <a:ext cx="1655760" cy="709611"/>
      </dsp:txXfrm>
    </dsp:sp>
    <dsp:sp modelId="{70675F9F-4BE9-4784-AEAF-01F0048E0812}">
      <dsp:nvSpPr>
        <dsp:cNvPr id="0" name=""/>
        <dsp:cNvSpPr/>
      </dsp:nvSpPr>
      <dsp:spPr>
        <a:xfrm rot="5400000">
          <a:off x="4084554" y="-2365162"/>
          <a:ext cx="2127611" cy="6985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Generación de diálogo político entre instancias gubernamentales regionales sobre el tema de la prevención y atención del VIH con poblaciones móviles y migrantes en la Región</a:t>
          </a:r>
          <a:r>
            <a:rPr lang="es-C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Fortalecimiento de espacios de articulación del MCR con diferentes instancias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Implementación de una estrategia de comunicación permanente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55761" y="167492"/>
        <a:ext cx="6881338" cy="1919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794C5-AAC6-46C8-B41A-45CEEE4AC082}">
      <dsp:nvSpPr>
        <dsp:cNvPr id="0" name=""/>
        <dsp:cNvSpPr/>
      </dsp:nvSpPr>
      <dsp:spPr>
        <a:xfrm rot="5400000">
          <a:off x="-354577" y="359853"/>
          <a:ext cx="2363852" cy="16546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Monitoreo de la situación de salud con respecto al VIH </a:t>
          </a:r>
          <a:r>
            <a:rPr lang="es-ES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en poblaciones móviles y migrantes</a:t>
          </a:r>
          <a:r>
            <a:rPr lang="es-E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832625"/>
        <a:ext cx="1654697" cy="709155"/>
      </dsp:txXfrm>
    </dsp:sp>
    <dsp:sp modelId="{70675F9F-4BE9-4784-AEAF-01F0048E0812}">
      <dsp:nvSpPr>
        <dsp:cNvPr id="0" name=""/>
        <dsp:cNvSpPr/>
      </dsp:nvSpPr>
      <dsp:spPr>
        <a:xfrm rot="5400000">
          <a:off x="4451180" y="-2791207"/>
          <a:ext cx="1537312" cy="7130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Comunicación y monitoreo de información estratégica regional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Diseño e implementación de un sistema regional para la generación de información estratégica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Diseño e implementación de mecanismos de vigilancia regional para la atención integral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54698" y="80320"/>
        <a:ext cx="7055233" cy="1387222"/>
      </dsp:txXfrm>
    </dsp:sp>
    <dsp:sp modelId="{41EB1B85-3BCA-4115-ABED-8ED045300F37}">
      <dsp:nvSpPr>
        <dsp:cNvPr id="0" name=""/>
        <dsp:cNvSpPr/>
      </dsp:nvSpPr>
      <dsp:spPr>
        <a:xfrm rot="5400000">
          <a:off x="-354577" y="2439404"/>
          <a:ext cx="2363852" cy="16546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Encuestas y Línea base </a:t>
          </a:r>
          <a:r>
            <a:rPr lang="es-C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E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912176"/>
        <a:ext cx="1654697" cy="709155"/>
      </dsp:txXfrm>
    </dsp:sp>
    <dsp:sp modelId="{CB6A6AD6-9EDD-4AD8-A31D-A5D83364652C}">
      <dsp:nvSpPr>
        <dsp:cNvPr id="0" name=""/>
        <dsp:cNvSpPr/>
      </dsp:nvSpPr>
      <dsp:spPr>
        <a:xfrm rot="5400000">
          <a:off x="4451584" y="-712060"/>
          <a:ext cx="1536504" cy="7130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Generación de información estratégica sobre calidad de la atención y acceso a servicios integrales en VIH para poblaciones móviles y migrantes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Elaboración de   la línea de base del Proyecto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54697" y="2159833"/>
        <a:ext cx="7055272" cy="1386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ortada P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2522711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176464" cy="365125"/>
          </a:xfrm>
        </p:spPr>
        <p:txBody>
          <a:bodyPr/>
          <a:lstStyle>
            <a:lvl1pPr>
              <a:defRPr spc="600">
                <a:solidFill>
                  <a:schemeClr val="bg1"/>
                </a:solidFill>
              </a:defRPr>
            </a:lvl1pPr>
          </a:lstStyle>
          <a:p>
            <a:r>
              <a:rPr lang="es-GT" dirty="0" smtClean="0"/>
              <a:t>www.mcr-comisca.org</a:t>
            </a:r>
            <a:endParaRPr lang="es-G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7" name="6 Imagen" descr="Plantilla PP - copi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849C-6005-4BEB-8FAD-70103B62D4D3}" type="datetimeFigureOut">
              <a:rPr lang="es-GT" smtClean="0"/>
              <a:pPr/>
              <a:t>10/01/2016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140846" y="3212976"/>
            <a:ext cx="5992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Nota Conceptual </a:t>
            </a:r>
            <a:b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Prevención del VIH en poblaciones móviles/ migrantes de Centroamérica</a:t>
            </a:r>
            <a:b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Enero 2016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268838" y="2132856"/>
            <a:ext cx="5864696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smtClean="0">
                <a:latin typeface="Arial" panose="020B0604020202020204" pitchFamily="34" charset="0"/>
                <a:cs typeface="Arial" panose="020B0604020202020204" pitchFamily="34" charset="0"/>
              </a:rPr>
              <a:t>Mecanismo de Coordinación Regional 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3923928" y="1268760"/>
            <a:ext cx="454684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SV" altLang="es-CR" sz="1800" dirty="0">
                <a:ea typeface="Calibri" pitchFamily="34" charset="0"/>
              </a:rPr>
              <a:t>A</a:t>
            </a:r>
            <a:r>
              <a:rPr lang="es-SV" altLang="es-CR" sz="1800" dirty="0" smtClean="0">
                <a:ea typeface="Calibri" pitchFamily="34" charset="0"/>
              </a:rPr>
              <a:t>prox</a:t>
            </a:r>
            <a:r>
              <a:rPr lang="es-SV" altLang="es-CR" sz="1800" dirty="0" smtClean="0">
                <a:ea typeface="Calibri" pitchFamily="34" charset="0"/>
              </a:rPr>
              <a:t>. 50%: acceso a información </a:t>
            </a:r>
            <a:r>
              <a:rPr kumimoji="0" lang="es-SV" altLang="es-CR" sz="18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sobre </a:t>
            </a:r>
            <a:r>
              <a:rPr kumimoji="0" lang="es-CR" altLang="es-CR" sz="18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VIH-SIDA</a:t>
            </a:r>
          </a:p>
          <a:p>
            <a:pPr marL="742950" lvl="1" indent="-285750" algn="just" eaLnBrk="0" hangingPunct="0">
              <a:buFont typeface="Arial" panose="020B0604020202020204" pitchFamily="34" charset="0"/>
              <a:buChar char="•"/>
            </a:pPr>
            <a:r>
              <a:rPr kumimoji="0" lang="es-CR" altLang="es-CR" sz="18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Adquiridos principalmente en su país de origen</a:t>
            </a:r>
          </a:p>
          <a:p>
            <a:pPr marL="742950" lvl="1" indent="-285750" algn="just" eaLnBrk="0" hangingPunct="0">
              <a:buFont typeface="Arial" panose="020B0604020202020204" pitchFamily="34" charset="0"/>
              <a:buChar char="•"/>
            </a:pPr>
            <a:r>
              <a:rPr kumimoji="0" lang="es-CR" altLang="es-CR" sz="18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Medios de comunicación</a:t>
            </a:r>
            <a:r>
              <a:rPr kumimoji="0" lang="es-CR" altLang="es-CR" sz="18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</a:rPr>
              <a:t> y </a:t>
            </a:r>
            <a:r>
              <a:rPr kumimoji="0" lang="es-CR" altLang="es-CR" sz="18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campañas de</a:t>
            </a:r>
            <a:r>
              <a:rPr kumimoji="0" lang="es-CR" altLang="es-CR" sz="18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</a:rPr>
              <a:t> Ministerios</a:t>
            </a:r>
          </a:p>
          <a:p>
            <a:pPr marL="742950" lvl="1" indent="-285750" algn="just" eaLnBrk="0" hangingPunct="0">
              <a:buFont typeface="Arial" panose="020B0604020202020204" pitchFamily="34" charset="0"/>
              <a:buChar char="•"/>
            </a:pPr>
            <a:endParaRPr kumimoji="0" lang="es-CR" altLang="es-CR" sz="18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R" altLang="es-CR" sz="18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Prueba de VIH:  43% alguna  vez</a:t>
            </a:r>
            <a:r>
              <a:rPr lang="es-CR" altLang="es-CR" sz="1800" dirty="0" smtClean="0">
                <a:ea typeface="Calibri" pitchFamily="34" charset="0"/>
              </a:rPr>
              <a:t>; en Guatemala, 53% El Salvador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R" altLang="es-CR" sz="18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R" altLang="es-CR" sz="18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Mayoría de casos reportó relaciones sexuales sin ningún método de protección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R" altLang="es-CR" sz="1800" dirty="0" smtClean="0">
              <a:ea typeface="Calibri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R" altLang="es-CR" sz="1800" dirty="0" smtClean="0">
                <a:ea typeface="Calibri" pitchFamily="34" charset="0"/>
              </a:rPr>
              <a:t>Amplio p</a:t>
            </a:r>
            <a:r>
              <a:rPr kumimoji="0" lang="es-CR" altLang="es-CR" sz="18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orcentaje de mujeres se aplicaron anticonceptivos inyectables al inicio del</a:t>
            </a:r>
            <a:r>
              <a:rPr kumimoji="0" lang="es-CR" altLang="es-CR" sz="18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</a:rPr>
              <a:t> proceso migratorio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r="-1"/>
          <a:stretch/>
        </p:blipFill>
        <p:spPr bwMode="auto">
          <a:xfrm>
            <a:off x="683568" y="1988840"/>
            <a:ext cx="2880320" cy="3312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83568" y="548680"/>
            <a:ext cx="77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/>
              <a:t>VIH, SALUD SEXUAL Y REPRODUCTIVA: TRÁNSITO</a:t>
            </a:r>
            <a:endParaRPr lang="es-419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9669" y="1290690"/>
            <a:ext cx="6275040" cy="5035698"/>
          </a:xfrm>
        </p:spPr>
        <p:txBody>
          <a:bodyPr>
            <a:norm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Plan Estratégico Regional de VIH y Sida (PER) 2010-2015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de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Salud 2009-2018 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Política Regional de Salud del SICA 2015-2022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Planteamiento Estratégico de la Dimensión Social de la Integración Centroamericana (2013)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Estrategia de Sostenibilidad para acelerar el avance hacia el Acceso Universal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la Prevención, la Atención, el Tratamiento y Apoyo relacionados con el VIH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la población de Centroamérica y República Dominicana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(2013).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Llamado a la Acción (“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Política Migratoria Regional del SICA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700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67544" y="68986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MARCO POLÍTICO REGIONAL</a:t>
            </a:r>
            <a:endParaRPr lang="es-ES" sz="3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0115" t="20469" r="21221" b="7673"/>
          <a:stretch/>
        </p:blipFill>
        <p:spPr>
          <a:xfrm>
            <a:off x="4272827" y="5345435"/>
            <a:ext cx="1626190" cy="11199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4504" t="16532" r="35611" b="15547"/>
          <a:stretch/>
        </p:blipFill>
        <p:spPr>
          <a:xfrm>
            <a:off x="6223804" y="953242"/>
            <a:ext cx="1446422" cy="18482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4504" t="15548" r="36164" b="16532"/>
          <a:stretch/>
        </p:blipFill>
        <p:spPr>
          <a:xfrm>
            <a:off x="6786641" y="1605453"/>
            <a:ext cx="1343742" cy="17494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34504" t="16532" r="36164" b="16532"/>
          <a:stretch/>
        </p:blipFill>
        <p:spPr>
          <a:xfrm>
            <a:off x="6992264" y="2619227"/>
            <a:ext cx="1444023" cy="185270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35611" t="17516" r="36718" b="17516"/>
          <a:stretch/>
        </p:blipFill>
        <p:spPr>
          <a:xfrm>
            <a:off x="7555231" y="3426937"/>
            <a:ext cx="1426803" cy="1883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/>
          <a:srcRect l="21221" t="15418" r="22882" b="10755"/>
          <a:stretch/>
        </p:blipFill>
        <p:spPr>
          <a:xfrm>
            <a:off x="7438823" y="5321171"/>
            <a:ext cx="1502896" cy="111601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/>
          <a:srcRect l="28416" t="16532" r="15687" b="11610"/>
          <a:stretch/>
        </p:blipFill>
        <p:spPr>
          <a:xfrm>
            <a:off x="5914257" y="5358677"/>
            <a:ext cx="1512837" cy="10934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0243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419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Mecanismo de Coordinación Regional cuenta con el aval del Consejo de Ministros de Salud de Centroamérica y República Dominicana para presentar la propuesta</a:t>
            </a:r>
          </a:p>
          <a:p>
            <a:endParaRPr lang="es-419" dirty="0"/>
          </a:p>
          <a:p>
            <a:pPr algn="just"/>
            <a:r>
              <a:rPr lang="es-419" dirty="0" smtClean="0"/>
              <a:t>Dado en la XLIII Reunión Ordinaria del COMISCA, diciembre 2015</a:t>
            </a:r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863" t="55906" r="28416" b="23422"/>
          <a:stretch/>
        </p:blipFill>
        <p:spPr>
          <a:xfrm>
            <a:off x="683568" y="3717032"/>
            <a:ext cx="8939279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875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39524" y="206450"/>
            <a:ext cx="8724943" cy="6606926"/>
            <a:chOff x="239524" y="206450"/>
            <a:chExt cx="8724943" cy="6606926"/>
          </a:xfrm>
        </p:grpSpPr>
        <p:sp>
          <p:nvSpPr>
            <p:cNvPr id="4" name="TextBox 11"/>
            <p:cNvSpPr txBox="1"/>
            <p:nvPr/>
          </p:nvSpPr>
          <p:spPr>
            <a:xfrm>
              <a:off x="242384" y="206450"/>
              <a:ext cx="8722083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s-E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ondiciones </a:t>
              </a:r>
              <a:r>
                <a:rPr lang="es-E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vulnerabilidad ante el VIH </a:t>
              </a:r>
              <a:r>
                <a:rPr lang="es-E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población </a:t>
              </a:r>
              <a:r>
                <a:rPr lang="es-E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móvil y migrante </a:t>
              </a:r>
              <a:r>
                <a:rPr lang="es-E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reducidas</a:t>
              </a:r>
              <a:endParaRPr lang="es-C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14"/>
            <p:cNvSpPr txBox="1"/>
            <p:nvPr/>
          </p:nvSpPr>
          <p:spPr>
            <a:xfrm>
              <a:off x="239524" y="1405806"/>
              <a:ext cx="4313913" cy="12311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r>
                <a:rPr lang="es-E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Marcos 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políticos y legales en la región, que garanticen la atención de calidad y libre de estigma y </a:t>
              </a:r>
              <a:r>
                <a:rPr lang="es-E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discriminación.</a:t>
              </a:r>
              <a:endParaRPr lang="es-CR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4858285" y="1630541"/>
              <a:ext cx="3880573" cy="64633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s-E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Mecanismos 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regionales de monitoreo y </a:t>
              </a:r>
              <a:r>
                <a:rPr lang="es-E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evaluación</a:t>
              </a:r>
              <a:endParaRPr lang="es-C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Down Arrow 25"/>
            <p:cNvSpPr/>
            <p:nvPr/>
          </p:nvSpPr>
          <p:spPr>
            <a:xfrm rot="10800000">
              <a:off x="4424945" y="852780"/>
              <a:ext cx="611017" cy="4263276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2216552" y="2926685"/>
              <a:ext cx="4673771" cy="64633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s-E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Procesos 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regionales de coordinación, cooperación y concertación entre sectores</a:t>
              </a:r>
              <a:endParaRPr lang="es-C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27"/>
            <p:cNvSpPr txBox="1"/>
            <p:nvPr/>
          </p:nvSpPr>
          <p:spPr>
            <a:xfrm>
              <a:off x="3835617" y="3779748"/>
              <a:ext cx="731479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s-C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CRM </a:t>
              </a:r>
              <a:endParaRPr lang="es-C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4858284" y="3779748"/>
              <a:ext cx="1513915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s-CR" dirty="0">
                  <a:latin typeface="Arial" panose="020B0604020202020204" pitchFamily="34" charset="0"/>
                  <a:cs typeface="Arial" panose="020B0604020202020204" pitchFamily="34" charset="0"/>
                </a:rPr>
                <a:t>COMISCA</a:t>
              </a:r>
              <a:r>
                <a:rPr lang="es-C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C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28"/>
            <p:cNvSpPr txBox="1"/>
            <p:nvPr/>
          </p:nvSpPr>
          <p:spPr>
            <a:xfrm>
              <a:off x="3563888" y="4221088"/>
              <a:ext cx="1013868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s-C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OCAM</a:t>
              </a:r>
              <a:endParaRPr lang="es-C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242384" y="4812208"/>
              <a:ext cx="8722083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Derechos / Género / Interculturalidad / Sostenibilidad </a:t>
              </a:r>
              <a:endParaRPr lang="es-C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796770" y="5199416"/>
              <a:ext cx="1283029" cy="3385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MCR – VIH</a:t>
              </a:r>
              <a:endParaRPr lang="es-C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Isosceles Triangle 22"/>
            <p:cNvSpPr/>
            <p:nvPr/>
          </p:nvSpPr>
          <p:spPr>
            <a:xfrm>
              <a:off x="251520" y="5499556"/>
              <a:ext cx="2427619" cy="1283910"/>
            </a:xfrm>
            <a:prstGeom prst="triangle">
              <a:avLst>
                <a:gd name="adj" fmla="val 49405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 anchorCtr="1">
              <a:spAutoFit/>
            </a:bodyPr>
            <a:lstStyle/>
            <a:p>
              <a:pPr algn="ctr"/>
              <a:r>
                <a:rPr lang="es-C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Sector Salud</a:t>
              </a:r>
              <a:endParaRPr lang="es-C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Isosceles Triangle 24"/>
            <p:cNvSpPr/>
            <p:nvPr/>
          </p:nvSpPr>
          <p:spPr>
            <a:xfrm>
              <a:off x="3074988" y="5368693"/>
              <a:ext cx="2505124" cy="1444683"/>
            </a:xfrm>
            <a:prstGeom prst="triangle">
              <a:avLst>
                <a:gd name="adj" fmla="val 49405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Sector Migración</a:t>
              </a:r>
              <a:endParaRPr lang="es-C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Isosceles Triangle 23"/>
            <p:cNvSpPr/>
            <p:nvPr/>
          </p:nvSpPr>
          <p:spPr>
            <a:xfrm>
              <a:off x="6025807" y="5368692"/>
              <a:ext cx="2434625" cy="1444683"/>
            </a:xfrm>
            <a:prstGeom prst="triangle">
              <a:avLst>
                <a:gd name="adj" fmla="val 49405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Sociedad Civil</a:t>
              </a:r>
              <a:endParaRPr lang="es-C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 smtClean="0"/>
              <a:t>OBJETIVO Y META DE LA PROPUESTA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400" u="sng" dirty="0">
                <a:latin typeface="Arial" panose="020B0604020202020204" pitchFamily="34" charset="0"/>
                <a:cs typeface="Arial" panose="020B0604020202020204" pitchFamily="34" charset="0"/>
              </a:rPr>
              <a:t>El objetivo general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la propuesta es reducir las condiciones de vulnerabilidad ante el VIH ocasionadas por las barreras en el acceso a servicios de salud, en la población móvil y migrante en la región centroamericana.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419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u="sng" dirty="0">
                <a:latin typeface="Arial" panose="020B0604020202020204" pitchFamily="34" charset="0"/>
                <a:cs typeface="Arial" panose="020B0604020202020204" pitchFamily="34" charset="0"/>
              </a:rPr>
              <a:t>La meta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alcanzar tras tres años de implementación del proyecto, sería que la Región Centroamericana cuente con las condiciones necesarias para que de manera sostenible, se facilite el acceso a servicios integrales de prevención y atención al VIH, de población móvil y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migrante.</a:t>
            </a:r>
            <a:endParaRPr lang="es-419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9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Autofit/>
          </a:bodyPr>
          <a:lstStyle/>
          <a:p>
            <a:r>
              <a:rPr lang="es-G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SOLICITUD DE FINANCIAMIENTO AL FONDO MUNDIAL</a:t>
            </a:r>
            <a:endParaRPr lang="es-G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5516" y="1194321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es-G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Cumplir con marcos políticos y legales en la región, que garanticen la atención de calidad y libre de estigma y discriminación, en los servicios integrales para la prevención y atención del VIH a poblaciones móviles y migrantes.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166881"/>
              </p:ext>
            </p:extLst>
          </p:nvPr>
        </p:nvGraphicFramePr>
        <p:xfrm>
          <a:off x="251520" y="2492896"/>
          <a:ext cx="8435280" cy="380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8" cy="11430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GT" sz="2000" u="sng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GT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Establecer procesos regionales de coordinación, cooperación y concertación entre sectores,  para mejorar el acceso y la prestación de servicios integrales para la prevención y atención en VIH a poblaciones móviles y migrantes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716516"/>
              </p:ext>
            </p:extLst>
          </p:nvPr>
        </p:nvGraphicFramePr>
        <p:xfrm>
          <a:off x="276137" y="2924944"/>
          <a:ext cx="8640960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33861" y="548680"/>
            <a:ext cx="8712968" cy="11430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GT" sz="1600" u="sng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G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Fortalecer mecanismos regionales para vigilar, monitorear y evaluar la situación de salud con respecto al VIH de poblaciones móviles y migrantes en Centroamérica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R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es-CR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233531"/>
              </p:ext>
            </p:extLst>
          </p:nvPr>
        </p:nvGraphicFramePr>
        <p:xfrm>
          <a:off x="203773" y="1844824"/>
          <a:ext cx="8784976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395536" y="54868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Países beneficiarios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contenido"/>
          <p:cNvSpPr>
            <a:spLocks noGrp="1"/>
          </p:cNvSpPr>
          <p:nvPr>
            <p:ph sz="half" idx="4294967295"/>
          </p:nvPr>
        </p:nvSpPr>
        <p:spPr>
          <a:xfrm>
            <a:off x="395536" y="1188442"/>
            <a:ext cx="4040188" cy="39512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Guatemala</a:t>
            </a:r>
          </a:p>
          <a:p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Belize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Salvador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Honduras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Nicaragua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Costa Rica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Panamá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4 Marcador de texto"/>
          <p:cNvSpPr txBox="1">
            <a:spLocks/>
          </p:cNvSpPr>
          <p:nvPr/>
        </p:nvSpPr>
        <p:spPr>
          <a:xfrm>
            <a:off x="4583361" y="548680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Generalidades subvención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4583361" y="1188442"/>
            <a:ext cx="4247455" cy="3951288"/>
          </a:xfrm>
          <a:prstGeom prst="rect">
            <a:avLst/>
          </a:prstGeom>
        </p:spPr>
        <p:txBody>
          <a:bodyPr/>
          <a:lstStyle/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Periodo de ejecución :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01-07-2016 al 30-07-2019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Monto: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$3.982.415 </a:t>
            </a: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Receptor Principal propuesto: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HIVOS</a:t>
            </a: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4435724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SOLICITUD AL MCP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908920"/>
          </a:xfrm>
        </p:spPr>
        <p:txBody>
          <a:bodyPr/>
          <a:lstStyle/>
          <a:p>
            <a:pPr marL="0" indent="0" algn="ctr">
              <a:buNone/>
            </a:pPr>
            <a:r>
              <a:rPr lang="es-HN" b="1" dirty="0" smtClean="0">
                <a:ln w="10160">
                  <a:solidFill>
                    <a:schemeClr val="accent1"/>
                  </a:solidFill>
                  <a:prstDash val="solid"/>
                </a:ln>
                <a:latin typeface="Meiryo UI" pitchFamily="34" charset="-128"/>
                <a:ea typeface="Meiryo UI" pitchFamily="34" charset="-128"/>
                <a:cs typeface="Meiryo UI" pitchFamily="34" charset="-128"/>
              </a:rPr>
              <a:t>Dar su aval a la nota conceptual de VIH para poblaciones móviles y migrantes en Centroamérica para presentarla ante el Fondo Mundial el 1 de febrero de 2016</a:t>
            </a:r>
            <a:endParaRPr lang="es-HN" b="1" dirty="0">
              <a:ln w="10160">
                <a:solidFill>
                  <a:schemeClr val="accent1"/>
                </a:solidFill>
                <a:prstDash val="solid"/>
              </a:ln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"/>
          <p:cNvGraphicFramePr/>
          <p:nvPr>
            <p:extLst>
              <p:ext uri="{D42A27DB-BD31-4B8C-83A1-F6EECF244321}">
                <p14:modId xmlns:p14="http://schemas.microsoft.com/office/powerpoint/2010/main" val="63212638"/>
              </p:ext>
            </p:extLst>
          </p:nvPr>
        </p:nvGraphicFramePr>
        <p:xfrm>
          <a:off x="395536" y="1052736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61764" y="260648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u="sng" dirty="0">
                <a:ln w="10160">
                  <a:solidFill>
                    <a:schemeClr val="accent1"/>
                  </a:solidFill>
                  <a:prstDash val="solid"/>
                </a:ln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Proceso preparación Propuesta Regional </a:t>
            </a:r>
            <a:r>
              <a:rPr lang="es-SV" sz="2400" b="1" u="sng" dirty="0" smtClean="0">
                <a:ln w="10160">
                  <a:solidFill>
                    <a:schemeClr val="accent1"/>
                  </a:solidFill>
                  <a:prstDash val="solid"/>
                </a:ln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- </a:t>
            </a:r>
            <a:r>
              <a:rPr lang="es-SV" sz="2400" b="1" u="sng" dirty="0">
                <a:ln w="10160">
                  <a:solidFill>
                    <a:schemeClr val="accent1"/>
                  </a:solidFill>
                  <a:prstDash val="solid"/>
                </a:ln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Nota conceptual</a:t>
            </a:r>
          </a:p>
        </p:txBody>
      </p:sp>
    </p:spTree>
    <p:extLst>
      <p:ext uri="{BB962C8B-B14F-4D97-AF65-F5344CB8AC3E}">
        <p14:creationId xmlns:p14="http://schemas.microsoft.com/office/powerpoint/2010/main" val="52425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419" sz="13800" dirty="0" smtClean="0"/>
              <a:t>GRACIAS</a:t>
            </a: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7767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s-419" sz="3600" b="1" dirty="0" smtClean="0"/>
              <a:t>ACTORES CLAVES QUE HAN CONTRIBUIDO A ELABORAR LA PROPUESTA</a:t>
            </a:r>
            <a:endParaRPr lang="es-419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442046"/>
            <a:ext cx="8229600" cy="49613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400" dirty="0" smtClean="0"/>
              <a:t>Miembros </a:t>
            </a:r>
            <a:r>
              <a:rPr lang="es-ES" sz="1400" dirty="0"/>
              <a:t>del </a:t>
            </a:r>
            <a:r>
              <a:rPr lang="es-ES" sz="1400" dirty="0" smtClean="0"/>
              <a:t>MCR</a:t>
            </a:r>
            <a:r>
              <a:rPr lang="es-ES" sz="1400" dirty="0"/>
              <a:t> </a:t>
            </a:r>
            <a:r>
              <a:rPr lang="es-ES" sz="1400" dirty="0" smtClean="0"/>
              <a:t>(Gobierno, Sociedad Civil, Cooperación Internación, RP)</a:t>
            </a:r>
          </a:p>
          <a:p>
            <a:pPr algn="just"/>
            <a:r>
              <a:rPr lang="es-ES" sz="1400" dirty="0" smtClean="0"/>
              <a:t>Secretaría Ejecutiva del COMISCA</a:t>
            </a:r>
            <a:r>
              <a:rPr lang="es-ES" sz="1400" dirty="0"/>
              <a:t>, </a:t>
            </a:r>
            <a:endParaRPr lang="es-ES" sz="1400" dirty="0" smtClean="0"/>
          </a:p>
          <a:p>
            <a:pPr algn="just"/>
            <a:r>
              <a:rPr lang="es-ES" sz="1400" dirty="0" smtClean="0"/>
              <a:t>Ministerios </a:t>
            </a:r>
            <a:r>
              <a:rPr lang="es-ES" sz="1400" dirty="0"/>
              <a:t>y Secretarías de Salud de </a:t>
            </a:r>
            <a:r>
              <a:rPr lang="es-ES" sz="1400" dirty="0" smtClean="0"/>
              <a:t>los países de Centroamérica</a:t>
            </a:r>
            <a:r>
              <a:rPr lang="es-ES" sz="1400" dirty="0"/>
              <a:t>, </a:t>
            </a:r>
            <a:endParaRPr lang="es-ES" sz="1400" dirty="0" smtClean="0"/>
          </a:p>
          <a:p>
            <a:pPr algn="just"/>
            <a:r>
              <a:rPr lang="es-ES" sz="1400" dirty="0" smtClean="0"/>
              <a:t>Seguridad </a:t>
            </a:r>
            <a:r>
              <a:rPr lang="es-ES" sz="1400" dirty="0"/>
              <a:t>Social, </a:t>
            </a:r>
            <a:endParaRPr lang="es-ES" sz="1400" dirty="0" smtClean="0"/>
          </a:p>
          <a:p>
            <a:pPr algn="just"/>
            <a:r>
              <a:rPr lang="es-ES" sz="1400" dirty="0" smtClean="0"/>
              <a:t>Organización </a:t>
            </a:r>
            <a:r>
              <a:rPr lang="es-ES" sz="1400" dirty="0"/>
              <a:t>Internacional para las Migraciones, </a:t>
            </a:r>
            <a:endParaRPr lang="es-ES" sz="1400" dirty="0" smtClean="0"/>
          </a:p>
          <a:p>
            <a:pPr algn="just"/>
            <a:r>
              <a:rPr lang="es-ES" sz="1400" dirty="0" smtClean="0"/>
              <a:t>Relaciones </a:t>
            </a:r>
            <a:r>
              <a:rPr lang="es-ES" sz="1400" dirty="0"/>
              <a:t>Exteriores, </a:t>
            </a:r>
            <a:endParaRPr lang="es-ES" sz="1400" dirty="0" smtClean="0"/>
          </a:p>
          <a:p>
            <a:pPr algn="just"/>
            <a:r>
              <a:rPr lang="es-ES" sz="1400" dirty="0" smtClean="0"/>
              <a:t>Entidades </a:t>
            </a:r>
            <a:r>
              <a:rPr lang="es-ES" sz="1400" dirty="0"/>
              <a:t>de migración, </a:t>
            </a:r>
            <a:endParaRPr lang="es-ES" sz="1400" dirty="0" smtClean="0"/>
          </a:p>
          <a:p>
            <a:pPr algn="just"/>
            <a:r>
              <a:rPr lang="es-ES" sz="1400" dirty="0" smtClean="0"/>
              <a:t>Organizaciones </a:t>
            </a:r>
            <a:r>
              <a:rPr lang="es-ES" sz="1400" dirty="0"/>
              <a:t>de la sociedad civil que trabajan por y con migrantes, </a:t>
            </a:r>
            <a:endParaRPr lang="es-ES" sz="1400" dirty="0" smtClean="0"/>
          </a:p>
          <a:p>
            <a:pPr algn="just"/>
            <a:r>
              <a:rPr lang="es-ES" sz="1400" dirty="0" smtClean="0"/>
              <a:t>Sociedad </a:t>
            </a:r>
            <a:r>
              <a:rPr lang="es-ES" sz="1400" dirty="0"/>
              <a:t>civil en la respuesta al VIH, </a:t>
            </a:r>
            <a:endParaRPr lang="es-ES" sz="1400" dirty="0" smtClean="0"/>
          </a:p>
          <a:p>
            <a:pPr algn="just"/>
            <a:r>
              <a:rPr lang="es-ES" sz="1400" dirty="0" smtClean="0"/>
              <a:t>organizaciones </a:t>
            </a:r>
            <a:r>
              <a:rPr lang="es-ES" sz="1400" dirty="0"/>
              <a:t>basadas en la fe, </a:t>
            </a:r>
            <a:endParaRPr lang="es-ES" sz="1400" dirty="0" smtClean="0"/>
          </a:p>
          <a:p>
            <a:pPr algn="just"/>
            <a:r>
              <a:rPr lang="es-ES" sz="1400" dirty="0" smtClean="0"/>
              <a:t>Empresa privada</a:t>
            </a:r>
          </a:p>
          <a:p>
            <a:pPr algn="just"/>
            <a:r>
              <a:rPr lang="es-ES" sz="1400" dirty="0" smtClean="0"/>
              <a:t>Organismos </a:t>
            </a:r>
            <a:r>
              <a:rPr lang="es-ES" sz="1400" dirty="0"/>
              <a:t>de cooperación internacional, </a:t>
            </a:r>
            <a:endParaRPr lang="es-ES" sz="1400" dirty="0" smtClean="0"/>
          </a:p>
          <a:p>
            <a:pPr algn="just"/>
            <a:r>
              <a:rPr lang="es-ES" sz="1400" dirty="0" smtClean="0"/>
              <a:t>Comisiones </a:t>
            </a:r>
            <a:r>
              <a:rPr lang="es-ES" sz="1400" dirty="0"/>
              <a:t>Nacionales de </a:t>
            </a:r>
            <a:r>
              <a:rPr lang="es-ES" sz="1400" dirty="0" smtClean="0"/>
              <a:t>VIH</a:t>
            </a:r>
            <a:r>
              <a:rPr lang="es-ES" sz="1400" dirty="0"/>
              <a:t> </a:t>
            </a:r>
            <a:r>
              <a:rPr lang="es-ES" sz="1400" dirty="0" smtClean="0"/>
              <a:t>de los países de Centroamérica </a:t>
            </a:r>
          </a:p>
          <a:p>
            <a:pPr algn="just"/>
            <a:r>
              <a:rPr lang="es-ES" sz="1400" dirty="0" smtClean="0"/>
              <a:t>Mecanismos </a:t>
            </a:r>
            <a:r>
              <a:rPr lang="es-ES" sz="1400" dirty="0"/>
              <a:t>de Coordinación de </a:t>
            </a:r>
            <a:r>
              <a:rPr lang="es-ES" sz="1400" dirty="0" smtClean="0"/>
              <a:t>País</a:t>
            </a:r>
            <a:r>
              <a:rPr lang="es-ES" sz="1400" dirty="0"/>
              <a:t> </a:t>
            </a:r>
            <a:r>
              <a:rPr lang="es-ES" sz="1400" dirty="0" smtClean="0"/>
              <a:t>de los países de CA</a:t>
            </a:r>
          </a:p>
          <a:p>
            <a:pPr algn="just"/>
            <a:r>
              <a:rPr lang="es-ES" sz="1400" dirty="0" smtClean="0"/>
              <a:t>Representantes regionales y nacionales de </a:t>
            </a:r>
            <a:r>
              <a:rPr lang="es-ES" sz="1400" dirty="0"/>
              <a:t>Población </a:t>
            </a:r>
            <a:r>
              <a:rPr lang="es-ES" sz="1400" dirty="0" smtClean="0"/>
              <a:t>LGBTI, </a:t>
            </a:r>
          </a:p>
          <a:p>
            <a:pPr algn="just"/>
            <a:r>
              <a:rPr lang="es-ES" sz="1400" dirty="0" smtClean="0"/>
              <a:t>Trabajadoras </a:t>
            </a:r>
            <a:r>
              <a:rPr lang="es-ES" sz="1400" dirty="0"/>
              <a:t>sexuales, </a:t>
            </a:r>
            <a:endParaRPr lang="es-ES" sz="1400" dirty="0" smtClean="0"/>
          </a:p>
          <a:p>
            <a:pPr algn="just"/>
            <a:r>
              <a:rPr lang="es-ES" sz="1400" dirty="0" smtClean="0"/>
              <a:t>Red </a:t>
            </a:r>
            <a:r>
              <a:rPr lang="es-ES" sz="1400" dirty="0"/>
              <a:t>Regional de Organizaciones Civiles para las Migraciones (RROCM), </a:t>
            </a:r>
            <a:endParaRPr lang="es-ES" sz="1400" dirty="0" smtClean="0"/>
          </a:p>
          <a:p>
            <a:pPr algn="just"/>
            <a:r>
              <a:rPr lang="es-ES" sz="1400" dirty="0" smtClean="0"/>
              <a:t>Instituto Nacional de Salud Pública de México, </a:t>
            </a:r>
          </a:p>
          <a:p>
            <a:pPr algn="just"/>
            <a:r>
              <a:rPr lang="es-ES" sz="1400" dirty="0" smtClean="0"/>
              <a:t>Entidades regionales como la OCAM, SISCA, CC-SICA, ONU Mujeres, CRM, COMISCA</a:t>
            </a:r>
            <a:endParaRPr lang="es-419" sz="1400" dirty="0"/>
          </a:p>
        </p:txBody>
      </p:sp>
    </p:spTree>
    <p:extLst>
      <p:ext uri="{BB962C8B-B14F-4D97-AF65-F5344CB8AC3E}">
        <p14:creationId xmlns:p14="http://schemas.microsoft.com/office/powerpoint/2010/main" val="18064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040560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migración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Inevitable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Considerando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actual 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inequidad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Necesaria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dadas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demandas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laboral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sociedades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envejecen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sociedades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jóvenes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Deseada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debido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contribuciones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positivas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migración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remesas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intercambio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cultural,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fuerza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laboral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1" y="-31188"/>
            <a:ext cx="9181372" cy="6858594"/>
          </a:xfrm>
          <a:prstGeom prst="rect">
            <a:avLst/>
          </a:prstGeom>
        </p:spPr>
      </p:pic>
      <p:graphicFrame>
        <p:nvGraphicFramePr>
          <p:cNvPr id="5" name="Diagram 37"/>
          <p:cNvGraphicFramePr/>
          <p:nvPr>
            <p:extLst>
              <p:ext uri="{D42A27DB-BD31-4B8C-83A1-F6EECF244321}">
                <p14:modId xmlns:p14="http://schemas.microsoft.com/office/powerpoint/2010/main" val="2483807703"/>
              </p:ext>
            </p:extLst>
          </p:nvPr>
        </p:nvGraphicFramePr>
        <p:xfrm>
          <a:off x="395536" y="332656"/>
          <a:ext cx="8352928" cy="60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225407" y="2276872"/>
            <a:ext cx="2808288" cy="2736850"/>
            <a:chOff x="1769" y="2450"/>
            <a:chExt cx="844" cy="844"/>
          </a:xfrm>
        </p:grpSpPr>
        <p:pic>
          <p:nvPicPr>
            <p:cNvPr id="7" name="Picture 16" descr="Illegal immigration round"/>
            <p:cNvPicPr>
              <a:picLocks noChangeAspect="1" noChangeArrowheads="1"/>
            </p:cNvPicPr>
            <p:nvPr/>
          </p:nvPicPr>
          <p:blipFill>
            <a:blip r:embed="rId8" cstate="print">
              <a:lum brigh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" y="2455"/>
              <a:ext cx="83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1770" y="2450"/>
              <a:ext cx="843" cy="843"/>
            </a:xfrm>
            <a:prstGeom prst="ellipse">
              <a:avLst/>
            </a:prstGeom>
            <a:noFill/>
            <a:ln w="22225" cmpd="thickThin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C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94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251521" y="0"/>
            <a:ext cx="6408711" cy="6525344"/>
            <a:chOff x="0" y="0"/>
            <a:chExt cx="5608310" cy="5451456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7295" y="4230806"/>
              <a:ext cx="1009015" cy="40195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Costa Rica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160059" y="4121624"/>
              <a:ext cx="1198880" cy="628650"/>
            </a:xfrm>
            <a:prstGeom prst="leftArrow">
              <a:avLst>
                <a:gd name="adj1" fmla="val 50000"/>
                <a:gd name="adj2" fmla="val 65556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Recibe de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743199" y="4230806"/>
              <a:ext cx="2421890" cy="30670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Nicaragua, Panamá, Honduras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7295" y="245660"/>
              <a:ext cx="1009015" cy="4019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El Salvador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228298" y="0"/>
              <a:ext cx="1242695" cy="518795"/>
            </a:xfrm>
            <a:prstGeom prst="rightArrow">
              <a:avLst>
                <a:gd name="adj1" fmla="val 50000"/>
                <a:gd name="adj2" fmla="val 6939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Envía  </a:t>
              </a:r>
              <a:r>
                <a:rPr lang="es-CR" sz="13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hacia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784143" y="95535"/>
              <a:ext cx="1009934" cy="24426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Guatemala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160059" y="464024"/>
              <a:ext cx="1198880" cy="504190"/>
            </a:xfrm>
            <a:prstGeom prst="leftArrow">
              <a:avLst>
                <a:gd name="adj1" fmla="val 50000"/>
                <a:gd name="adj2" fmla="val 65556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Recibe de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743200" y="532263"/>
              <a:ext cx="1793861" cy="3067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Honduras, Nicaragua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7295" y="1392072"/>
              <a:ext cx="1009015" cy="4019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Guatemala</a:t>
              </a: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228298" y="1160060"/>
              <a:ext cx="1242695" cy="570586"/>
            </a:xfrm>
            <a:prstGeom prst="rightArrow">
              <a:avLst>
                <a:gd name="adj1" fmla="val 50000"/>
                <a:gd name="adj2" fmla="val 6939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Envía  </a:t>
              </a:r>
              <a:r>
                <a:rPr lang="es-CR" sz="13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hacia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674961" y="1146412"/>
              <a:ext cx="1378424" cy="24426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México, Belice</a:t>
              </a: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1160059" y="1610436"/>
              <a:ext cx="1198880" cy="518795"/>
            </a:xfrm>
            <a:prstGeom prst="leftArrow">
              <a:avLst>
                <a:gd name="adj1" fmla="val 50000"/>
                <a:gd name="adj2" fmla="val 65556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Recibe de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743200" y="1678675"/>
              <a:ext cx="2421890" cy="3067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El Salvador, Honduras, Nicaragua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0" y="2524836"/>
              <a:ext cx="1009015" cy="4019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Honduras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804155" y="2288254"/>
              <a:ext cx="2183641" cy="24426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El Salvador, Guatemala</a:t>
              </a: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1272113" y="2675139"/>
              <a:ext cx="1198880" cy="497434"/>
            </a:xfrm>
            <a:prstGeom prst="leftArrow">
              <a:avLst>
                <a:gd name="adj1" fmla="val 50000"/>
                <a:gd name="adj2" fmla="val 65556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Recibe de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790507" y="2801388"/>
              <a:ext cx="1337310" cy="3067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Nicaragua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3647" y="3507475"/>
              <a:ext cx="1009015" cy="40195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Panamá 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086539" y="3558275"/>
              <a:ext cx="996315" cy="24426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Costa Rica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27292" y="4973027"/>
              <a:ext cx="1009015" cy="4019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México</a:t>
              </a:r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auto">
            <a:xfrm>
              <a:off x="1351128" y="4932077"/>
              <a:ext cx="1198880" cy="519379"/>
            </a:xfrm>
            <a:prstGeom prst="leftArrow">
              <a:avLst>
                <a:gd name="adj1" fmla="val 50000"/>
                <a:gd name="adj2" fmla="val 6555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Recibe de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2743200" y="5041382"/>
              <a:ext cx="2421890" cy="3067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Guatemala, El Salvador, Honduras</a:t>
              </a:r>
            </a:p>
          </p:txBody>
        </p:sp>
        <p:cxnSp>
          <p:nvCxnSpPr>
            <p:cNvPr id="27" name="Straight Connector 30"/>
            <p:cNvCxnSpPr/>
            <p:nvPr/>
          </p:nvCxnSpPr>
          <p:spPr>
            <a:xfrm>
              <a:off x="0" y="1064526"/>
              <a:ext cx="558149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1"/>
            <p:cNvCxnSpPr/>
            <p:nvPr/>
          </p:nvCxnSpPr>
          <p:spPr>
            <a:xfrm>
              <a:off x="27295" y="2129051"/>
              <a:ext cx="5581015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32"/>
            <p:cNvCxnSpPr/>
            <p:nvPr/>
          </p:nvCxnSpPr>
          <p:spPr>
            <a:xfrm>
              <a:off x="0" y="3234520"/>
              <a:ext cx="558101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33"/>
            <p:cNvCxnSpPr/>
            <p:nvPr/>
          </p:nvCxnSpPr>
          <p:spPr>
            <a:xfrm>
              <a:off x="13647" y="4053385"/>
              <a:ext cx="558101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4"/>
            <p:cNvCxnSpPr/>
            <p:nvPr/>
          </p:nvCxnSpPr>
          <p:spPr>
            <a:xfrm>
              <a:off x="13647" y="4790364"/>
              <a:ext cx="558101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>
              <a:off x="1405719" y="2183642"/>
              <a:ext cx="1242695" cy="555625"/>
            </a:xfrm>
            <a:prstGeom prst="rightArrow">
              <a:avLst>
                <a:gd name="adj1" fmla="val 50000"/>
                <a:gd name="adj2" fmla="val 6939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s-CR" sz="13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Envía  </a:t>
              </a:r>
              <a:r>
                <a:rPr lang="es-CR" sz="13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hacia</a:t>
              </a:r>
            </a:p>
          </p:txBody>
        </p:sp>
      </p:grpSp>
      <p:sp>
        <p:nvSpPr>
          <p:cNvPr id="33" name="AutoShape 24"/>
          <p:cNvSpPr>
            <a:spLocks noChangeArrowheads="1"/>
          </p:cNvSpPr>
          <p:nvPr/>
        </p:nvSpPr>
        <p:spPr bwMode="auto">
          <a:xfrm>
            <a:off x="2035222" y="4092988"/>
            <a:ext cx="1264285" cy="577850"/>
          </a:xfrm>
          <a:prstGeom prst="rightArrow">
            <a:avLst>
              <a:gd name="adj1" fmla="val 50000"/>
              <a:gd name="adj2" fmla="val 6939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s-CR" sz="13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Envía </a:t>
            </a:r>
            <a:r>
              <a:rPr lang="es-CR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hacia</a:t>
            </a:r>
          </a:p>
        </p:txBody>
      </p:sp>
      <p:sp>
        <p:nvSpPr>
          <p:cNvPr id="34" name="Rectangle 37"/>
          <p:cNvSpPr/>
          <p:nvPr/>
        </p:nvSpPr>
        <p:spPr>
          <a:xfrm>
            <a:off x="5106219" y="269576"/>
            <a:ext cx="20283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INTRA-</a:t>
            </a:r>
          </a:p>
          <a:p>
            <a:pPr algn="ctr"/>
            <a:r>
              <a:rPr lang="en-US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8"/>
          <p:cNvSpPr/>
          <p:nvPr/>
        </p:nvSpPr>
        <p:spPr>
          <a:xfrm>
            <a:off x="6604460" y="236581"/>
            <a:ext cx="25947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EXTRA-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ight Brace 39"/>
          <p:cNvSpPr/>
          <p:nvPr/>
        </p:nvSpPr>
        <p:spPr>
          <a:xfrm>
            <a:off x="6557583" y="114355"/>
            <a:ext cx="491968" cy="3890709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 w="38100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143894" y="1836960"/>
            <a:ext cx="1914936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l">
              <a:spcAft>
                <a:spcPts val="0"/>
              </a:spcAft>
            </a:pPr>
            <a:r>
              <a:rPr lang="es-C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Estados Unidos</a:t>
            </a:r>
            <a:endParaRPr lang="es-CR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8" name="Right Brace 41"/>
          <p:cNvSpPr/>
          <p:nvPr/>
        </p:nvSpPr>
        <p:spPr>
          <a:xfrm>
            <a:off x="6660232" y="5686035"/>
            <a:ext cx="611182" cy="1109844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 w="38100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7396100" y="6008571"/>
            <a:ext cx="161331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l">
              <a:spcAft>
                <a:spcPts val="0"/>
              </a:spcAft>
            </a:pPr>
            <a:r>
              <a:rPr lang="es-CR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Estados Unidos</a:t>
            </a:r>
            <a:endParaRPr lang="es-CR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2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1" y="-16024"/>
            <a:ext cx="9275351" cy="68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3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auto">
          <a:xfrm>
            <a:off x="323528" y="548680"/>
            <a:ext cx="4168998" cy="3011538"/>
          </a:xfrm>
          <a:custGeom>
            <a:avLst/>
            <a:gdLst>
              <a:gd name="T0" fmla="*/ 246598222 w 21600"/>
              <a:gd name="T1" fmla="*/ 424646760 h 21600"/>
              <a:gd name="T2" fmla="*/ 246598222 w 21600"/>
              <a:gd name="T3" fmla="*/ 424646760 h 21600"/>
              <a:gd name="T4" fmla="*/ 246598222 w 21600"/>
              <a:gd name="T5" fmla="*/ 424646760 h 21600"/>
              <a:gd name="T6" fmla="*/ 246598222 w 21600"/>
              <a:gd name="T7" fmla="*/ 42464676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457200" indent="-457200" eaLnBrk="1"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s-CR" altLang="es-CR" sz="2400" dirty="0" smtClean="0">
                <a:solidFill>
                  <a:schemeClr val="tx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Retornado</a:t>
            </a:r>
          </a:p>
          <a:p>
            <a:pPr marL="457200" indent="-457200" eaLnBrk="1"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s-CR" altLang="es-CR" sz="2400" dirty="0" smtClean="0">
                <a:solidFill>
                  <a:schemeClr val="tx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Migrante hacia Estados Unidos</a:t>
            </a:r>
          </a:p>
          <a:p>
            <a:pPr marL="457200" indent="-457200" eaLnBrk="1"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s-CR" altLang="es-C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Extracontinental</a:t>
            </a:r>
            <a:endParaRPr lang="es-CR" altLang="es-CR" sz="2400" dirty="0" smtClean="0">
              <a:solidFill>
                <a:schemeClr val="tx1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 charset="0"/>
            </a:endParaRPr>
          </a:p>
          <a:p>
            <a:pPr marL="457200" indent="-457200" eaLnBrk="1"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s-CR" altLang="es-CR" sz="2400" dirty="0" smtClean="0">
                <a:solidFill>
                  <a:schemeClr val="tx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Agrícola temporero</a:t>
            </a:r>
          </a:p>
          <a:p>
            <a:pPr eaLnBrk="1">
              <a:spcBef>
                <a:spcPts val="281"/>
              </a:spcBef>
            </a:pPr>
            <a:endParaRPr lang="es-CR" altLang="es-CR" sz="2400" dirty="0" smtClean="0">
              <a:solidFill>
                <a:schemeClr val="tx1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 charset="0"/>
            </a:endParaRPr>
          </a:p>
          <a:p>
            <a:pPr marL="457200" indent="-457200" eaLnBrk="1"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s-CR" altLang="es-CR" sz="2400" dirty="0" smtClean="0">
                <a:solidFill>
                  <a:schemeClr val="tx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Desplazado LGTBI</a:t>
            </a:r>
          </a:p>
          <a:p>
            <a:pPr marL="457200" indent="-457200" eaLnBrk="1"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s-CR" altLang="es-CR" sz="2400" dirty="0" smtClean="0">
                <a:solidFill>
                  <a:schemeClr val="tx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Trabajo Sexual Remunerado</a:t>
            </a:r>
          </a:p>
          <a:p>
            <a:pPr marL="457200" indent="-457200" eaLnBrk="1">
              <a:spcBef>
                <a:spcPts val="281"/>
              </a:spcBef>
              <a:buFont typeface="Arial" panose="020B0604020202020204" pitchFamily="34" charset="0"/>
              <a:buChar char="•"/>
            </a:pPr>
            <a:endParaRPr lang="es-CR" altLang="es-CR" sz="2400" dirty="0" smtClean="0">
              <a:solidFill>
                <a:schemeClr val="tx1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 charset="0"/>
            </a:endParaRPr>
          </a:p>
          <a:p>
            <a:pPr marL="457200" indent="-457200" eaLnBrk="1"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s-CR" altLang="es-CR" sz="2400" dirty="0" smtClean="0">
                <a:solidFill>
                  <a:schemeClr val="tx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Sector Transporte</a:t>
            </a:r>
          </a:p>
          <a:p>
            <a:pPr marL="457200" indent="-457200" eaLnBrk="1"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s-CR" altLang="es-CR" sz="2400" dirty="0" smtClean="0">
                <a:solidFill>
                  <a:schemeClr val="tx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rPr>
              <a:t>Sector Marinero </a:t>
            </a:r>
            <a:endParaRPr lang="es-CR" altLang="es-CR" sz="2400" dirty="0">
              <a:solidFill>
                <a:schemeClr val="tx1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 charset="0"/>
            </a:endParaRPr>
          </a:p>
          <a:p>
            <a:pPr algn="ctr" eaLnBrk="1">
              <a:spcBef>
                <a:spcPts val="281"/>
              </a:spcBef>
            </a:pPr>
            <a:endParaRPr lang="es-CR" altLang="es-CR" sz="2400" dirty="0">
              <a:solidFill>
                <a:schemeClr val="tx1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5" name="Picture 5" descr="C:\Users\cvanderlaat\Pictures\Corinto\DSC019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41106" b="8114"/>
          <a:stretch/>
        </p:blipFill>
        <p:spPr bwMode="auto">
          <a:xfrm>
            <a:off x="4492525" y="188640"/>
            <a:ext cx="46273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r="2707" b="29813"/>
          <a:stretch>
            <a:fillRect/>
          </a:stretch>
        </p:blipFill>
        <p:spPr bwMode="auto">
          <a:xfrm>
            <a:off x="3419872" y="4430978"/>
            <a:ext cx="1651710" cy="201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49380" y="2276872"/>
            <a:ext cx="3312368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flujos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migratorios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jóvenes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Mayor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Feminización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Mayor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violencia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Principalmente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Alto </a:t>
            </a:r>
            <a:r>
              <a:rPr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vulnerabilidad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personas </a:t>
            </a:r>
            <a:r>
              <a:rPr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migrantes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es-CR" sz="2400" b="1" dirty="0"/>
              <a:t>Eventos de extranjeros devueltos por la autoridad migratoria mexicana, según país de nacionalidad, enero-abril, 2014-2015</a:t>
            </a:r>
            <a:endParaRPr lang="es-ES" sz="24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68597"/>
              </p:ext>
            </p:extLst>
          </p:nvPr>
        </p:nvGraphicFramePr>
        <p:xfrm>
          <a:off x="755576" y="1475657"/>
          <a:ext cx="7869559" cy="440235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53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136"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R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País 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Guatemala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10,891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36,61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24,405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46,11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Honduras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12,707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42,71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17,915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33,85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El Salvador 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5,138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17,27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9,245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17,47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Nicaragua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0,74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462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Estados Unidos 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0,94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452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0,85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Ecuador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254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0,85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0,27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Cuba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0,15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0,21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Colombia 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0,18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Belize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0722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República </a:t>
                      </a:r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Dominicana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Otros países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0,44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s-CR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0,21</a:t>
                      </a:r>
                      <a:endParaRPr lang="es-C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136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R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29,751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CR" sz="20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52931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4 Rectángulo"/>
          <p:cNvSpPr/>
          <p:nvPr/>
        </p:nvSpPr>
        <p:spPr>
          <a:xfrm>
            <a:off x="4510336" y="6093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R" sz="900" b="1" dirty="0"/>
              <a:t>Fuente: </a:t>
            </a:r>
            <a:r>
              <a:rPr lang="es-CR" sz="900" dirty="0"/>
              <a:t>Unidad de Política Migratoria, SEGOB, con base en </a:t>
            </a:r>
            <a:r>
              <a:rPr lang="es-CR" sz="900" i="1" dirty="0"/>
              <a:t>Boletín mensual de estadísticas migratorias 2014-2015</a:t>
            </a:r>
            <a:endParaRPr lang="es-E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1228</Words>
  <Application>Microsoft Office PowerPoint</Application>
  <PresentationFormat>Presentación en pantalla (4:3)</PresentationFormat>
  <Paragraphs>250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Meiryo UI</vt:lpstr>
      <vt:lpstr>ＭＳ Ｐゴシック</vt:lpstr>
      <vt:lpstr>Arial</vt:lpstr>
      <vt:lpstr>Calibri</vt:lpstr>
      <vt:lpstr>Helvetica</vt:lpstr>
      <vt:lpstr>Tema de Office</vt:lpstr>
      <vt:lpstr>Presentación de PowerPoint</vt:lpstr>
      <vt:lpstr>Presentación de PowerPoint</vt:lpstr>
      <vt:lpstr>ACTORES CLAVES QUE HAN CONTRIBUIDO A ELABORAR LA PROPUESTA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Eventos de extranjeros devueltos por la autoridad migratoria mexicana, según país de nacionalidad, enero-abril, 2014-2015</vt:lpstr>
      <vt:lpstr>Presentación de PowerPoint</vt:lpstr>
      <vt:lpstr>MARCO POLÍTICO REGIONAL</vt:lpstr>
      <vt:lpstr>Presentación de PowerPoint</vt:lpstr>
      <vt:lpstr>Presentación de PowerPoint</vt:lpstr>
      <vt:lpstr>OBJETIVO Y META DE LA PROPUESTA</vt:lpstr>
      <vt:lpstr>SOLICITUD DE FINANCIAMIENTO AL FONDO MUNDIAL</vt:lpstr>
      <vt:lpstr>Objetivo 2:  Establecer procesos regionales de coordinación, cooperación y concertación entre sectores,  para mejorar el acceso y la prestación de servicios integrales para la prevención y atención en VIH a poblaciones móviles y migrantes. </vt:lpstr>
      <vt:lpstr>Objetivo 3:  Fortalecer mecanismos regionales para vigilar, monitorear y evaluar la situación de salud con respecto al VIH de poblaciones móviles y migrantes en Centroamérica  </vt:lpstr>
      <vt:lpstr>Presentación de PowerPoint</vt:lpstr>
      <vt:lpstr>SOLICITUD AL MCP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PASCA</dc:creator>
  <cp:lastModifiedBy>Rosibel Maritza  Cruz de Alemán</cp:lastModifiedBy>
  <cp:revision>17</cp:revision>
  <dcterms:created xsi:type="dcterms:W3CDTF">2015-10-02T03:00:05Z</dcterms:created>
  <dcterms:modified xsi:type="dcterms:W3CDTF">2016-01-11T02:11:30Z</dcterms:modified>
</cp:coreProperties>
</file>