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9" r:id="rId3"/>
    <p:sldId id="270" r:id="rId4"/>
    <p:sldId id="271" r:id="rId5"/>
    <p:sldId id="272" r:id="rId6"/>
  </p:sldIdLst>
  <p:sldSz cx="9144000" cy="6858000" type="screen4x3"/>
  <p:notesSz cx="6858000" cy="9144000"/>
  <p:defaultTex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Estilo medio 1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2838BEF-8BB2-4498-84A7-C5851F593DF1}" styleName="Estilo medio 4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3" autoAdjust="0"/>
    <p:restoredTop sz="94660"/>
  </p:normalViewPr>
  <p:slideViewPr>
    <p:cSldViewPr>
      <p:cViewPr varScale="1">
        <p:scale>
          <a:sx n="88" d="100"/>
          <a:sy n="88" d="100"/>
        </p:scale>
        <p:origin x="-1224" y="-10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D955524F-53A5-4BB2-B18F-F75613234E66}" type="datetimeFigureOut">
              <a:rPr lang="es-SV" smtClean="0"/>
              <a:t>21/1/15</a:t>
            </a:fld>
            <a:endParaRPr lang="es-SV"/>
          </a:p>
        </p:txBody>
      </p:sp>
      <p:sp>
        <p:nvSpPr>
          <p:cNvPr id="5" name="Footer Placeholder 4"/>
          <p:cNvSpPr>
            <a:spLocks noGrp="1"/>
          </p:cNvSpPr>
          <p:nvPr>
            <p:ph type="ftr" sz="quarter" idx="11"/>
          </p:nvPr>
        </p:nvSpPr>
        <p:spPr/>
        <p:txBody>
          <a:bodyPr/>
          <a:lstStyle/>
          <a:p>
            <a:endParaRPr lang="es-SV"/>
          </a:p>
        </p:txBody>
      </p:sp>
      <p:sp>
        <p:nvSpPr>
          <p:cNvPr id="6" name="Slide Number Placeholder 5"/>
          <p:cNvSpPr>
            <a:spLocks noGrp="1"/>
          </p:cNvSpPr>
          <p:nvPr>
            <p:ph type="sldNum" sz="quarter" idx="12"/>
          </p:nvPr>
        </p:nvSpPr>
        <p:spPr/>
        <p:txBody>
          <a:bodyPr/>
          <a:lstStyle/>
          <a:p>
            <a:fld id="{E50637AF-7211-4739-83CA-154E6A1C34EA}" type="slidenum">
              <a:rPr lang="es-SV" smtClean="0"/>
              <a:t>‹Nr.›</a:t>
            </a:fld>
            <a:endParaRPr lang="es-SV"/>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D955524F-53A5-4BB2-B18F-F75613234E66}" type="datetimeFigureOut">
              <a:rPr lang="es-SV" smtClean="0"/>
              <a:t>21/1/15</a:t>
            </a:fld>
            <a:endParaRPr lang="es-SV"/>
          </a:p>
        </p:txBody>
      </p:sp>
      <p:sp>
        <p:nvSpPr>
          <p:cNvPr id="5" name="Footer Placeholder 4"/>
          <p:cNvSpPr>
            <a:spLocks noGrp="1"/>
          </p:cNvSpPr>
          <p:nvPr>
            <p:ph type="ftr" sz="quarter" idx="11"/>
          </p:nvPr>
        </p:nvSpPr>
        <p:spPr/>
        <p:txBody>
          <a:bodyPr/>
          <a:lstStyle/>
          <a:p>
            <a:endParaRPr lang="es-SV"/>
          </a:p>
        </p:txBody>
      </p:sp>
      <p:sp>
        <p:nvSpPr>
          <p:cNvPr id="6" name="Slide Number Placeholder 5"/>
          <p:cNvSpPr>
            <a:spLocks noGrp="1"/>
          </p:cNvSpPr>
          <p:nvPr>
            <p:ph type="sldNum" sz="quarter" idx="12"/>
          </p:nvPr>
        </p:nvSpPr>
        <p:spPr/>
        <p:txBody>
          <a:bodyPr/>
          <a:lstStyle/>
          <a:p>
            <a:fld id="{E50637AF-7211-4739-83CA-154E6A1C34EA}" type="slidenum">
              <a:rPr lang="es-SV" smtClean="0"/>
              <a:t>‹Nr.›</a:t>
            </a:fld>
            <a:endParaRPr lang="es-SV"/>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D955524F-53A5-4BB2-B18F-F75613234E66}" type="datetimeFigureOut">
              <a:rPr lang="es-SV" smtClean="0"/>
              <a:t>21/1/15</a:t>
            </a:fld>
            <a:endParaRPr lang="es-SV"/>
          </a:p>
        </p:txBody>
      </p:sp>
      <p:sp>
        <p:nvSpPr>
          <p:cNvPr id="5" name="Footer Placeholder 4"/>
          <p:cNvSpPr>
            <a:spLocks noGrp="1"/>
          </p:cNvSpPr>
          <p:nvPr>
            <p:ph type="ftr" sz="quarter" idx="11"/>
          </p:nvPr>
        </p:nvSpPr>
        <p:spPr/>
        <p:txBody>
          <a:bodyPr/>
          <a:lstStyle/>
          <a:p>
            <a:endParaRPr lang="es-SV"/>
          </a:p>
        </p:txBody>
      </p:sp>
      <p:sp>
        <p:nvSpPr>
          <p:cNvPr id="6" name="Slide Number Placeholder 5"/>
          <p:cNvSpPr>
            <a:spLocks noGrp="1"/>
          </p:cNvSpPr>
          <p:nvPr>
            <p:ph type="sldNum" sz="quarter" idx="12"/>
          </p:nvPr>
        </p:nvSpPr>
        <p:spPr/>
        <p:txBody>
          <a:bodyPr/>
          <a:lstStyle/>
          <a:p>
            <a:fld id="{E50637AF-7211-4739-83CA-154E6A1C34EA}" type="slidenum">
              <a:rPr lang="es-SV" smtClean="0"/>
              <a:t>‹Nr.›</a:t>
            </a:fld>
            <a:endParaRPr lang="es-SV"/>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D955524F-53A5-4BB2-B18F-F75613234E66}" type="datetimeFigureOut">
              <a:rPr lang="es-SV" smtClean="0"/>
              <a:t>21/1/15</a:t>
            </a:fld>
            <a:endParaRPr lang="es-SV"/>
          </a:p>
        </p:txBody>
      </p:sp>
      <p:sp>
        <p:nvSpPr>
          <p:cNvPr id="5" name="Footer Placeholder 4"/>
          <p:cNvSpPr>
            <a:spLocks noGrp="1"/>
          </p:cNvSpPr>
          <p:nvPr>
            <p:ph type="ftr" sz="quarter" idx="11"/>
          </p:nvPr>
        </p:nvSpPr>
        <p:spPr/>
        <p:txBody>
          <a:bodyPr/>
          <a:lstStyle/>
          <a:p>
            <a:endParaRPr lang="es-SV"/>
          </a:p>
        </p:txBody>
      </p:sp>
      <p:sp>
        <p:nvSpPr>
          <p:cNvPr id="6" name="Slide Number Placeholder 5"/>
          <p:cNvSpPr>
            <a:spLocks noGrp="1"/>
          </p:cNvSpPr>
          <p:nvPr>
            <p:ph type="sldNum" sz="quarter" idx="12"/>
          </p:nvPr>
        </p:nvSpPr>
        <p:spPr/>
        <p:txBody>
          <a:bodyPr/>
          <a:lstStyle/>
          <a:p>
            <a:fld id="{E50637AF-7211-4739-83CA-154E6A1C34EA}" type="slidenum">
              <a:rPr lang="es-SV" smtClean="0"/>
              <a:t>‹Nr.›</a:t>
            </a:fld>
            <a:endParaRPr lang="es-SV"/>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D955524F-53A5-4BB2-B18F-F75613234E66}" type="datetimeFigureOut">
              <a:rPr lang="es-SV" smtClean="0"/>
              <a:t>21/1/15</a:t>
            </a:fld>
            <a:endParaRPr lang="es-SV"/>
          </a:p>
        </p:txBody>
      </p:sp>
      <p:sp>
        <p:nvSpPr>
          <p:cNvPr id="5" name="Footer Placeholder 4"/>
          <p:cNvSpPr>
            <a:spLocks noGrp="1"/>
          </p:cNvSpPr>
          <p:nvPr>
            <p:ph type="ftr" sz="quarter" idx="11"/>
          </p:nvPr>
        </p:nvSpPr>
        <p:spPr/>
        <p:txBody>
          <a:bodyPr/>
          <a:lstStyle/>
          <a:p>
            <a:endParaRPr lang="es-SV"/>
          </a:p>
        </p:txBody>
      </p:sp>
      <p:sp>
        <p:nvSpPr>
          <p:cNvPr id="6" name="Slide Number Placeholder 5"/>
          <p:cNvSpPr>
            <a:spLocks noGrp="1"/>
          </p:cNvSpPr>
          <p:nvPr>
            <p:ph type="sldNum" sz="quarter" idx="12"/>
          </p:nvPr>
        </p:nvSpPr>
        <p:spPr/>
        <p:txBody>
          <a:bodyPr/>
          <a:lstStyle/>
          <a:p>
            <a:fld id="{E50637AF-7211-4739-83CA-154E6A1C34EA}" type="slidenum">
              <a:rPr lang="es-SV" smtClean="0"/>
              <a:t>‹Nr.›</a:t>
            </a:fld>
            <a:endParaRPr lang="es-SV"/>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D955524F-53A5-4BB2-B18F-F75613234E66}" type="datetimeFigureOut">
              <a:rPr lang="es-SV" smtClean="0"/>
              <a:t>21/1/15</a:t>
            </a:fld>
            <a:endParaRPr lang="es-SV"/>
          </a:p>
        </p:txBody>
      </p:sp>
      <p:sp>
        <p:nvSpPr>
          <p:cNvPr id="6" name="Footer Placeholder 5"/>
          <p:cNvSpPr>
            <a:spLocks noGrp="1"/>
          </p:cNvSpPr>
          <p:nvPr>
            <p:ph type="ftr" sz="quarter" idx="11"/>
          </p:nvPr>
        </p:nvSpPr>
        <p:spPr/>
        <p:txBody>
          <a:bodyPr/>
          <a:lstStyle/>
          <a:p>
            <a:endParaRPr lang="es-SV"/>
          </a:p>
        </p:txBody>
      </p:sp>
      <p:sp>
        <p:nvSpPr>
          <p:cNvPr id="7" name="Slide Number Placeholder 6"/>
          <p:cNvSpPr>
            <a:spLocks noGrp="1"/>
          </p:cNvSpPr>
          <p:nvPr>
            <p:ph type="sldNum" sz="quarter" idx="12"/>
          </p:nvPr>
        </p:nvSpPr>
        <p:spPr/>
        <p:txBody>
          <a:bodyPr/>
          <a:lstStyle/>
          <a:p>
            <a:fld id="{E50637AF-7211-4739-83CA-154E6A1C34EA}" type="slidenum">
              <a:rPr lang="es-SV" smtClean="0"/>
              <a:t>‹Nr.›</a:t>
            </a:fld>
            <a:endParaRPr lang="es-SV"/>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Date Placeholder 6"/>
          <p:cNvSpPr>
            <a:spLocks noGrp="1"/>
          </p:cNvSpPr>
          <p:nvPr>
            <p:ph type="dt" sz="half" idx="10"/>
          </p:nvPr>
        </p:nvSpPr>
        <p:spPr/>
        <p:txBody>
          <a:bodyPr/>
          <a:lstStyle/>
          <a:p>
            <a:fld id="{D955524F-53A5-4BB2-B18F-F75613234E66}" type="datetimeFigureOut">
              <a:rPr lang="es-SV" smtClean="0"/>
              <a:t>21/1/15</a:t>
            </a:fld>
            <a:endParaRPr lang="es-SV"/>
          </a:p>
        </p:txBody>
      </p:sp>
      <p:sp>
        <p:nvSpPr>
          <p:cNvPr id="8" name="Footer Placeholder 7"/>
          <p:cNvSpPr>
            <a:spLocks noGrp="1"/>
          </p:cNvSpPr>
          <p:nvPr>
            <p:ph type="ftr" sz="quarter" idx="11"/>
          </p:nvPr>
        </p:nvSpPr>
        <p:spPr/>
        <p:txBody>
          <a:bodyPr/>
          <a:lstStyle/>
          <a:p>
            <a:endParaRPr lang="es-SV"/>
          </a:p>
        </p:txBody>
      </p:sp>
      <p:sp>
        <p:nvSpPr>
          <p:cNvPr id="9" name="Slide Number Placeholder 8"/>
          <p:cNvSpPr>
            <a:spLocks noGrp="1"/>
          </p:cNvSpPr>
          <p:nvPr>
            <p:ph type="sldNum" sz="quarter" idx="12"/>
          </p:nvPr>
        </p:nvSpPr>
        <p:spPr/>
        <p:txBody>
          <a:bodyPr/>
          <a:lstStyle/>
          <a:p>
            <a:fld id="{E50637AF-7211-4739-83CA-154E6A1C34EA}" type="slidenum">
              <a:rPr lang="es-SV" smtClean="0"/>
              <a:t>‹Nr.›</a:t>
            </a:fld>
            <a:endParaRPr lang="es-SV"/>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D955524F-53A5-4BB2-B18F-F75613234E66}" type="datetimeFigureOut">
              <a:rPr lang="es-SV" smtClean="0"/>
              <a:t>21/1/15</a:t>
            </a:fld>
            <a:endParaRPr lang="es-SV"/>
          </a:p>
        </p:txBody>
      </p:sp>
      <p:sp>
        <p:nvSpPr>
          <p:cNvPr id="4" name="Footer Placeholder 3"/>
          <p:cNvSpPr>
            <a:spLocks noGrp="1"/>
          </p:cNvSpPr>
          <p:nvPr>
            <p:ph type="ftr" sz="quarter" idx="11"/>
          </p:nvPr>
        </p:nvSpPr>
        <p:spPr/>
        <p:txBody>
          <a:bodyPr/>
          <a:lstStyle/>
          <a:p>
            <a:endParaRPr lang="es-SV"/>
          </a:p>
        </p:txBody>
      </p:sp>
      <p:sp>
        <p:nvSpPr>
          <p:cNvPr id="5" name="Slide Number Placeholder 4"/>
          <p:cNvSpPr>
            <a:spLocks noGrp="1"/>
          </p:cNvSpPr>
          <p:nvPr>
            <p:ph type="sldNum" sz="quarter" idx="12"/>
          </p:nvPr>
        </p:nvSpPr>
        <p:spPr/>
        <p:txBody>
          <a:bodyPr/>
          <a:lstStyle/>
          <a:p>
            <a:fld id="{E50637AF-7211-4739-83CA-154E6A1C34EA}" type="slidenum">
              <a:rPr lang="es-SV" smtClean="0"/>
              <a:t>‹Nr.›</a:t>
            </a:fld>
            <a:endParaRPr lang="es-SV"/>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55524F-53A5-4BB2-B18F-F75613234E66}" type="datetimeFigureOut">
              <a:rPr lang="es-SV" smtClean="0"/>
              <a:t>21/1/15</a:t>
            </a:fld>
            <a:endParaRPr lang="es-SV"/>
          </a:p>
        </p:txBody>
      </p:sp>
      <p:sp>
        <p:nvSpPr>
          <p:cNvPr id="3" name="Footer Placeholder 2"/>
          <p:cNvSpPr>
            <a:spLocks noGrp="1"/>
          </p:cNvSpPr>
          <p:nvPr>
            <p:ph type="ftr" sz="quarter" idx="11"/>
          </p:nvPr>
        </p:nvSpPr>
        <p:spPr/>
        <p:txBody>
          <a:bodyPr/>
          <a:lstStyle/>
          <a:p>
            <a:endParaRPr lang="es-SV"/>
          </a:p>
        </p:txBody>
      </p:sp>
      <p:sp>
        <p:nvSpPr>
          <p:cNvPr id="4" name="Slide Number Placeholder 3"/>
          <p:cNvSpPr>
            <a:spLocks noGrp="1"/>
          </p:cNvSpPr>
          <p:nvPr>
            <p:ph type="sldNum" sz="quarter" idx="12"/>
          </p:nvPr>
        </p:nvSpPr>
        <p:spPr/>
        <p:txBody>
          <a:bodyPr/>
          <a:lstStyle/>
          <a:p>
            <a:fld id="{E50637AF-7211-4739-83CA-154E6A1C34EA}" type="slidenum">
              <a:rPr lang="es-SV" smtClean="0"/>
              <a:t>‹Nr.›</a:t>
            </a:fld>
            <a:endParaRPr lang="es-SV"/>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D955524F-53A5-4BB2-B18F-F75613234E66}" type="datetimeFigureOut">
              <a:rPr lang="es-SV" smtClean="0"/>
              <a:t>21/1/15</a:t>
            </a:fld>
            <a:endParaRPr lang="es-SV"/>
          </a:p>
        </p:txBody>
      </p:sp>
      <p:sp>
        <p:nvSpPr>
          <p:cNvPr id="6" name="Footer Placeholder 5"/>
          <p:cNvSpPr>
            <a:spLocks noGrp="1"/>
          </p:cNvSpPr>
          <p:nvPr>
            <p:ph type="ftr" sz="quarter" idx="11"/>
          </p:nvPr>
        </p:nvSpPr>
        <p:spPr/>
        <p:txBody>
          <a:bodyPr/>
          <a:lstStyle/>
          <a:p>
            <a:endParaRPr lang="es-SV"/>
          </a:p>
        </p:txBody>
      </p:sp>
      <p:sp>
        <p:nvSpPr>
          <p:cNvPr id="7" name="Slide Number Placeholder 6"/>
          <p:cNvSpPr>
            <a:spLocks noGrp="1"/>
          </p:cNvSpPr>
          <p:nvPr>
            <p:ph type="sldNum" sz="quarter" idx="12"/>
          </p:nvPr>
        </p:nvSpPr>
        <p:spPr/>
        <p:txBody>
          <a:bodyPr/>
          <a:lstStyle/>
          <a:p>
            <a:fld id="{E50637AF-7211-4739-83CA-154E6A1C34EA}" type="slidenum">
              <a:rPr lang="es-SV" smtClean="0"/>
              <a:t>‹Nr.›</a:t>
            </a:fld>
            <a:endParaRPr lang="es-SV"/>
          </a:p>
        </p:txBody>
      </p:sp>
      <p:sp>
        <p:nvSpPr>
          <p:cNvPr id="9" name="Content Placeholder 8"/>
          <p:cNvSpPr>
            <a:spLocks noGrp="1"/>
          </p:cNvSpPr>
          <p:nvPr>
            <p:ph sz="quarter" idx="13"/>
          </p:nvPr>
        </p:nvSpPr>
        <p:spPr>
          <a:xfrm>
            <a:off x="304800" y="381000"/>
            <a:ext cx="7772400" cy="494284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8" name="Date Placeholder 7"/>
          <p:cNvSpPr>
            <a:spLocks noGrp="1"/>
          </p:cNvSpPr>
          <p:nvPr>
            <p:ph type="dt" sz="half" idx="10"/>
          </p:nvPr>
        </p:nvSpPr>
        <p:spPr/>
        <p:txBody>
          <a:bodyPr/>
          <a:lstStyle/>
          <a:p>
            <a:fld id="{D955524F-53A5-4BB2-B18F-F75613234E66}" type="datetimeFigureOut">
              <a:rPr lang="es-SV" smtClean="0"/>
              <a:t>21/1/15</a:t>
            </a:fld>
            <a:endParaRPr lang="es-SV"/>
          </a:p>
        </p:txBody>
      </p:sp>
      <p:sp>
        <p:nvSpPr>
          <p:cNvPr id="9" name="Slide Number Placeholder 8"/>
          <p:cNvSpPr>
            <a:spLocks noGrp="1"/>
          </p:cNvSpPr>
          <p:nvPr>
            <p:ph type="sldNum" sz="quarter" idx="11"/>
          </p:nvPr>
        </p:nvSpPr>
        <p:spPr/>
        <p:txBody>
          <a:bodyPr/>
          <a:lstStyle/>
          <a:p>
            <a:fld id="{E50637AF-7211-4739-83CA-154E6A1C34EA}" type="slidenum">
              <a:rPr lang="es-SV" smtClean="0"/>
              <a:t>‹Nr.›</a:t>
            </a:fld>
            <a:endParaRPr lang="es-SV"/>
          </a:p>
        </p:txBody>
      </p:sp>
      <p:sp>
        <p:nvSpPr>
          <p:cNvPr id="10" name="Footer Placeholder 9"/>
          <p:cNvSpPr>
            <a:spLocks noGrp="1"/>
          </p:cNvSpPr>
          <p:nvPr>
            <p:ph type="ftr" sz="quarter" idx="12"/>
          </p:nvPr>
        </p:nvSpPr>
        <p:spPr/>
        <p:txBody>
          <a:bodyPr/>
          <a:lstStyle/>
          <a:p>
            <a:endParaRPr lang="es-SV"/>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E50637AF-7211-4739-83CA-154E6A1C34EA}" type="slidenum">
              <a:rPr lang="es-SV" smtClean="0"/>
              <a:t>‹Nr.›</a:t>
            </a:fld>
            <a:endParaRPr lang="es-SV"/>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s-SV"/>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D955524F-53A5-4BB2-B18F-F75613234E66}" type="datetimeFigureOut">
              <a:rPr lang="es-SV" smtClean="0"/>
              <a:t>21/1/15</a:t>
            </a:fld>
            <a:endParaRPr lang="es-SV"/>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51520" y="908720"/>
            <a:ext cx="8208912" cy="2952327"/>
          </a:xfrm>
        </p:spPr>
        <p:txBody>
          <a:bodyPr/>
          <a:lstStyle/>
          <a:p>
            <a:r>
              <a:rPr lang="es-SV" sz="4400" b="1" dirty="0" smtClean="0"/>
              <a:t/>
            </a:r>
            <a:br>
              <a:rPr lang="es-SV" sz="4400" b="1" dirty="0" smtClean="0"/>
            </a:br>
            <a:r>
              <a:rPr lang="es-SV" sz="4400" b="1" dirty="0"/>
              <a:t/>
            </a:r>
            <a:br>
              <a:rPr lang="es-SV" sz="4400" b="1" dirty="0"/>
            </a:br>
            <a:r>
              <a:rPr lang="es-SV" sz="4400" b="1" dirty="0" smtClean="0"/>
              <a:t/>
            </a:r>
            <a:br>
              <a:rPr lang="es-SV" sz="4400" b="1" dirty="0" smtClean="0"/>
            </a:br>
            <a:r>
              <a:rPr lang="es-SV" sz="4400" b="1" dirty="0"/>
              <a:t/>
            </a:r>
            <a:br>
              <a:rPr lang="es-SV" sz="4400" b="1" dirty="0"/>
            </a:br>
            <a:r>
              <a:rPr lang="es-SV" sz="4400" b="1" dirty="0" smtClean="0"/>
              <a:t/>
            </a:r>
            <a:br>
              <a:rPr lang="es-SV" sz="4400" b="1" dirty="0" smtClean="0"/>
            </a:br>
            <a:r>
              <a:rPr lang="es-SV" sz="2400" b="1" dirty="0">
                <a:latin typeface="+mn-lt"/>
              </a:rPr>
              <a:t/>
            </a:r>
            <a:br>
              <a:rPr lang="es-SV" sz="2400" b="1" dirty="0">
                <a:latin typeface="+mn-lt"/>
              </a:rPr>
            </a:br>
            <a:r>
              <a:rPr lang="es-SV" sz="2400" b="1" dirty="0" smtClean="0">
                <a:latin typeface="+mn-lt"/>
              </a:rPr>
              <a:t/>
            </a:r>
            <a:br>
              <a:rPr lang="es-SV" sz="2400" b="1" dirty="0" smtClean="0">
                <a:latin typeface="+mn-lt"/>
              </a:rPr>
            </a:br>
            <a:r>
              <a:rPr lang="es-SV" sz="2400" b="1" dirty="0">
                <a:latin typeface="+mn-lt"/>
              </a:rPr>
              <a:t/>
            </a:r>
            <a:br>
              <a:rPr lang="es-SV" sz="2400" b="1" dirty="0">
                <a:latin typeface="+mn-lt"/>
              </a:rPr>
            </a:br>
            <a:r>
              <a:rPr lang="es-SV" sz="3600" b="1" dirty="0" smtClean="0">
                <a:latin typeface="+mn-lt"/>
              </a:rPr>
              <a:t>“INNOVANDO SERVICIOS, REDUCIENDO RIESGOS, RENOVANDO VIDAS EN EL SALVADOR”</a:t>
            </a:r>
            <a:r>
              <a:rPr lang="es-SV" sz="3600" dirty="0">
                <a:latin typeface="+mn-lt"/>
              </a:rPr>
              <a:t/>
            </a:r>
            <a:br>
              <a:rPr lang="es-SV" sz="3600" dirty="0">
                <a:latin typeface="+mn-lt"/>
              </a:rPr>
            </a:br>
            <a:endParaRPr lang="es-SV" sz="3600" b="1" dirty="0">
              <a:latin typeface="+mn-lt"/>
            </a:endParaRPr>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3568" y="5368348"/>
            <a:ext cx="2470563" cy="7969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Imagen 5" descr="Description: Description: Descripción: Nuevo Logo Plan_WEB_Azul"/>
          <p:cNvPicPr/>
          <p:nvPr/>
        </p:nvPicPr>
        <p:blipFill>
          <a:blip r:embed="rId3" cstate="print">
            <a:extLst>
              <a:ext uri="{28A0092B-C50C-407E-A947-70E740481C1C}">
                <a14:useLocalDpi xmlns:a14="http://schemas.microsoft.com/office/drawing/2010/main" val="0"/>
              </a:ext>
            </a:extLst>
          </a:blip>
          <a:srcRect r="54060"/>
          <a:stretch>
            <a:fillRect/>
          </a:stretch>
        </p:blipFill>
        <p:spPr bwMode="auto">
          <a:xfrm>
            <a:off x="6876256" y="5085184"/>
            <a:ext cx="936104" cy="1080120"/>
          </a:xfrm>
          <a:prstGeom prst="rect">
            <a:avLst/>
          </a:prstGeom>
          <a:noFill/>
          <a:ln>
            <a:noFill/>
          </a:ln>
        </p:spPr>
      </p:pic>
      <p:sp>
        <p:nvSpPr>
          <p:cNvPr id="4" name="Subtítulo 3"/>
          <p:cNvSpPr>
            <a:spLocks noGrp="1"/>
          </p:cNvSpPr>
          <p:nvPr>
            <p:ph type="subTitle" idx="1"/>
          </p:nvPr>
        </p:nvSpPr>
        <p:spPr>
          <a:xfrm>
            <a:off x="683568" y="4077072"/>
            <a:ext cx="6461760" cy="1066800"/>
          </a:xfrm>
        </p:spPr>
        <p:txBody>
          <a:bodyPr>
            <a:normAutofit/>
          </a:bodyPr>
          <a:lstStyle/>
          <a:p>
            <a:r>
              <a:rPr lang="es-SV" sz="2800" b="1" dirty="0" smtClean="0"/>
              <a:t>Estatus de acuerdos con organizaciones sub receptoras</a:t>
            </a:r>
            <a:endParaRPr lang="es-SV" sz="2800" b="1" dirty="0"/>
          </a:p>
        </p:txBody>
      </p:sp>
    </p:spTree>
    <p:extLst>
      <p:ext uri="{BB962C8B-B14F-4D97-AF65-F5344CB8AC3E}">
        <p14:creationId xmlns:p14="http://schemas.microsoft.com/office/powerpoint/2010/main" val="24109902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Estatus de acuerdos </a:t>
            </a:r>
            <a:endParaRPr lang="es-ES" dirty="0"/>
          </a:p>
        </p:txBody>
      </p:sp>
      <p:sp>
        <p:nvSpPr>
          <p:cNvPr id="3" name="Marcador de contenido 2"/>
          <p:cNvSpPr>
            <a:spLocks noGrp="1"/>
          </p:cNvSpPr>
          <p:nvPr>
            <p:ph idx="1"/>
          </p:nvPr>
        </p:nvSpPr>
        <p:spPr/>
        <p:txBody>
          <a:bodyPr/>
          <a:lstStyle/>
          <a:p>
            <a:pPr marL="114300" indent="0" algn="just">
              <a:buNone/>
            </a:pPr>
            <a:r>
              <a:rPr lang="es-ES" dirty="0" smtClean="0"/>
              <a:t>Durante los primeras semanas del presente año, el equipo de Plan FM ha sostenido una serie de reuniones con las organizaciones sub receptoras para establecer coordinaciones para la renovaci</a:t>
            </a:r>
            <a:r>
              <a:rPr lang="es-ES" dirty="0" smtClean="0"/>
              <a:t>ón de acuerdos de cara al desarrollo de actividades para el año 2014.</a:t>
            </a:r>
          </a:p>
          <a:p>
            <a:pPr marL="114300" indent="0" algn="just">
              <a:buNone/>
            </a:pPr>
            <a:endParaRPr lang="es-ES" dirty="0" smtClean="0"/>
          </a:p>
          <a:p>
            <a:pPr marL="114300" indent="0" algn="just">
              <a:buNone/>
            </a:pPr>
            <a:r>
              <a:rPr lang="es-ES" dirty="0" smtClean="0"/>
              <a:t>De acuerdo al desempeño del año anterior y acorde con la evaluación que se realizo de las organizaciones que participan en el componente de prevención; se estará renovando contrato con todas las organizaciones.</a:t>
            </a:r>
            <a:endParaRPr lang="es-ES" dirty="0"/>
          </a:p>
        </p:txBody>
      </p:sp>
    </p:spTree>
    <p:extLst>
      <p:ext uri="{BB962C8B-B14F-4D97-AF65-F5344CB8AC3E}">
        <p14:creationId xmlns:p14="http://schemas.microsoft.com/office/powerpoint/2010/main" val="32692962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Estatus de acuerdos</a:t>
            </a:r>
            <a:endParaRPr lang="es-ES" dirty="0"/>
          </a:p>
        </p:txBody>
      </p:sp>
      <p:sp>
        <p:nvSpPr>
          <p:cNvPr id="3" name="Marcador de contenido 2"/>
          <p:cNvSpPr>
            <a:spLocks noGrp="1"/>
          </p:cNvSpPr>
          <p:nvPr>
            <p:ph idx="1"/>
          </p:nvPr>
        </p:nvSpPr>
        <p:spPr/>
        <p:txBody>
          <a:bodyPr>
            <a:normAutofit lnSpcReduction="10000"/>
          </a:bodyPr>
          <a:lstStyle/>
          <a:p>
            <a:pPr marL="114300" indent="0" algn="just">
              <a:buNone/>
            </a:pPr>
            <a:r>
              <a:rPr lang="es-ES" dirty="0" smtClean="0"/>
              <a:t>En cuanto a las organizaciones que est</a:t>
            </a:r>
            <a:r>
              <a:rPr lang="es-ES" dirty="0" smtClean="0"/>
              <a:t>án participando en el componente de Cuidado y Tratamiento, también se están renovando los acuerdos con todas las organizaciones participantes exceptuando  Asociación </a:t>
            </a:r>
            <a:r>
              <a:rPr lang="es-ES" dirty="0" err="1" smtClean="0"/>
              <a:t>Atlacatl</a:t>
            </a:r>
            <a:r>
              <a:rPr lang="es-ES" dirty="0" smtClean="0"/>
              <a:t>.</a:t>
            </a:r>
          </a:p>
          <a:p>
            <a:pPr marL="114300" indent="0" algn="just">
              <a:buNone/>
            </a:pPr>
            <a:endParaRPr lang="es-ES" dirty="0"/>
          </a:p>
          <a:p>
            <a:pPr marL="114300" indent="0" algn="just">
              <a:buNone/>
            </a:pPr>
            <a:r>
              <a:rPr lang="es-ES" dirty="0" smtClean="0"/>
              <a:t>En el caso de </a:t>
            </a:r>
            <a:r>
              <a:rPr lang="es-ES" dirty="0" err="1" smtClean="0"/>
              <a:t>Atlacatl</a:t>
            </a:r>
            <a:r>
              <a:rPr lang="es-ES" dirty="0" smtClean="0"/>
              <a:t> se ha tomado la decisión de no renovar contrato debido a algunas diferencias en los lineamientos de Plan y </a:t>
            </a:r>
            <a:r>
              <a:rPr lang="es-ES" dirty="0" err="1" smtClean="0"/>
              <a:t>Atlacatl</a:t>
            </a:r>
            <a:r>
              <a:rPr lang="es-ES" dirty="0" smtClean="0"/>
              <a:t> y faltas al acuerdo pactado. Estas son enumeradas a continuación:</a:t>
            </a:r>
          </a:p>
          <a:p>
            <a:pPr algn="just"/>
            <a:r>
              <a:rPr lang="es-ES" dirty="0" smtClean="0"/>
              <a:t>Entrega tardía (mes y medio) de los reportes correspondiente al primer trimestre. La entrega de reportes de cada trimestre, según acuerdo, debe de entregarse el 15 del mes posterior al final del trimestre. Los reportes correspondientes al trimestre de julio a septiembre fueron entregados el 22 de noviembre. </a:t>
            </a:r>
          </a:p>
        </p:txBody>
      </p:sp>
    </p:spTree>
    <p:extLst>
      <p:ext uri="{BB962C8B-B14F-4D97-AF65-F5344CB8AC3E}">
        <p14:creationId xmlns:p14="http://schemas.microsoft.com/office/powerpoint/2010/main" val="17291391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Estatus de acuerdos</a:t>
            </a:r>
            <a:endParaRPr lang="es-ES" dirty="0"/>
          </a:p>
        </p:txBody>
      </p:sp>
      <p:sp>
        <p:nvSpPr>
          <p:cNvPr id="3" name="Marcador de contenido 2"/>
          <p:cNvSpPr>
            <a:spLocks noGrp="1"/>
          </p:cNvSpPr>
          <p:nvPr>
            <p:ph idx="1"/>
          </p:nvPr>
        </p:nvSpPr>
        <p:spPr/>
        <p:txBody>
          <a:bodyPr/>
          <a:lstStyle/>
          <a:p>
            <a:pPr algn="just"/>
            <a:r>
              <a:rPr lang="es-ES" dirty="0" smtClean="0"/>
              <a:t>Los reportes presentados ten</a:t>
            </a:r>
            <a:r>
              <a:rPr lang="es-ES" dirty="0" smtClean="0"/>
              <a:t>ían serias deficiencias técnicas y financieras. Por lo que no fueron aceptados y se solicito correcciones.</a:t>
            </a:r>
          </a:p>
          <a:p>
            <a:pPr algn="just"/>
            <a:r>
              <a:rPr lang="es-ES" dirty="0" smtClean="0"/>
              <a:t>Asociación </a:t>
            </a:r>
            <a:r>
              <a:rPr lang="es-ES" dirty="0" err="1" smtClean="0"/>
              <a:t>Atlacatl</a:t>
            </a:r>
            <a:r>
              <a:rPr lang="es-ES" dirty="0" smtClean="0"/>
              <a:t> realiza una transferencia a una cuenta bancaría ajena al proyecto por $1,980. Monto que fue reembolsado a la cuenta 22 días después. Al solicitar una explicación se nos externo que este movimiento corresponde a un préstamo entre proyectos. Esto es totalmente contrario a lo plasmado en el acuerdo y una falta grave.</a:t>
            </a:r>
          </a:p>
          <a:p>
            <a:pPr algn="just"/>
            <a:r>
              <a:rPr lang="es-ES" dirty="0" smtClean="0"/>
              <a:t>Al reunirnos con el director de Asociación </a:t>
            </a:r>
            <a:r>
              <a:rPr lang="es-ES" dirty="0" err="1" smtClean="0"/>
              <a:t>Atlacatl</a:t>
            </a:r>
            <a:r>
              <a:rPr lang="es-ES" dirty="0" smtClean="0"/>
              <a:t>, el nos expreso su incomodidad y  externó que le parece que el proyecto es muy exigente para el monto que esta recibiendo por la subvención.</a:t>
            </a:r>
            <a:endParaRPr lang="es-ES" dirty="0"/>
          </a:p>
        </p:txBody>
      </p:sp>
    </p:spTree>
    <p:extLst>
      <p:ext uri="{BB962C8B-B14F-4D97-AF65-F5344CB8AC3E}">
        <p14:creationId xmlns:p14="http://schemas.microsoft.com/office/powerpoint/2010/main" val="36477915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Estatus de acuerdo</a:t>
            </a:r>
            <a:endParaRPr lang="es-ES" dirty="0"/>
          </a:p>
        </p:txBody>
      </p:sp>
      <p:sp>
        <p:nvSpPr>
          <p:cNvPr id="3" name="Marcador de contenido 2"/>
          <p:cNvSpPr>
            <a:spLocks noGrp="1"/>
          </p:cNvSpPr>
          <p:nvPr>
            <p:ph idx="1"/>
          </p:nvPr>
        </p:nvSpPr>
        <p:spPr/>
        <p:txBody>
          <a:bodyPr/>
          <a:lstStyle/>
          <a:p>
            <a:pPr marL="114300" indent="0" algn="just">
              <a:buNone/>
            </a:pPr>
            <a:r>
              <a:rPr lang="es-ES" dirty="0" smtClean="0"/>
              <a:t>Por todo lo expresado anteriormente, el comité gerencial evaluador de Plan, considera muy riesgoso continuar la subvención</a:t>
            </a:r>
            <a:r>
              <a:rPr lang="es-ES" dirty="0" smtClean="0"/>
              <a:t> con Asociación </a:t>
            </a:r>
            <a:r>
              <a:rPr lang="es-ES" dirty="0" err="1" smtClean="0"/>
              <a:t>Atlacatl</a:t>
            </a:r>
            <a:r>
              <a:rPr lang="es-ES" dirty="0" smtClean="0"/>
              <a:t>. Entendemos que el manejo de recursos en otras organizaciones es diferente al que demanda este proyecto, por lo que respetamos los lineamientos de la organización, sin embargo debemos dar cumplimiento al acuerdo con el Fondo Mundial. De igual forma consideramos que lo mas conveniente para ambas organizaciones es no renovar el contrato, de tal manera que </a:t>
            </a:r>
            <a:r>
              <a:rPr lang="es-ES" dirty="0" err="1" smtClean="0"/>
              <a:t>Atlacatl</a:t>
            </a:r>
            <a:r>
              <a:rPr lang="es-ES" dirty="0" smtClean="0"/>
              <a:t> puede dar mayor énfasis a proyectos mas cuantiosos y que demandan de su personal. Es por esto que se ha llegado a esta decisión.</a:t>
            </a:r>
            <a:endParaRPr lang="es-ES" dirty="0"/>
          </a:p>
        </p:txBody>
      </p:sp>
    </p:spTree>
    <p:extLst>
      <p:ext uri="{BB962C8B-B14F-4D97-AF65-F5344CB8AC3E}">
        <p14:creationId xmlns:p14="http://schemas.microsoft.com/office/powerpoint/2010/main" val="24234640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yacenci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yacencia">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2007</TotalTime>
  <Words>445</Words>
  <Application>Microsoft Macintosh PowerPoint</Application>
  <PresentationFormat>Presentación en pantalla (4:3)</PresentationFormat>
  <Paragraphs>17</Paragraphs>
  <Slides>5</Slides>
  <Notes>0</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Adyacencia</vt:lpstr>
      <vt:lpstr>        “INNOVANDO SERVICIOS, REDUCIENDO RIESGOS, RENOVANDO VIDAS EN EL SALVADOR” </vt:lpstr>
      <vt:lpstr>Estatus de acuerdos </vt:lpstr>
      <vt:lpstr>Estatus de acuerdos</vt:lpstr>
      <vt:lpstr>Estatus de acuerdos</vt:lpstr>
      <vt:lpstr>Estatus de acuerdo</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Proceso de Selección de Sub Receptores</dc:title>
  <dc:creator>Walter Monge</dc:creator>
  <cp:lastModifiedBy>Gerardo Lara</cp:lastModifiedBy>
  <cp:revision>117</cp:revision>
  <dcterms:created xsi:type="dcterms:W3CDTF">2014-01-29T16:29:38Z</dcterms:created>
  <dcterms:modified xsi:type="dcterms:W3CDTF">2015-01-22T00:10:25Z</dcterms:modified>
</cp:coreProperties>
</file>