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88" d="100"/>
          <a:sy n="88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0637AF-7211-4739-83CA-154E6A1C34EA}" type="slidenum">
              <a:rPr lang="es-SV" smtClean="0"/>
              <a:t>‹Nr.›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55524F-53A5-4BB2-B18F-F75613234E66}" type="datetimeFigureOut">
              <a:rPr lang="es-SV" smtClean="0"/>
              <a:t>21/1/15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208912" cy="2952327"/>
          </a:xfrm>
        </p:spPr>
        <p:txBody>
          <a:bodyPr/>
          <a:lstStyle/>
          <a:p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4400" b="1" dirty="0"/>
              <a:t/>
            </a:r>
            <a:br>
              <a:rPr lang="es-SV" sz="4400" b="1" dirty="0"/>
            </a:br>
            <a:r>
              <a:rPr lang="es-SV" sz="4400" b="1" dirty="0" smtClean="0"/>
              <a:t/>
            </a:r>
            <a:br>
              <a:rPr lang="es-SV" sz="4400" b="1" dirty="0" smtClean="0"/>
            </a:br>
            <a:r>
              <a:rPr lang="es-SV" sz="2400" b="1" dirty="0">
                <a:latin typeface="+mn-lt"/>
              </a:rPr>
              <a:t/>
            </a:r>
            <a:br>
              <a:rPr lang="es-SV" sz="2400" b="1" dirty="0">
                <a:latin typeface="+mn-lt"/>
              </a:rPr>
            </a:br>
            <a:r>
              <a:rPr lang="es-SV" sz="2400" b="1" dirty="0" smtClean="0">
                <a:latin typeface="+mn-lt"/>
              </a:rPr>
              <a:t/>
            </a:r>
            <a:br>
              <a:rPr lang="es-SV" sz="2400" b="1" dirty="0" smtClean="0">
                <a:latin typeface="+mn-lt"/>
              </a:rPr>
            </a:br>
            <a:r>
              <a:rPr lang="es-SV" sz="2400" b="1" dirty="0">
                <a:latin typeface="+mn-lt"/>
              </a:rPr>
              <a:t/>
            </a:r>
            <a:br>
              <a:rPr lang="es-SV" sz="2400" b="1" dirty="0">
                <a:latin typeface="+mn-lt"/>
              </a:rPr>
            </a:br>
            <a:r>
              <a:rPr lang="es-SV" sz="3600" b="1" dirty="0" smtClean="0">
                <a:latin typeface="+mn-lt"/>
              </a:rPr>
              <a:t>“INNOVANDO SERVICIOS, REDUCIENDO RIESGOS, RENOVANDO VIDAS EN EL SALVADOR”</a:t>
            </a:r>
            <a:r>
              <a:rPr lang="es-SV" sz="3600" dirty="0">
                <a:latin typeface="+mn-lt"/>
              </a:rPr>
              <a:t/>
            </a:r>
            <a:br>
              <a:rPr lang="es-SV" sz="3600" dirty="0">
                <a:latin typeface="+mn-lt"/>
              </a:rPr>
            </a:br>
            <a:endParaRPr lang="es-SV" sz="3600" b="1" dirty="0"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8348"/>
            <a:ext cx="2470563" cy="79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Description: Description: Descripción: Nuevo Logo Plan_WEB_Azu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60"/>
          <a:stretch>
            <a:fillRect/>
          </a:stretch>
        </p:blipFill>
        <p:spPr bwMode="auto">
          <a:xfrm>
            <a:off x="6876256" y="5085184"/>
            <a:ext cx="936104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SV" sz="2400" b="1" dirty="0" smtClean="0"/>
              <a:t>Propuesta de incremento de salarios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24109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 de incremento de salarios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resultado final del cierre financiero ha arrojado una economía de $149,000.</a:t>
            </a:r>
          </a:p>
          <a:p>
            <a:r>
              <a:rPr lang="es-ES" dirty="0" smtClean="0"/>
              <a:t>Esta economía es el resultado de la contratación tardía del personal de unidades móviles que se dio en el mes de septiembre de año anterior.</a:t>
            </a:r>
          </a:p>
          <a:p>
            <a:r>
              <a:rPr lang="es-ES" dirty="0" smtClean="0"/>
              <a:t>Este retraso se dio debido a lo dilatado que fue el proceso de validación y coordinación del estudio de pruebas orales y capilares rápidas para HIV.</a:t>
            </a:r>
          </a:p>
          <a:p>
            <a:r>
              <a:rPr lang="es-ES" dirty="0" smtClean="0"/>
              <a:t>Estas economías podrían ser utilizadas, con la autorización del Fondo Mundial, para el año 2017 en que no se tendrá financiamiento.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545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 de incremento de salarios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propone realizar un aumento total para los próximos dos años de $42,461 monto que cubriría todos los incrementos propuestos por los próximos dos años.</a:t>
            </a:r>
          </a:p>
          <a:p>
            <a:r>
              <a:rPr lang="es-ES" dirty="0" smtClean="0"/>
              <a:t>Los puestos beneficiados con este incremento son:</a:t>
            </a:r>
          </a:p>
          <a:p>
            <a:pPr>
              <a:buFont typeface="Wingdings" charset="2"/>
              <a:buChar char="§"/>
            </a:pPr>
            <a:r>
              <a:rPr lang="es-ES" dirty="0" smtClean="0"/>
              <a:t>Sub </a:t>
            </a:r>
            <a:r>
              <a:rPr lang="es-ES" dirty="0"/>
              <a:t>Gerente </a:t>
            </a:r>
            <a:endParaRPr lang="es-ES" dirty="0" smtClean="0"/>
          </a:p>
          <a:p>
            <a:pPr>
              <a:buFont typeface="Wingdings" charset="2"/>
              <a:buChar char="§"/>
            </a:pPr>
            <a:r>
              <a:rPr lang="es-ES" b="1" dirty="0" smtClean="0"/>
              <a:t>Especialistas:</a:t>
            </a:r>
            <a:r>
              <a:rPr lang="es-ES" dirty="0" smtClean="0"/>
              <a:t> </a:t>
            </a:r>
            <a:r>
              <a:rPr lang="es-ES" dirty="0"/>
              <a:t>Especialista </a:t>
            </a:r>
            <a:r>
              <a:rPr lang="es-ES" dirty="0" smtClean="0"/>
              <a:t>administrativo, </a:t>
            </a:r>
            <a:r>
              <a:rPr lang="es-ES" dirty="0"/>
              <a:t>Especialista </a:t>
            </a:r>
            <a:r>
              <a:rPr lang="es-ES" dirty="0" smtClean="0"/>
              <a:t>Financiero, </a:t>
            </a:r>
            <a:r>
              <a:rPr lang="es-ES" dirty="0"/>
              <a:t>Especialista </a:t>
            </a:r>
            <a:r>
              <a:rPr lang="es-ES" dirty="0" smtClean="0"/>
              <a:t>Prevención, </a:t>
            </a:r>
            <a:r>
              <a:rPr lang="es-ES" dirty="0"/>
              <a:t>Especialista Monitoreo y </a:t>
            </a:r>
            <a:r>
              <a:rPr lang="es-ES" dirty="0" smtClean="0"/>
              <a:t>Evaluación.</a:t>
            </a:r>
          </a:p>
          <a:p>
            <a:pPr>
              <a:buFont typeface="Wingdings" charset="2"/>
              <a:buChar char="§"/>
            </a:pPr>
            <a:r>
              <a:rPr lang="es-ES" b="1" dirty="0" smtClean="0"/>
              <a:t>Personal Técnico:</a:t>
            </a:r>
            <a:r>
              <a:rPr lang="es-ES" dirty="0" smtClean="0"/>
              <a:t> Técnicos Contables, Técnicos </a:t>
            </a:r>
            <a:r>
              <a:rPr lang="es-ES" dirty="0"/>
              <a:t>de </a:t>
            </a:r>
            <a:r>
              <a:rPr lang="es-ES" dirty="0" smtClean="0"/>
              <a:t>Prevención, </a:t>
            </a:r>
            <a:r>
              <a:rPr lang="es-ES" dirty="0"/>
              <a:t>    </a:t>
            </a:r>
            <a:r>
              <a:rPr lang="es-ES" dirty="0" smtClean="0"/>
              <a:t>Técnicos </a:t>
            </a:r>
            <a:r>
              <a:rPr lang="es-ES" dirty="0"/>
              <a:t>de Monitoreo y </a:t>
            </a:r>
            <a:r>
              <a:rPr lang="es-ES" dirty="0" smtClean="0"/>
              <a:t>Evaluación, Técnico </a:t>
            </a:r>
            <a:r>
              <a:rPr lang="es-ES" dirty="0"/>
              <a:t>de </a:t>
            </a:r>
            <a:r>
              <a:rPr lang="es-ES" dirty="0" smtClean="0"/>
              <a:t>Compras.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929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 de incremento de salarios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estos ajustes son aprobados, aun con las medidas propuestas se tendrían una economía de $106,539.</a:t>
            </a:r>
          </a:p>
          <a:p>
            <a:r>
              <a:rPr lang="es-ES" dirty="0" smtClean="0"/>
              <a:t>Estos incrementos son un estimulo para el equipo del proyecto que junto con el esfuerzo de las organizaciones sub receptoras ha puesto todo su esfuerzo durante el año 2014.</a:t>
            </a:r>
          </a:p>
          <a:p>
            <a:r>
              <a:rPr lang="es-ES" dirty="0" smtClean="0"/>
              <a:t>Estos también corresponden a un plan de incremento salarial basado en el rendimiento del </a:t>
            </a:r>
            <a:r>
              <a:rPr lang="es-ES" dirty="0" smtClean="0"/>
              <a:t>equipo </a:t>
            </a:r>
            <a:r>
              <a:rPr lang="es-ES" smtClean="0"/>
              <a:t>y política </a:t>
            </a:r>
            <a:r>
              <a:rPr lang="es-ES" dirty="0" smtClean="0"/>
              <a:t>interna de Plan.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6917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2003</TotalTime>
  <Words>244</Words>
  <Application>Microsoft Macintosh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Adyacencia</vt:lpstr>
      <vt:lpstr>        “INNOVANDO SERVICIOS, REDUCIENDO RIESGOS, RENOVANDO VIDAS EN EL SALVADOR” </vt:lpstr>
      <vt:lpstr>Propuesta de incremento de salarios</vt:lpstr>
      <vt:lpstr>Propuesta de incremento de salarios</vt:lpstr>
      <vt:lpstr>Propuesta de incremento de salarios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Selección de Sub Receptores</dc:title>
  <dc:creator>Walter Monge</dc:creator>
  <cp:lastModifiedBy>Gerardo Lara</cp:lastModifiedBy>
  <cp:revision>111</cp:revision>
  <dcterms:created xsi:type="dcterms:W3CDTF">2014-01-29T16:29:38Z</dcterms:created>
  <dcterms:modified xsi:type="dcterms:W3CDTF">2015-01-22T00:16:05Z</dcterms:modified>
</cp:coreProperties>
</file>