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89" r:id="rId3"/>
    <p:sldId id="288" r:id="rId4"/>
    <p:sldId id="291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2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5BE-A30C-43FB-8848-12C4773F44B6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22833-2295-45EA-9EAF-8E696C092A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1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522B-734C-4158-AF22-ECD53C536201}" type="datetimeFigureOut">
              <a:rPr lang="es-ES" smtClean="0"/>
              <a:pPr/>
              <a:t>04/02/2015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300192" y="116632"/>
            <a:ext cx="2705473" cy="52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dirty="0" smtClean="0"/>
              <a:t>22 / Enero 2015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s-ES" sz="5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99592" y="2451837"/>
            <a:ext cx="6984776" cy="1625235"/>
          </a:xfrm>
        </p:spPr>
        <p:txBody>
          <a:bodyPr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SV" sz="4400" dirty="0"/>
              <a:t>Propuesta Proceso para Evaluación Estrategia de </a:t>
            </a:r>
            <a:r>
              <a:rPr lang="es-SV" sz="4400" dirty="0" smtClean="0"/>
              <a:t>Malaria</a:t>
            </a:r>
            <a:endParaRPr lang="es-ES"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5736" y="4293096"/>
            <a:ext cx="51845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1800" dirty="0" smtClean="0"/>
              <a:t>Presentan: Dr. Miguel Aragón </a:t>
            </a:r>
          </a:p>
          <a:p>
            <a:r>
              <a:rPr lang="es-SV" sz="1800" dirty="0" smtClean="0"/>
              <a:t>                  Dr. Jaime Alemán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32295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/>
          <p:nvPr/>
        </p:nvSpPr>
        <p:spPr>
          <a:xfrm>
            <a:off x="0" y="116632"/>
            <a:ext cx="5328592" cy="4594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defRPr/>
            </a:pPr>
            <a:r>
              <a:rPr lang="es-SV" sz="2800" b="1" dirty="0" smtClean="0">
                <a:solidFill>
                  <a:srgbClr val="FFC800"/>
                </a:solidFill>
                <a:latin typeface="Arial" pitchFamily="34" charset="0"/>
                <a:ea typeface="+mj-ea"/>
                <a:cs typeface="Arial" pitchFamily="34" charset="0"/>
              </a:rPr>
              <a:t>RUTA CRITICA</a:t>
            </a:r>
            <a:endParaRPr lang="es-SV" sz="2800" b="1" dirty="0">
              <a:solidFill>
                <a:srgbClr val="FFC8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8100392" cy="55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6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3" y="800100"/>
            <a:ext cx="709653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68" y="5059268"/>
            <a:ext cx="318135" cy="6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6"/>
          <p:cNvSpPr txBox="1"/>
          <p:nvPr/>
        </p:nvSpPr>
        <p:spPr>
          <a:xfrm>
            <a:off x="3863728" y="5386928"/>
            <a:ext cx="840295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sz="1600" b="1"/>
              <a:t>Malaria</a:t>
            </a:r>
          </a:p>
        </p:txBody>
      </p:sp>
    </p:spTree>
    <p:extLst>
      <p:ext uri="{BB962C8B-B14F-4D97-AF65-F5344CB8AC3E}">
        <p14:creationId xmlns:p14="http://schemas.microsoft.com/office/powerpoint/2010/main" val="18190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2204864"/>
            <a:ext cx="6624736" cy="302433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7200" b="1" dirty="0" smtClean="0">
                <a:solidFill>
                  <a:srgbClr val="FFC000"/>
                </a:solidFill>
              </a:rPr>
              <a:t>Gracias</a:t>
            </a:r>
            <a:endParaRPr lang="es-ES" sz="4800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7092280" y="188640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6712"/>
            <a:ext cx="2880320" cy="9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26</Words>
  <Application>Microsoft Office PowerPoint</Application>
  <PresentationFormat>Presentación en pantalla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CCEFG</dc:creator>
  <cp:lastModifiedBy>Maria Leydies Portillo</cp:lastModifiedBy>
  <cp:revision>75</cp:revision>
  <dcterms:created xsi:type="dcterms:W3CDTF">2014-09-12T13:24:53Z</dcterms:created>
  <dcterms:modified xsi:type="dcterms:W3CDTF">2015-02-04T17:50:24Z</dcterms:modified>
</cp:coreProperties>
</file>