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89" r:id="rId3"/>
    <p:sldId id="291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22/01/2015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300192" y="116632"/>
            <a:ext cx="2705473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 smtClean="0"/>
              <a:t>22 / Enero 2015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5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99592" y="2451837"/>
            <a:ext cx="6984776" cy="1625235"/>
          </a:xfr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4400" dirty="0" smtClean="0"/>
              <a:t>Proceso para Evaluación PENM de VIH</a:t>
            </a:r>
            <a:endParaRPr lang="es-ES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5736" y="4293096"/>
            <a:ext cx="51845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1800" dirty="0"/>
              <a:t>Presenta: </a:t>
            </a:r>
            <a:r>
              <a:rPr lang="es-SV" sz="1800" dirty="0" smtClean="0"/>
              <a:t>Lcda. Alexia Alvarado /                                 </a:t>
            </a:r>
            <a:r>
              <a:rPr lang="es-SV" sz="1800" dirty="0" smtClean="0"/>
              <a:t>      </a:t>
            </a:r>
          </a:p>
          <a:p>
            <a:r>
              <a:rPr lang="es-SV" sz="1800" dirty="0" smtClean="0"/>
              <a:t> </a:t>
            </a:r>
            <a:r>
              <a:rPr lang="es-SV" sz="1800" dirty="0" smtClean="0"/>
              <a:t>                             </a:t>
            </a:r>
            <a:r>
              <a:rPr lang="es-SV" sz="1800" dirty="0" smtClean="0"/>
              <a:t>Lcda</a:t>
            </a:r>
            <a:r>
              <a:rPr lang="es-SV" sz="1800" dirty="0" smtClean="0"/>
              <a:t>. Marta Alicia de Magaña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xmlns="" val="3229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0" y="116632"/>
            <a:ext cx="5328592" cy="4594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defRPr/>
            </a:pPr>
            <a:r>
              <a:rPr lang="es-SV" sz="2800" b="1" dirty="0" smtClean="0">
                <a:solidFill>
                  <a:srgbClr val="FFC800"/>
                </a:solidFill>
                <a:latin typeface="Arial" pitchFamily="34" charset="0"/>
                <a:ea typeface="+mj-ea"/>
                <a:cs typeface="Arial" pitchFamily="34" charset="0"/>
              </a:rPr>
              <a:t>RUTA CRITICA</a:t>
            </a:r>
            <a:endParaRPr lang="es-SV" sz="2800" b="1" dirty="0">
              <a:solidFill>
                <a:srgbClr val="FFC8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4017" y="908718"/>
          <a:ext cx="8748463" cy="5616626"/>
        </p:xfrm>
        <a:graphic>
          <a:graphicData uri="http://schemas.openxmlformats.org/drawingml/2006/table">
            <a:tbl>
              <a:tblPr/>
              <a:tblGrid>
                <a:gridCol w="1951879"/>
                <a:gridCol w="519732"/>
                <a:gridCol w="519732"/>
                <a:gridCol w="519732"/>
                <a:gridCol w="519732"/>
                <a:gridCol w="519732"/>
                <a:gridCol w="519732"/>
                <a:gridCol w="519732"/>
                <a:gridCol w="519732"/>
                <a:gridCol w="694512"/>
                <a:gridCol w="648072"/>
                <a:gridCol w="648072"/>
                <a:gridCol w="648072"/>
              </a:tblGrid>
              <a:tr h="390565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ACTIVIDADES DE PAÍS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ENERO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OCTUBRE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MEGAS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ICPN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GARP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EVALUACIÓN PENM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Conformación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equipo </a:t>
                      </a:r>
                      <a:r>
                        <a:rPr lang="es-SV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adhoc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Contratación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consultor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26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Aprobación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Plan de Trabajo del Consultor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Realización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Talleres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Primer borrador de la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evaluación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Documento Final de la </a:t>
                      </a:r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Evaluación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26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Presentación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CONASIDA Y MCP-ES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26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Aprobación 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Documento PENM por CONASIDA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21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Divulgacion de la evaluacion y lanzamiento de elaboracion del Nuevo PENM 2016-2020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26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FORMULACIÓN PENM Y PLAN M&amp;E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ACTUALIZACIÓN BASE ASAP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EVALUACIÓN PEN MALARIA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8"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ELABORACIÓN PEN MALARIA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4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204864"/>
            <a:ext cx="6624736" cy="3024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FFC000"/>
                </a:solidFill>
              </a:rPr>
              <a:t>Gracias</a:t>
            </a:r>
            <a:endParaRPr lang="es-ES" sz="48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7092280" y="188640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836712"/>
            <a:ext cx="2880320" cy="9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147</Words>
  <Application>Microsoft Office PowerPoint</Application>
  <PresentationFormat>Presentación en pantalla (4:3)</PresentationFormat>
  <Paragraphs>240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CCE</cp:lastModifiedBy>
  <cp:revision>76</cp:revision>
  <dcterms:created xsi:type="dcterms:W3CDTF">2014-09-12T13:24:53Z</dcterms:created>
  <dcterms:modified xsi:type="dcterms:W3CDTF">2015-01-22T16:45:57Z</dcterms:modified>
</cp:coreProperties>
</file>