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9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1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224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334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294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981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7402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3455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80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8807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437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9112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E339-8D0F-4D4F-B8E8-5C2B94DE4036}" type="datetimeFigureOut">
              <a:rPr lang="es-SV" smtClean="0"/>
              <a:t>25/06/2015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E47B-39D3-4D32-84B4-D249953510D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6719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66729"/>
            <a:ext cx="9144000" cy="2232582"/>
          </a:xfrm>
        </p:spPr>
        <p:txBody>
          <a:bodyPr>
            <a:normAutofit/>
          </a:bodyPr>
          <a:lstStyle/>
          <a:p>
            <a:r>
              <a:rPr lang="es-SV" sz="3600" dirty="0" smtClean="0"/>
              <a:t>Avance en proceso de elaboración de Nuevo Plan Estratégico de Malaria (Dialogo de País, elección de RP, contratación de consultores etc.) </a:t>
            </a:r>
            <a:br>
              <a:rPr lang="es-SV" sz="3600" dirty="0" smtClean="0"/>
            </a:br>
            <a:endParaRPr lang="es-SV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16097"/>
            <a:ext cx="9144000" cy="1087528"/>
          </a:xfrm>
        </p:spPr>
        <p:txBody>
          <a:bodyPr/>
          <a:lstStyle/>
          <a:p>
            <a:r>
              <a:rPr lang="es-SV" dirty="0" smtClean="0"/>
              <a:t>Dr. Jaime Enrique Alemán Escobar</a:t>
            </a:r>
          </a:p>
          <a:p>
            <a:r>
              <a:rPr lang="es-SV" dirty="0" smtClean="0"/>
              <a:t>Coordinador Nacional del Programa de Malaria</a:t>
            </a:r>
            <a:endParaRPr lang="es-SV" dirty="0"/>
          </a:p>
        </p:txBody>
      </p:sp>
      <p:sp>
        <p:nvSpPr>
          <p:cNvPr id="4" name="CuadroTexto 3"/>
          <p:cNvSpPr txBox="1"/>
          <p:nvPr/>
        </p:nvSpPr>
        <p:spPr>
          <a:xfrm>
            <a:off x="2024743" y="5564777"/>
            <a:ext cx="740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San Salvador, jueves 25 de junio de 2015</a:t>
            </a:r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204" y="5934109"/>
            <a:ext cx="1343025" cy="4286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005" y="247152"/>
            <a:ext cx="2249424" cy="100279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2" y="65315"/>
            <a:ext cx="1232263" cy="145560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380307" y="145683"/>
            <a:ext cx="8480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Dirección de Salud Ambiental</a:t>
            </a:r>
          </a:p>
          <a:p>
            <a:pPr algn="ctr"/>
            <a:r>
              <a:rPr lang="es-SV" sz="2400" b="1" dirty="0" smtClean="0"/>
              <a:t>Unidad de Vigilancia de Enfermedades Transmitidas por Vectores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18428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792"/>
            <a:ext cx="12192000" cy="698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 fontScale="90000"/>
          </a:bodyPr>
          <a:lstStyle/>
          <a:p>
            <a:r>
              <a:rPr lang="es-SV" sz="2700" b="1" dirty="0" smtClean="0"/>
              <a:t/>
            </a:r>
            <a:br>
              <a:rPr lang="es-SV" sz="2700" b="1" dirty="0" smtClean="0"/>
            </a:br>
            <a:r>
              <a:rPr lang="es-SV" sz="3600" b="1" dirty="0" smtClean="0"/>
              <a:t>Dialogo de país</a:t>
            </a:r>
            <a:br>
              <a:rPr lang="es-SV" sz="3600" b="1" dirty="0" smtClean="0"/>
            </a:br>
            <a:r>
              <a:rPr lang="es-SV" sz="3600" b="1" dirty="0" smtClean="0"/>
              <a:t/>
            </a:r>
            <a:br>
              <a:rPr lang="es-SV" sz="3600" b="1" dirty="0" smtClean="0"/>
            </a:br>
            <a:r>
              <a:rPr lang="es-SV" sz="2700" b="1" dirty="0" smtClean="0"/>
              <a:t>PRIMER </a:t>
            </a:r>
            <a:r>
              <a:rPr lang="es-SV" sz="2700" b="1" dirty="0"/>
              <a:t>TALLER: Región Metropolitana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1058093"/>
          </a:xfrm>
        </p:spPr>
        <p:txBody>
          <a:bodyPr>
            <a:normAutofit fontScale="85000" lnSpcReduction="20000"/>
          </a:bodyPr>
          <a:lstStyle/>
          <a:p>
            <a:endParaRPr lang="es-SV" sz="2400" dirty="0" smtClean="0"/>
          </a:p>
          <a:p>
            <a:r>
              <a:rPr lang="es-SV" sz="2600" dirty="0" smtClean="0"/>
              <a:t>Fecha</a:t>
            </a:r>
            <a:r>
              <a:rPr lang="es-SV" sz="2600" dirty="0"/>
              <a:t>:  Miércoles 15 de julio Hotel Terraza</a:t>
            </a:r>
          </a:p>
          <a:p>
            <a:r>
              <a:rPr lang="es-SV" sz="2600" dirty="0" smtClean="0"/>
              <a:t>Número </a:t>
            </a:r>
            <a:r>
              <a:rPr lang="es-SV" sz="2600" dirty="0"/>
              <a:t>Estimado de Participantes.: </a:t>
            </a:r>
            <a:r>
              <a:rPr lang="es-SV" sz="2600" b="1" dirty="0"/>
              <a:t>121 </a:t>
            </a:r>
            <a:endParaRPr lang="es-SV" sz="2600" dirty="0"/>
          </a:p>
          <a:p>
            <a:pPr marL="0" indent="0">
              <a:buNone/>
            </a:pPr>
            <a:endParaRPr lang="es-SV" sz="2400" dirty="0" smtClean="0"/>
          </a:p>
          <a:p>
            <a:endParaRPr lang="es-SV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2593339"/>
            <a:ext cx="10515600" cy="736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dirty="0" smtClean="0"/>
              <a:t>SEGUNDO TALLER: Región Oriental</a:t>
            </a:r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3201036"/>
            <a:ext cx="10515600" cy="116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400" dirty="0" smtClean="0"/>
              <a:t>Fecha:  Viernes 17 de julio </a:t>
            </a:r>
          </a:p>
          <a:p>
            <a:r>
              <a:rPr lang="es-SV" sz="2400" dirty="0" smtClean="0"/>
              <a:t>Número Estimado de Participantes.: </a:t>
            </a:r>
            <a:r>
              <a:rPr lang="es-SV" sz="2400" b="1" dirty="0" smtClean="0"/>
              <a:t>89</a:t>
            </a:r>
            <a:endParaRPr lang="es-SV" sz="2400" dirty="0" smtClean="0"/>
          </a:p>
          <a:p>
            <a:endParaRPr lang="es-SV" sz="24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4441235"/>
            <a:ext cx="10515600" cy="871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400" b="1" dirty="0" smtClean="0"/>
              <a:t>TERCER TALLER: Región Occidental</a:t>
            </a:r>
            <a:r>
              <a:rPr lang="es-SV" sz="2400" dirty="0" smtClean="0"/>
              <a:t> </a:t>
            </a:r>
            <a:br>
              <a:rPr lang="es-SV" sz="2400" dirty="0" smtClean="0"/>
            </a:br>
            <a:endParaRPr lang="es-SV" sz="2400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838200" y="5258253"/>
            <a:ext cx="10515600" cy="116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400" dirty="0" smtClean="0"/>
              <a:t>Fecha:  Miércoles 22 de julio </a:t>
            </a:r>
          </a:p>
          <a:p>
            <a:r>
              <a:rPr lang="es-SV" sz="2400" dirty="0" smtClean="0"/>
              <a:t>Número Estimado de Participantes.: </a:t>
            </a:r>
            <a:r>
              <a:rPr lang="es-SV" sz="2400" b="1" dirty="0" smtClean="0"/>
              <a:t>76</a:t>
            </a:r>
            <a:endParaRPr lang="es-SV" sz="2400" dirty="0" smtClean="0"/>
          </a:p>
          <a:p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772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SV" b="1" dirty="0"/>
              <a:t>Identificación instituciones clave:</a:t>
            </a:r>
          </a:p>
          <a:p>
            <a:r>
              <a:rPr lang="es-SV" dirty="0"/>
              <a:t>Academia: UES, UEES, IEPROES, USAM, UNSSA UJMD</a:t>
            </a:r>
          </a:p>
          <a:p>
            <a:r>
              <a:rPr lang="es-SV" dirty="0"/>
              <a:t>Col. vol.:   OTE, NORTE, SUR, CENTRO  </a:t>
            </a:r>
          </a:p>
          <a:p>
            <a:r>
              <a:rPr lang="es-SV" dirty="0"/>
              <a:t>ONG:  PROVIDA, Plan </a:t>
            </a:r>
            <a:r>
              <a:rPr lang="es-SV" dirty="0" err="1"/>
              <a:t>Int</a:t>
            </a:r>
            <a:r>
              <a:rPr lang="es-SV" dirty="0"/>
              <a:t>. CONAMUS,MSF  (Médicos sin fronteras)(occidente), Foro de Salud</a:t>
            </a:r>
          </a:p>
          <a:p>
            <a:r>
              <a:rPr lang="es-SV" dirty="0"/>
              <a:t> Cooperación: OPS, JICA, LUX, AECID, </a:t>
            </a:r>
            <a:r>
              <a:rPr lang="es-SV" dirty="0" err="1"/>
              <a:t>ONUSida</a:t>
            </a:r>
            <a:r>
              <a:rPr lang="es-SV" dirty="0"/>
              <a:t>, UNICEF,ONU,MUJERES, PNUD, USAID, comando sur. CDC, Proyecto Mesoamérica, SECOMISCA</a:t>
            </a:r>
          </a:p>
          <a:p>
            <a:r>
              <a:rPr lang="es-SV" dirty="0"/>
              <a:t>Salud:  ISSS (2), COSAM, IBM, ISRI, Dirección Nacional de Medicamentos</a:t>
            </a:r>
          </a:p>
          <a:p>
            <a:r>
              <a:rPr lang="es-SV" dirty="0"/>
              <a:t> MINSAL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708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5" y="182246"/>
            <a:ext cx="10515600" cy="510085"/>
          </a:xfrm>
        </p:spPr>
        <p:txBody>
          <a:bodyPr>
            <a:normAutofit/>
          </a:bodyPr>
          <a:lstStyle/>
          <a:p>
            <a:r>
              <a:rPr lang="es-SV" sz="2800" b="1" dirty="0"/>
              <a:t>Equipo de Coordinación Elaboración NC Malaria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6" y="875211"/>
            <a:ext cx="11612880" cy="589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/>
          </a:bodyPr>
          <a:lstStyle/>
          <a:p>
            <a:r>
              <a:rPr lang="es-SV" sz="2400" b="1" dirty="0"/>
              <a:t>Equipo Técnico de apoyo al proceso de  Elaboración de Nota Conceptual de Malaria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1031966"/>
            <a:ext cx="10988039" cy="561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9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TDR para contratación de consultor técnico para el PENM 2016-2020, publicado el día de ayer por OPS.</a:t>
            </a:r>
          </a:p>
          <a:p>
            <a:endParaRPr lang="es-SV" dirty="0" smtClean="0"/>
          </a:p>
          <a:p>
            <a:r>
              <a:rPr lang="es-SV" dirty="0" smtClean="0"/>
              <a:t>TDR </a:t>
            </a:r>
            <a:r>
              <a:rPr lang="es-SV" dirty="0"/>
              <a:t>para contratación de consultor </a:t>
            </a:r>
            <a:r>
              <a:rPr lang="es-SV" dirty="0" smtClean="0"/>
              <a:t>financiero </a:t>
            </a:r>
            <a:r>
              <a:rPr lang="es-SV" dirty="0"/>
              <a:t>para el PENM 2016-2020, </a:t>
            </a:r>
            <a:r>
              <a:rPr lang="es-SV" dirty="0" smtClean="0"/>
              <a:t>en proceso.</a:t>
            </a:r>
          </a:p>
          <a:p>
            <a:endParaRPr lang="es-SV" dirty="0"/>
          </a:p>
          <a:p>
            <a:r>
              <a:rPr lang="es-SV" dirty="0" smtClean="0"/>
              <a:t>Elección del RP, en proceso.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4034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847503" y="2967335"/>
            <a:ext cx="4497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Muchas gracias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222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189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Avance en proceso de elaboración de Nuevo Plan Estratégico de Malaria (Dialogo de País, elección de RP, contratación de consultores etc.)  </vt:lpstr>
      <vt:lpstr>Presentación de PowerPoint</vt:lpstr>
      <vt:lpstr> Dialogo de país  PRIMER TALLER: Región Metropolitana </vt:lpstr>
      <vt:lpstr>Presentación de PowerPoint</vt:lpstr>
      <vt:lpstr>Equipo de Coordinación Elaboración NC Malaria</vt:lpstr>
      <vt:lpstr>Equipo Técnico de apoyo al proceso de  Elaboración de Nota Conceptual de Malaria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 en proceso de elaboración de Nuevo Plan Estratégico de Malaria (Dialogo de País, elección de RP, contratación de consultores etc.)  </dc:title>
  <dc:creator>Enrique Aleman</dc:creator>
  <cp:lastModifiedBy>Enrique Aleman</cp:lastModifiedBy>
  <cp:revision>11</cp:revision>
  <dcterms:created xsi:type="dcterms:W3CDTF">2015-06-25T03:30:28Z</dcterms:created>
  <dcterms:modified xsi:type="dcterms:W3CDTF">2015-06-25T13:57:06Z</dcterms:modified>
</cp:coreProperties>
</file>