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2" r:id="rId2"/>
    <p:sldId id="311" r:id="rId3"/>
    <p:sldId id="300" r:id="rId4"/>
    <p:sldId id="294" r:id="rId5"/>
    <p:sldId id="29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9C9A3-5ECB-4419-B21F-3DD56DDA26C4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SV"/>
        </a:p>
      </dgm:t>
    </dgm:pt>
    <dgm:pt modelId="{6C9D2217-4290-4820-A9D3-2E3107A9CDAE}">
      <dgm:prSet phldrT="[Texto]" custT="1"/>
      <dgm:spPr/>
      <dgm:t>
        <a:bodyPr/>
        <a:lstStyle/>
        <a:p>
          <a:r>
            <a:rPr lang="es-SV" sz="2000" dirty="0" smtClean="0"/>
            <a:t>MCP-ES</a:t>
          </a:r>
          <a:endParaRPr lang="es-SV" sz="2000" dirty="0"/>
        </a:p>
      </dgm:t>
    </dgm:pt>
    <dgm:pt modelId="{04031E9C-BD3C-49FD-9498-0E8B672EBBF9}" type="parTrans" cxnId="{60AC90B1-0E96-4F54-A227-621F57F1BF78}">
      <dgm:prSet/>
      <dgm:spPr/>
      <dgm:t>
        <a:bodyPr/>
        <a:lstStyle/>
        <a:p>
          <a:endParaRPr lang="es-SV"/>
        </a:p>
      </dgm:t>
    </dgm:pt>
    <dgm:pt modelId="{17E449AD-CD1B-4A02-8234-EDBC3E34DA59}" type="sibTrans" cxnId="{60AC90B1-0E96-4F54-A227-621F57F1BF78}">
      <dgm:prSet/>
      <dgm:spPr/>
      <dgm:t>
        <a:bodyPr/>
        <a:lstStyle/>
        <a:p>
          <a:endParaRPr lang="es-SV"/>
        </a:p>
      </dgm:t>
    </dgm:pt>
    <dgm:pt modelId="{79884527-90D0-468C-BFFC-0F269A984C3D}">
      <dgm:prSet phldrT="[Texto]" custT="1"/>
      <dgm:spPr/>
      <dgm:t>
        <a:bodyPr/>
        <a:lstStyle/>
        <a:p>
          <a:r>
            <a:rPr lang="es-SV" sz="1600" dirty="0" smtClean="0"/>
            <a:t>Gobierno</a:t>
          </a:r>
          <a:endParaRPr lang="es-SV" sz="1600" dirty="0"/>
        </a:p>
      </dgm:t>
    </dgm:pt>
    <dgm:pt modelId="{0A9D5950-0175-4243-9756-A36B8E508DA3}" type="parTrans" cxnId="{C24DA05F-7790-4FC7-8BCD-BA06D80251BE}">
      <dgm:prSet/>
      <dgm:spPr/>
      <dgm:t>
        <a:bodyPr/>
        <a:lstStyle/>
        <a:p>
          <a:endParaRPr lang="es-SV"/>
        </a:p>
      </dgm:t>
    </dgm:pt>
    <dgm:pt modelId="{1E225E9A-FE36-4FF2-9617-CDAF441139DE}" type="sibTrans" cxnId="{C24DA05F-7790-4FC7-8BCD-BA06D80251BE}">
      <dgm:prSet/>
      <dgm:spPr/>
      <dgm:t>
        <a:bodyPr/>
        <a:lstStyle/>
        <a:p>
          <a:endParaRPr lang="es-SV"/>
        </a:p>
      </dgm:t>
    </dgm:pt>
    <dgm:pt modelId="{5ED2290C-A446-4CEA-8C76-8F5E39D68AF3}">
      <dgm:prSet phldrT="[Texto]" custT="1"/>
      <dgm:spPr/>
      <dgm:t>
        <a:bodyPr/>
        <a:lstStyle/>
        <a:p>
          <a:r>
            <a:rPr lang="es-SV" sz="1200" dirty="0" smtClean="0"/>
            <a:t>Personas afectadas VIH, TB y Malaria</a:t>
          </a:r>
          <a:endParaRPr lang="es-SV" sz="1200" dirty="0"/>
        </a:p>
      </dgm:t>
    </dgm:pt>
    <dgm:pt modelId="{8FC4D3E7-5D06-473B-B43A-6F474897CAEE}" type="parTrans" cxnId="{646740A1-A9BC-4B59-8424-166B1847E53C}">
      <dgm:prSet/>
      <dgm:spPr/>
      <dgm:t>
        <a:bodyPr/>
        <a:lstStyle/>
        <a:p>
          <a:endParaRPr lang="es-SV"/>
        </a:p>
      </dgm:t>
    </dgm:pt>
    <dgm:pt modelId="{36D677E2-B405-4D06-BF77-D01C3044196C}" type="sibTrans" cxnId="{646740A1-A9BC-4B59-8424-166B1847E53C}">
      <dgm:prSet/>
      <dgm:spPr/>
      <dgm:t>
        <a:bodyPr/>
        <a:lstStyle/>
        <a:p>
          <a:endParaRPr lang="es-SV"/>
        </a:p>
      </dgm:t>
    </dgm:pt>
    <dgm:pt modelId="{32258C5B-3A0F-4F6C-8EB3-490FFA5DBC63}">
      <dgm:prSet phldrT="[Texto]" custT="1"/>
      <dgm:spPr/>
      <dgm:t>
        <a:bodyPr/>
        <a:lstStyle/>
        <a:p>
          <a:r>
            <a:rPr lang="es-SV" sz="1200" dirty="0" smtClean="0"/>
            <a:t>Poblaciones claves (HSH-Trans y TS)</a:t>
          </a:r>
          <a:endParaRPr lang="es-SV" sz="1200" dirty="0"/>
        </a:p>
      </dgm:t>
    </dgm:pt>
    <dgm:pt modelId="{E4D2CEA1-98B7-4802-9384-D268790F76F7}" type="parTrans" cxnId="{54BA2175-5CBD-4AD4-9385-ABC8BD4C3ECE}">
      <dgm:prSet/>
      <dgm:spPr/>
      <dgm:t>
        <a:bodyPr/>
        <a:lstStyle/>
        <a:p>
          <a:endParaRPr lang="es-SV"/>
        </a:p>
      </dgm:t>
    </dgm:pt>
    <dgm:pt modelId="{7B5E8944-A573-4E64-B8D4-D3EA6B12EC22}" type="sibTrans" cxnId="{54BA2175-5CBD-4AD4-9385-ABC8BD4C3ECE}">
      <dgm:prSet/>
      <dgm:spPr/>
      <dgm:t>
        <a:bodyPr/>
        <a:lstStyle/>
        <a:p>
          <a:endParaRPr lang="es-SV"/>
        </a:p>
      </dgm:t>
    </dgm:pt>
    <dgm:pt modelId="{E1C5D3D0-BD19-4D56-A142-87AEB1DC4962}">
      <dgm:prSet phldrT="[Texto]" custT="1"/>
      <dgm:spPr/>
      <dgm:t>
        <a:bodyPr/>
        <a:lstStyle/>
        <a:p>
          <a:r>
            <a:rPr lang="es-SV" sz="1200" dirty="0" smtClean="0"/>
            <a:t>ONG´s Nacionales e </a:t>
          </a:r>
          <a:r>
            <a:rPr lang="es-SV" sz="1200" dirty="0" err="1" smtClean="0"/>
            <a:t>Internacio-nales</a:t>
          </a:r>
          <a:endParaRPr lang="es-SV" sz="1200" dirty="0"/>
        </a:p>
      </dgm:t>
    </dgm:pt>
    <dgm:pt modelId="{6AC310BB-06F6-495A-B7C1-7DAA018C0049}" type="parTrans" cxnId="{8545E5AB-41C4-44D5-9FF5-D21F6B5C57BF}">
      <dgm:prSet/>
      <dgm:spPr/>
      <dgm:t>
        <a:bodyPr/>
        <a:lstStyle/>
        <a:p>
          <a:endParaRPr lang="es-SV"/>
        </a:p>
      </dgm:t>
    </dgm:pt>
    <dgm:pt modelId="{D2B68563-15E4-48D9-A5EF-72D93A958DD2}" type="sibTrans" cxnId="{8545E5AB-41C4-44D5-9FF5-D21F6B5C57BF}">
      <dgm:prSet/>
      <dgm:spPr/>
      <dgm:t>
        <a:bodyPr/>
        <a:lstStyle/>
        <a:p>
          <a:endParaRPr lang="es-SV"/>
        </a:p>
      </dgm:t>
    </dgm:pt>
    <dgm:pt modelId="{6A028E89-67D4-4134-B90F-DB58E98285A1}">
      <dgm:prSet custT="1"/>
      <dgm:spPr/>
      <dgm:t>
        <a:bodyPr/>
        <a:lstStyle/>
        <a:p>
          <a:r>
            <a:rPr lang="es-SV" sz="1400" dirty="0" smtClean="0"/>
            <a:t>Academia </a:t>
          </a:r>
          <a:endParaRPr lang="es-SV" sz="1400" dirty="0"/>
        </a:p>
      </dgm:t>
    </dgm:pt>
    <dgm:pt modelId="{F29CEE59-A1B7-47B1-8EC5-BBA75F1CD7E7}" type="parTrans" cxnId="{6B0976EE-F5CA-443B-8F2D-5B9A1485233B}">
      <dgm:prSet/>
      <dgm:spPr/>
      <dgm:t>
        <a:bodyPr/>
        <a:lstStyle/>
        <a:p>
          <a:endParaRPr lang="es-SV"/>
        </a:p>
      </dgm:t>
    </dgm:pt>
    <dgm:pt modelId="{8FD2D1B5-2282-46FC-AEDA-14DB3A442A45}" type="sibTrans" cxnId="{6B0976EE-F5CA-443B-8F2D-5B9A1485233B}">
      <dgm:prSet/>
      <dgm:spPr/>
      <dgm:t>
        <a:bodyPr/>
        <a:lstStyle/>
        <a:p>
          <a:endParaRPr lang="es-SV"/>
        </a:p>
      </dgm:t>
    </dgm:pt>
    <dgm:pt modelId="{AAAA5F41-4E7D-4AB8-90B7-E34A46553C3B}">
      <dgm:prSet custT="1"/>
      <dgm:spPr/>
      <dgm:t>
        <a:bodyPr/>
        <a:lstStyle/>
        <a:p>
          <a:r>
            <a:rPr lang="es-SV" sz="1200" dirty="0" err="1" smtClean="0"/>
            <a:t>Organizacio-nes</a:t>
          </a:r>
          <a:r>
            <a:rPr lang="es-SV" sz="1200" dirty="0" smtClean="0"/>
            <a:t> Basadas en la Fe</a:t>
          </a:r>
          <a:endParaRPr lang="es-SV" sz="1200" dirty="0"/>
        </a:p>
      </dgm:t>
    </dgm:pt>
    <dgm:pt modelId="{ECD52588-A4B0-43A4-B5FF-F2299B5A8B94}" type="parTrans" cxnId="{7742F35F-703E-4E6E-90B3-BD764615C6BD}">
      <dgm:prSet/>
      <dgm:spPr/>
      <dgm:t>
        <a:bodyPr/>
        <a:lstStyle/>
        <a:p>
          <a:endParaRPr lang="es-SV"/>
        </a:p>
      </dgm:t>
    </dgm:pt>
    <dgm:pt modelId="{6656C161-4B43-4835-AB4B-758C65C1E312}" type="sibTrans" cxnId="{7742F35F-703E-4E6E-90B3-BD764615C6BD}">
      <dgm:prSet/>
      <dgm:spPr/>
      <dgm:t>
        <a:bodyPr/>
        <a:lstStyle/>
        <a:p>
          <a:endParaRPr lang="es-SV"/>
        </a:p>
      </dgm:t>
    </dgm:pt>
    <dgm:pt modelId="{D6EC4E69-7F02-46D2-825C-FA2DCBEF7D7B}">
      <dgm:prSet custT="1"/>
      <dgm:spPr/>
      <dgm:t>
        <a:bodyPr/>
        <a:lstStyle/>
        <a:p>
          <a:r>
            <a:rPr lang="es-SV" sz="1200" dirty="0" smtClean="0"/>
            <a:t>Cooperación Internacional</a:t>
          </a:r>
          <a:endParaRPr lang="es-SV" sz="1200" dirty="0"/>
        </a:p>
      </dgm:t>
    </dgm:pt>
    <dgm:pt modelId="{39E846D4-D0CF-433F-818E-7ED22126F696}" type="parTrans" cxnId="{26A7D306-04D9-4407-8C46-198766A3EE64}">
      <dgm:prSet/>
      <dgm:spPr/>
      <dgm:t>
        <a:bodyPr/>
        <a:lstStyle/>
        <a:p>
          <a:endParaRPr lang="es-SV"/>
        </a:p>
      </dgm:t>
    </dgm:pt>
    <dgm:pt modelId="{7D3E199B-D29F-4D2E-9B09-1464B2121E38}" type="sibTrans" cxnId="{26A7D306-04D9-4407-8C46-198766A3EE64}">
      <dgm:prSet/>
      <dgm:spPr/>
      <dgm:t>
        <a:bodyPr/>
        <a:lstStyle/>
        <a:p>
          <a:endParaRPr lang="es-SV"/>
        </a:p>
      </dgm:t>
    </dgm:pt>
    <dgm:pt modelId="{CEBEBC42-578D-4664-B06C-FAA8DE956F42}">
      <dgm:prSet custT="1"/>
      <dgm:spPr/>
      <dgm:t>
        <a:bodyPr/>
        <a:lstStyle/>
        <a:p>
          <a:r>
            <a:rPr lang="es-SV" sz="1800" dirty="0" smtClean="0"/>
            <a:t>Privado</a:t>
          </a:r>
          <a:endParaRPr lang="es-SV" sz="1800" dirty="0"/>
        </a:p>
      </dgm:t>
    </dgm:pt>
    <dgm:pt modelId="{5E7B736C-48B3-4AF3-8F93-86D24246F429}" type="parTrans" cxnId="{6442A859-8A7A-437C-ADE8-875E3186E8CC}">
      <dgm:prSet/>
      <dgm:spPr/>
      <dgm:t>
        <a:bodyPr/>
        <a:lstStyle/>
        <a:p>
          <a:endParaRPr lang="es-SV"/>
        </a:p>
      </dgm:t>
    </dgm:pt>
    <dgm:pt modelId="{47DA1134-572E-45BD-A362-1D0664CB7975}" type="sibTrans" cxnId="{6442A859-8A7A-437C-ADE8-875E3186E8CC}">
      <dgm:prSet/>
      <dgm:spPr/>
      <dgm:t>
        <a:bodyPr/>
        <a:lstStyle/>
        <a:p>
          <a:endParaRPr lang="es-SV"/>
        </a:p>
      </dgm:t>
    </dgm:pt>
    <dgm:pt modelId="{270F9225-4ED0-4E17-9CA1-5E45DFBB2FB6}" type="pres">
      <dgm:prSet presAssocID="{E889C9A3-5ECB-4419-B21F-3DD56DDA26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DDB161D-1674-4189-9862-F6EB01445C42}" type="pres">
      <dgm:prSet presAssocID="{6C9D2217-4290-4820-A9D3-2E3107A9CDAE}" presName="centerShape" presStyleLbl="node0" presStyleIdx="0" presStyleCnt="1"/>
      <dgm:spPr/>
      <dgm:t>
        <a:bodyPr/>
        <a:lstStyle/>
        <a:p>
          <a:endParaRPr lang="es-SV"/>
        </a:p>
      </dgm:t>
    </dgm:pt>
    <dgm:pt modelId="{AB5C1288-D883-4C26-BDFC-BCD9372930D6}" type="pres">
      <dgm:prSet presAssocID="{0A9D5950-0175-4243-9756-A36B8E508DA3}" presName="Name9" presStyleLbl="parChTrans1D2" presStyleIdx="0" presStyleCnt="8"/>
      <dgm:spPr/>
      <dgm:t>
        <a:bodyPr/>
        <a:lstStyle/>
        <a:p>
          <a:endParaRPr lang="es-SV"/>
        </a:p>
      </dgm:t>
    </dgm:pt>
    <dgm:pt modelId="{C26CF799-28F8-4CAB-BD8C-79EF67B535D8}" type="pres">
      <dgm:prSet presAssocID="{0A9D5950-0175-4243-9756-A36B8E508DA3}" presName="connTx" presStyleLbl="parChTrans1D2" presStyleIdx="0" presStyleCnt="8"/>
      <dgm:spPr/>
      <dgm:t>
        <a:bodyPr/>
        <a:lstStyle/>
        <a:p>
          <a:endParaRPr lang="es-SV"/>
        </a:p>
      </dgm:t>
    </dgm:pt>
    <dgm:pt modelId="{83C090C5-96B4-4DBC-AA55-0C746EAEAFDE}" type="pres">
      <dgm:prSet presAssocID="{79884527-90D0-468C-BFFC-0F269A984C3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FDF8FCE-944F-4F74-A48F-783CA1267E54}" type="pres">
      <dgm:prSet presAssocID="{8FC4D3E7-5D06-473B-B43A-6F474897CAEE}" presName="Name9" presStyleLbl="parChTrans1D2" presStyleIdx="1" presStyleCnt="8"/>
      <dgm:spPr/>
      <dgm:t>
        <a:bodyPr/>
        <a:lstStyle/>
        <a:p>
          <a:endParaRPr lang="es-SV"/>
        </a:p>
      </dgm:t>
    </dgm:pt>
    <dgm:pt modelId="{32F7E9E2-99BC-4F8B-A6F2-4685C84B26EA}" type="pres">
      <dgm:prSet presAssocID="{8FC4D3E7-5D06-473B-B43A-6F474897CAEE}" presName="connTx" presStyleLbl="parChTrans1D2" presStyleIdx="1" presStyleCnt="8"/>
      <dgm:spPr/>
      <dgm:t>
        <a:bodyPr/>
        <a:lstStyle/>
        <a:p>
          <a:endParaRPr lang="es-SV"/>
        </a:p>
      </dgm:t>
    </dgm:pt>
    <dgm:pt modelId="{39B67E3D-78E1-48B6-9400-E35B510F0605}" type="pres">
      <dgm:prSet presAssocID="{5ED2290C-A446-4CEA-8C76-8F5E39D68AF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162D678-B114-4B3A-95E1-F6E805BF1C0E}" type="pres">
      <dgm:prSet presAssocID="{E4D2CEA1-98B7-4802-9384-D268790F76F7}" presName="Name9" presStyleLbl="parChTrans1D2" presStyleIdx="2" presStyleCnt="8"/>
      <dgm:spPr/>
      <dgm:t>
        <a:bodyPr/>
        <a:lstStyle/>
        <a:p>
          <a:endParaRPr lang="es-SV"/>
        </a:p>
      </dgm:t>
    </dgm:pt>
    <dgm:pt modelId="{A2303FA7-26CA-4E3E-B76B-5CE7F83820C9}" type="pres">
      <dgm:prSet presAssocID="{E4D2CEA1-98B7-4802-9384-D268790F76F7}" presName="connTx" presStyleLbl="parChTrans1D2" presStyleIdx="2" presStyleCnt="8"/>
      <dgm:spPr/>
      <dgm:t>
        <a:bodyPr/>
        <a:lstStyle/>
        <a:p>
          <a:endParaRPr lang="es-SV"/>
        </a:p>
      </dgm:t>
    </dgm:pt>
    <dgm:pt modelId="{B3013A9F-CC91-4555-BAB8-E3F3E1611CF0}" type="pres">
      <dgm:prSet presAssocID="{32258C5B-3A0F-4F6C-8EB3-490FFA5DBC6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275428F-923A-4DEC-A8F9-167BCF45E05F}" type="pres">
      <dgm:prSet presAssocID="{6AC310BB-06F6-495A-B7C1-7DAA018C0049}" presName="Name9" presStyleLbl="parChTrans1D2" presStyleIdx="3" presStyleCnt="8"/>
      <dgm:spPr/>
      <dgm:t>
        <a:bodyPr/>
        <a:lstStyle/>
        <a:p>
          <a:endParaRPr lang="es-SV"/>
        </a:p>
      </dgm:t>
    </dgm:pt>
    <dgm:pt modelId="{8EDD0287-51A6-4C48-B315-B023187706A2}" type="pres">
      <dgm:prSet presAssocID="{6AC310BB-06F6-495A-B7C1-7DAA018C0049}" presName="connTx" presStyleLbl="parChTrans1D2" presStyleIdx="3" presStyleCnt="8"/>
      <dgm:spPr/>
      <dgm:t>
        <a:bodyPr/>
        <a:lstStyle/>
        <a:p>
          <a:endParaRPr lang="es-SV"/>
        </a:p>
      </dgm:t>
    </dgm:pt>
    <dgm:pt modelId="{D6B7560A-1EEE-4121-90E7-4CFA94F492F7}" type="pres">
      <dgm:prSet presAssocID="{E1C5D3D0-BD19-4D56-A142-87AEB1DC496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25C49CB-9E08-4E2D-8106-C0F1471FDB75}" type="pres">
      <dgm:prSet presAssocID="{F29CEE59-A1B7-47B1-8EC5-BBA75F1CD7E7}" presName="Name9" presStyleLbl="parChTrans1D2" presStyleIdx="4" presStyleCnt="8"/>
      <dgm:spPr/>
      <dgm:t>
        <a:bodyPr/>
        <a:lstStyle/>
        <a:p>
          <a:endParaRPr lang="es-SV"/>
        </a:p>
      </dgm:t>
    </dgm:pt>
    <dgm:pt modelId="{C55DCAE4-C32D-4422-BA54-BC1FB681E06F}" type="pres">
      <dgm:prSet presAssocID="{F29CEE59-A1B7-47B1-8EC5-BBA75F1CD7E7}" presName="connTx" presStyleLbl="parChTrans1D2" presStyleIdx="4" presStyleCnt="8"/>
      <dgm:spPr/>
      <dgm:t>
        <a:bodyPr/>
        <a:lstStyle/>
        <a:p>
          <a:endParaRPr lang="es-SV"/>
        </a:p>
      </dgm:t>
    </dgm:pt>
    <dgm:pt modelId="{C29DB5DC-B5AF-426C-AE44-600A6CEA8411}" type="pres">
      <dgm:prSet presAssocID="{6A028E89-67D4-4134-B90F-DB58E98285A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9F2373C-D0A9-4DB7-94F0-E7F848919679}" type="pres">
      <dgm:prSet presAssocID="{ECD52588-A4B0-43A4-B5FF-F2299B5A8B94}" presName="Name9" presStyleLbl="parChTrans1D2" presStyleIdx="5" presStyleCnt="8"/>
      <dgm:spPr/>
      <dgm:t>
        <a:bodyPr/>
        <a:lstStyle/>
        <a:p>
          <a:endParaRPr lang="es-SV"/>
        </a:p>
      </dgm:t>
    </dgm:pt>
    <dgm:pt modelId="{518CF621-8629-4A90-BDF2-791CE1589E53}" type="pres">
      <dgm:prSet presAssocID="{ECD52588-A4B0-43A4-B5FF-F2299B5A8B94}" presName="connTx" presStyleLbl="parChTrans1D2" presStyleIdx="5" presStyleCnt="8"/>
      <dgm:spPr/>
      <dgm:t>
        <a:bodyPr/>
        <a:lstStyle/>
        <a:p>
          <a:endParaRPr lang="es-SV"/>
        </a:p>
      </dgm:t>
    </dgm:pt>
    <dgm:pt modelId="{E5B3E442-D963-4141-B0C2-754899191E28}" type="pres">
      <dgm:prSet presAssocID="{AAAA5F41-4E7D-4AB8-90B7-E34A46553C3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0409A2D-B8DE-444C-A89A-05523CC8E1EA}" type="pres">
      <dgm:prSet presAssocID="{39E846D4-D0CF-433F-818E-7ED22126F696}" presName="Name9" presStyleLbl="parChTrans1D2" presStyleIdx="6" presStyleCnt="8"/>
      <dgm:spPr/>
      <dgm:t>
        <a:bodyPr/>
        <a:lstStyle/>
        <a:p>
          <a:endParaRPr lang="es-SV"/>
        </a:p>
      </dgm:t>
    </dgm:pt>
    <dgm:pt modelId="{C5F0467F-EBA9-4531-8E2D-89302138FB8A}" type="pres">
      <dgm:prSet presAssocID="{39E846D4-D0CF-433F-818E-7ED22126F696}" presName="connTx" presStyleLbl="parChTrans1D2" presStyleIdx="6" presStyleCnt="8"/>
      <dgm:spPr/>
      <dgm:t>
        <a:bodyPr/>
        <a:lstStyle/>
        <a:p>
          <a:endParaRPr lang="es-SV"/>
        </a:p>
      </dgm:t>
    </dgm:pt>
    <dgm:pt modelId="{BACEE652-4161-41C0-9680-E05E4E5C1C66}" type="pres">
      <dgm:prSet presAssocID="{D6EC4E69-7F02-46D2-825C-FA2DCBEF7D7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E29AA76-26BB-4842-B076-9EEA0BB152E3}" type="pres">
      <dgm:prSet presAssocID="{5E7B736C-48B3-4AF3-8F93-86D24246F429}" presName="Name9" presStyleLbl="parChTrans1D2" presStyleIdx="7" presStyleCnt="8"/>
      <dgm:spPr/>
      <dgm:t>
        <a:bodyPr/>
        <a:lstStyle/>
        <a:p>
          <a:endParaRPr lang="es-SV"/>
        </a:p>
      </dgm:t>
    </dgm:pt>
    <dgm:pt modelId="{BD9F5BFA-394E-4C32-90F4-A29F5EE99B12}" type="pres">
      <dgm:prSet presAssocID="{5E7B736C-48B3-4AF3-8F93-86D24246F429}" presName="connTx" presStyleLbl="parChTrans1D2" presStyleIdx="7" presStyleCnt="8"/>
      <dgm:spPr/>
      <dgm:t>
        <a:bodyPr/>
        <a:lstStyle/>
        <a:p>
          <a:endParaRPr lang="es-SV"/>
        </a:p>
      </dgm:t>
    </dgm:pt>
    <dgm:pt modelId="{D8224ED3-E2FC-446C-BABB-82191618A79A}" type="pres">
      <dgm:prSet presAssocID="{CEBEBC42-578D-4664-B06C-FAA8DE956F4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15E358F-85B2-4C35-87B4-A6381E2770AF}" type="presOf" srcId="{CEBEBC42-578D-4664-B06C-FAA8DE956F42}" destId="{D8224ED3-E2FC-446C-BABB-82191618A79A}" srcOrd="0" destOrd="0" presId="urn:microsoft.com/office/officeart/2005/8/layout/radial1"/>
    <dgm:cxn modelId="{646740A1-A9BC-4B59-8424-166B1847E53C}" srcId="{6C9D2217-4290-4820-A9D3-2E3107A9CDAE}" destId="{5ED2290C-A446-4CEA-8C76-8F5E39D68AF3}" srcOrd="1" destOrd="0" parTransId="{8FC4D3E7-5D06-473B-B43A-6F474897CAEE}" sibTransId="{36D677E2-B405-4D06-BF77-D01C3044196C}"/>
    <dgm:cxn modelId="{0E61AF6E-601D-4F66-AE40-9CA17A18D5E2}" type="presOf" srcId="{E4D2CEA1-98B7-4802-9384-D268790F76F7}" destId="{A162D678-B114-4B3A-95E1-F6E805BF1C0E}" srcOrd="0" destOrd="0" presId="urn:microsoft.com/office/officeart/2005/8/layout/radial1"/>
    <dgm:cxn modelId="{54BA2175-5CBD-4AD4-9385-ABC8BD4C3ECE}" srcId="{6C9D2217-4290-4820-A9D3-2E3107A9CDAE}" destId="{32258C5B-3A0F-4F6C-8EB3-490FFA5DBC63}" srcOrd="2" destOrd="0" parTransId="{E4D2CEA1-98B7-4802-9384-D268790F76F7}" sibTransId="{7B5E8944-A573-4E64-B8D4-D3EA6B12EC22}"/>
    <dgm:cxn modelId="{F13714C8-EF5C-49D3-9247-E49C7FD16B00}" type="presOf" srcId="{6AC310BB-06F6-495A-B7C1-7DAA018C0049}" destId="{4275428F-923A-4DEC-A8F9-167BCF45E05F}" srcOrd="0" destOrd="0" presId="urn:microsoft.com/office/officeart/2005/8/layout/radial1"/>
    <dgm:cxn modelId="{E7087059-1555-4051-AB2E-637DEEC37743}" type="presOf" srcId="{32258C5B-3A0F-4F6C-8EB3-490FFA5DBC63}" destId="{B3013A9F-CC91-4555-BAB8-E3F3E1611CF0}" srcOrd="0" destOrd="0" presId="urn:microsoft.com/office/officeart/2005/8/layout/radial1"/>
    <dgm:cxn modelId="{5A9B844F-2D30-4E0E-939E-4A14929AFEEE}" type="presOf" srcId="{8FC4D3E7-5D06-473B-B43A-6F474897CAEE}" destId="{7FDF8FCE-944F-4F74-A48F-783CA1267E54}" srcOrd="0" destOrd="0" presId="urn:microsoft.com/office/officeart/2005/8/layout/radial1"/>
    <dgm:cxn modelId="{4A55009A-EF79-4DAE-8041-96A7154F4B91}" type="presOf" srcId="{6AC310BB-06F6-495A-B7C1-7DAA018C0049}" destId="{8EDD0287-51A6-4C48-B315-B023187706A2}" srcOrd="1" destOrd="0" presId="urn:microsoft.com/office/officeart/2005/8/layout/radial1"/>
    <dgm:cxn modelId="{279F1BA3-B560-4CF6-BAD9-0579429EC0DA}" type="presOf" srcId="{E4D2CEA1-98B7-4802-9384-D268790F76F7}" destId="{A2303FA7-26CA-4E3E-B76B-5CE7F83820C9}" srcOrd="1" destOrd="0" presId="urn:microsoft.com/office/officeart/2005/8/layout/radial1"/>
    <dgm:cxn modelId="{BA0910E7-1A24-41B8-BD3F-E33E110271E5}" type="presOf" srcId="{5E7B736C-48B3-4AF3-8F93-86D24246F429}" destId="{BD9F5BFA-394E-4C32-90F4-A29F5EE99B12}" srcOrd="1" destOrd="0" presId="urn:microsoft.com/office/officeart/2005/8/layout/radial1"/>
    <dgm:cxn modelId="{F4D38EDB-442B-4EAC-880A-F86B49182AEA}" type="presOf" srcId="{E889C9A3-5ECB-4419-B21F-3DD56DDA26C4}" destId="{270F9225-4ED0-4E17-9CA1-5E45DFBB2FB6}" srcOrd="0" destOrd="0" presId="urn:microsoft.com/office/officeart/2005/8/layout/radial1"/>
    <dgm:cxn modelId="{4F534BCD-C361-4D7F-B676-8C14235FE087}" type="presOf" srcId="{39E846D4-D0CF-433F-818E-7ED22126F696}" destId="{C5F0467F-EBA9-4531-8E2D-89302138FB8A}" srcOrd="1" destOrd="0" presId="urn:microsoft.com/office/officeart/2005/8/layout/radial1"/>
    <dgm:cxn modelId="{EEA7B132-A06D-4748-9E7A-532C97F3CDB1}" type="presOf" srcId="{F29CEE59-A1B7-47B1-8EC5-BBA75F1CD7E7}" destId="{E25C49CB-9E08-4E2D-8106-C0F1471FDB75}" srcOrd="0" destOrd="0" presId="urn:microsoft.com/office/officeart/2005/8/layout/radial1"/>
    <dgm:cxn modelId="{1CDBFBA0-4C9E-44B7-A0D3-9162180504B9}" type="presOf" srcId="{5E7B736C-48B3-4AF3-8F93-86D24246F429}" destId="{EE29AA76-26BB-4842-B076-9EEA0BB152E3}" srcOrd="0" destOrd="0" presId="urn:microsoft.com/office/officeart/2005/8/layout/radial1"/>
    <dgm:cxn modelId="{60AC90B1-0E96-4F54-A227-621F57F1BF78}" srcId="{E889C9A3-5ECB-4419-B21F-3DD56DDA26C4}" destId="{6C9D2217-4290-4820-A9D3-2E3107A9CDAE}" srcOrd="0" destOrd="0" parTransId="{04031E9C-BD3C-49FD-9498-0E8B672EBBF9}" sibTransId="{17E449AD-CD1B-4A02-8234-EDBC3E34DA59}"/>
    <dgm:cxn modelId="{424DE5B4-312F-4C38-8EA7-F2A764546B5A}" type="presOf" srcId="{6A028E89-67D4-4134-B90F-DB58E98285A1}" destId="{C29DB5DC-B5AF-426C-AE44-600A6CEA8411}" srcOrd="0" destOrd="0" presId="urn:microsoft.com/office/officeart/2005/8/layout/radial1"/>
    <dgm:cxn modelId="{255D8536-B683-46EF-9D14-A61A5425C5D0}" type="presOf" srcId="{39E846D4-D0CF-433F-818E-7ED22126F696}" destId="{B0409A2D-B8DE-444C-A89A-05523CC8E1EA}" srcOrd="0" destOrd="0" presId="urn:microsoft.com/office/officeart/2005/8/layout/radial1"/>
    <dgm:cxn modelId="{6442A859-8A7A-437C-ADE8-875E3186E8CC}" srcId="{6C9D2217-4290-4820-A9D3-2E3107A9CDAE}" destId="{CEBEBC42-578D-4664-B06C-FAA8DE956F42}" srcOrd="7" destOrd="0" parTransId="{5E7B736C-48B3-4AF3-8F93-86D24246F429}" sibTransId="{47DA1134-572E-45BD-A362-1D0664CB7975}"/>
    <dgm:cxn modelId="{27B1B717-6BBB-4CFC-AA29-5CFC42E0980B}" type="presOf" srcId="{8FC4D3E7-5D06-473B-B43A-6F474897CAEE}" destId="{32F7E9E2-99BC-4F8B-A6F2-4685C84B26EA}" srcOrd="1" destOrd="0" presId="urn:microsoft.com/office/officeart/2005/8/layout/radial1"/>
    <dgm:cxn modelId="{7742F35F-703E-4E6E-90B3-BD764615C6BD}" srcId="{6C9D2217-4290-4820-A9D3-2E3107A9CDAE}" destId="{AAAA5F41-4E7D-4AB8-90B7-E34A46553C3B}" srcOrd="5" destOrd="0" parTransId="{ECD52588-A4B0-43A4-B5FF-F2299B5A8B94}" sibTransId="{6656C161-4B43-4835-AB4B-758C65C1E312}"/>
    <dgm:cxn modelId="{0F38F37E-477D-4AF1-BA5E-419433FD7F66}" type="presOf" srcId="{E1C5D3D0-BD19-4D56-A142-87AEB1DC4962}" destId="{D6B7560A-1EEE-4121-90E7-4CFA94F492F7}" srcOrd="0" destOrd="0" presId="urn:microsoft.com/office/officeart/2005/8/layout/radial1"/>
    <dgm:cxn modelId="{71E25B2A-2CC9-4AFA-A4B6-A6DF68DF1809}" type="presOf" srcId="{6C9D2217-4290-4820-A9D3-2E3107A9CDAE}" destId="{1DDB161D-1674-4189-9862-F6EB01445C42}" srcOrd="0" destOrd="0" presId="urn:microsoft.com/office/officeart/2005/8/layout/radial1"/>
    <dgm:cxn modelId="{9A6342BA-3F99-4555-AEE9-1F9381190C10}" type="presOf" srcId="{F29CEE59-A1B7-47B1-8EC5-BBA75F1CD7E7}" destId="{C55DCAE4-C32D-4422-BA54-BC1FB681E06F}" srcOrd="1" destOrd="0" presId="urn:microsoft.com/office/officeart/2005/8/layout/radial1"/>
    <dgm:cxn modelId="{6B0976EE-F5CA-443B-8F2D-5B9A1485233B}" srcId="{6C9D2217-4290-4820-A9D3-2E3107A9CDAE}" destId="{6A028E89-67D4-4134-B90F-DB58E98285A1}" srcOrd="4" destOrd="0" parTransId="{F29CEE59-A1B7-47B1-8EC5-BBA75F1CD7E7}" sibTransId="{8FD2D1B5-2282-46FC-AEDA-14DB3A442A45}"/>
    <dgm:cxn modelId="{7178012D-B13B-43CF-944F-C3CB28D2F88E}" type="presOf" srcId="{ECD52588-A4B0-43A4-B5FF-F2299B5A8B94}" destId="{518CF621-8629-4A90-BDF2-791CE1589E53}" srcOrd="1" destOrd="0" presId="urn:microsoft.com/office/officeart/2005/8/layout/radial1"/>
    <dgm:cxn modelId="{8545E5AB-41C4-44D5-9FF5-D21F6B5C57BF}" srcId="{6C9D2217-4290-4820-A9D3-2E3107A9CDAE}" destId="{E1C5D3D0-BD19-4D56-A142-87AEB1DC4962}" srcOrd="3" destOrd="0" parTransId="{6AC310BB-06F6-495A-B7C1-7DAA018C0049}" sibTransId="{D2B68563-15E4-48D9-A5EF-72D93A958DD2}"/>
    <dgm:cxn modelId="{068C3CFB-D708-46FB-9DCA-57A0A5B8B8A8}" type="presOf" srcId="{ECD52588-A4B0-43A4-B5FF-F2299B5A8B94}" destId="{29F2373C-D0A9-4DB7-94F0-E7F848919679}" srcOrd="0" destOrd="0" presId="urn:microsoft.com/office/officeart/2005/8/layout/radial1"/>
    <dgm:cxn modelId="{AEEB1DE2-376E-4CEB-9CA5-1AFB181192DF}" type="presOf" srcId="{D6EC4E69-7F02-46D2-825C-FA2DCBEF7D7B}" destId="{BACEE652-4161-41C0-9680-E05E4E5C1C66}" srcOrd="0" destOrd="0" presId="urn:microsoft.com/office/officeart/2005/8/layout/radial1"/>
    <dgm:cxn modelId="{B87CECED-1FEB-46F8-849F-4C28AC7126AA}" type="presOf" srcId="{0A9D5950-0175-4243-9756-A36B8E508DA3}" destId="{C26CF799-28F8-4CAB-BD8C-79EF67B535D8}" srcOrd="1" destOrd="0" presId="urn:microsoft.com/office/officeart/2005/8/layout/radial1"/>
    <dgm:cxn modelId="{4E55D997-0E28-496E-B1A1-3EBEDCE6E394}" type="presOf" srcId="{5ED2290C-A446-4CEA-8C76-8F5E39D68AF3}" destId="{39B67E3D-78E1-48B6-9400-E35B510F0605}" srcOrd="0" destOrd="0" presId="urn:microsoft.com/office/officeart/2005/8/layout/radial1"/>
    <dgm:cxn modelId="{45E804E8-A680-4BE7-A88B-F906895861B8}" type="presOf" srcId="{AAAA5F41-4E7D-4AB8-90B7-E34A46553C3B}" destId="{E5B3E442-D963-4141-B0C2-754899191E28}" srcOrd="0" destOrd="0" presId="urn:microsoft.com/office/officeart/2005/8/layout/radial1"/>
    <dgm:cxn modelId="{646D3377-3158-4F04-8BC5-524160D39C84}" type="presOf" srcId="{79884527-90D0-468C-BFFC-0F269A984C3D}" destId="{83C090C5-96B4-4DBC-AA55-0C746EAEAFDE}" srcOrd="0" destOrd="0" presId="urn:microsoft.com/office/officeart/2005/8/layout/radial1"/>
    <dgm:cxn modelId="{2899B818-8A2F-4746-81F6-C87AD65F0048}" type="presOf" srcId="{0A9D5950-0175-4243-9756-A36B8E508DA3}" destId="{AB5C1288-D883-4C26-BDFC-BCD9372930D6}" srcOrd="0" destOrd="0" presId="urn:microsoft.com/office/officeart/2005/8/layout/radial1"/>
    <dgm:cxn modelId="{26A7D306-04D9-4407-8C46-198766A3EE64}" srcId="{6C9D2217-4290-4820-A9D3-2E3107A9CDAE}" destId="{D6EC4E69-7F02-46D2-825C-FA2DCBEF7D7B}" srcOrd="6" destOrd="0" parTransId="{39E846D4-D0CF-433F-818E-7ED22126F696}" sibTransId="{7D3E199B-D29F-4D2E-9B09-1464B2121E38}"/>
    <dgm:cxn modelId="{C24DA05F-7790-4FC7-8BCD-BA06D80251BE}" srcId="{6C9D2217-4290-4820-A9D3-2E3107A9CDAE}" destId="{79884527-90D0-468C-BFFC-0F269A984C3D}" srcOrd="0" destOrd="0" parTransId="{0A9D5950-0175-4243-9756-A36B8E508DA3}" sibTransId="{1E225E9A-FE36-4FF2-9617-CDAF441139DE}"/>
    <dgm:cxn modelId="{82340CA2-3999-42D8-828B-069941771493}" type="presParOf" srcId="{270F9225-4ED0-4E17-9CA1-5E45DFBB2FB6}" destId="{1DDB161D-1674-4189-9862-F6EB01445C42}" srcOrd="0" destOrd="0" presId="urn:microsoft.com/office/officeart/2005/8/layout/radial1"/>
    <dgm:cxn modelId="{ECF351E2-8E0E-42CA-A518-E573F7838A8B}" type="presParOf" srcId="{270F9225-4ED0-4E17-9CA1-5E45DFBB2FB6}" destId="{AB5C1288-D883-4C26-BDFC-BCD9372930D6}" srcOrd="1" destOrd="0" presId="urn:microsoft.com/office/officeart/2005/8/layout/radial1"/>
    <dgm:cxn modelId="{3AB9A684-C515-429B-8C67-957743131C43}" type="presParOf" srcId="{AB5C1288-D883-4C26-BDFC-BCD9372930D6}" destId="{C26CF799-28F8-4CAB-BD8C-79EF67B535D8}" srcOrd="0" destOrd="0" presId="urn:microsoft.com/office/officeart/2005/8/layout/radial1"/>
    <dgm:cxn modelId="{4B1C8572-5686-4650-AC78-F6311E1BE9C0}" type="presParOf" srcId="{270F9225-4ED0-4E17-9CA1-5E45DFBB2FB6}" destId="{83C090C5-96B4-4DBC-AA55-0C746EAEAFDE}" srcOrd="2" destOrd="0" presId="urn:microsoft.com/office/officeart/2005/8/layout/radial1"/>
    <dgm:cxn modelId="{B9BB496C-6AC6-4BBB-92F9-87E7E20EDF8C}" type="presParOf" srcId="{270F9225-4ED0-4E17-9CA1-5E45DFBB2FB6}" destId="{7FDF8FCE-944F-4F74-A48F-783CA1267E54}" srcOrd="3" destOrd="0" presId="urn:microsoft.com/office/officeart/2005/8/layout/radial1"/>
    <dgm:cxn modelId="{BE5C1E4B-F7CB-4071-A505-F38BE7BD2663}" type="presParOf" srcId="{7FDF8FCE-944F-4F74-A48F-783CA1267E54}" destId="{32F7E9E2-99BC-4F8B-A6F2-4685C84B26EA}" srcOrd="0" destOrd="0" presId="urn:microsoft.com/office/officeart/2005/8/layout/radial1"/>
    <dgm:cxn modelId="{2FEF9B26-B58F-492F-AAC4-AF80E2B6BE13}" type="presParOf" srcId="{270F9225-4ED0-4E17-9CA1-5E45DFBB2FB6}" destId="{39B67E3D-78E1-48B6-9400-E35B510F0605}" srcOrd="4" destOrd="0" presId="urn:microsoft.com/office/officeart/2005/8/layout/radial1"/>
    <dgm:cxn modelId="{CEDF2A25-68FC-43B8-9D05-A4E592E998CB}" type="presParOf" srcId="{270F9225-4ED0-4E17-9CA1-5E45DFBB2FB6}" destId="{A162D678-B114-4B3A-95E1-F6E805BF1C0E}" srcOrd="5" destOrd="0" presId="urn:microsoft.com/office/officeart/2005/8/layout/radial1"/>
    <dgm:cxn modelId="{3ED79963-700C-4FD8-B922-03F08E1D9DB3}" type="presParOf" srcId="{A162D678-B114-4B3A-95E1-F6E805BF1C0E}" destId="{A2303FA7-26CA-4E3E-B76B-5CE7F83820C9}" srcOrd="0" destOrd="0" presId="urn:microsoft.com/office/officeart/2005/8/layout/radial1"/>
    <dgm:cxn modelId="{7B0C9F28-6BBA-49AC-9162-9047491DDFD6}" type="presParOf" srcId="{270F9225-4ED0-4E17-9CA1-5E45DFBB2FB6}" destId="{B3013A9F-CC91-4555-BAB8-E3F3E1611CF0}" srcOrd="6" destOrd="0" presId="urn:microsoft.com/office/officeart/2005/8/layout/radial1"/>
    <dgm:cxn modelId="{B1AD1666-5302-471F-89BF-F7EBF2733D9D}" type="presParOf" srcId="{270F9225-4ED0-4E17-9CA1-5E45DFBB2FB6}" destId="{4275428F-923A-4DEC-A8F9-167BCF45E05F}" srcOrd="7" destOrd="0" presId="urn:microsoft.com/office/officeart/2005/8/layout/radial1"/>
    <dgm:cxn modelId="{9CF2362B-E6BC-4F4B-BA52-A795E131EC11}" type="presParOf" srcId="{4275428F-923A-4DEC-A8F9-167BCF45E05F}" destId="{8EDD0287-51A6-4C48-B315-B023187706A2}" srcOrd="0" destOrd="0" presId="urn:microsoft.com/office/officeart/2005/8/layout/radial1"/>
    <dgm:cxn modelId="{198820B7-6F68-46D2-A3BF-A6BD103182CC}" type="presParOf" srcId="{270F9225-4ED0-4E17-9CA1-5E45DFBB2FB6}" destId="{D6B7560A-1EEE-4121-90E7-4CFA94F492F7}" srcOrd="8" destOrd="0" presId="urn:microsoft.com/office/officeart/2005/8/layout/radial1"/>
    <dgm:cxn modelId="{EF9E36AD-BD79-41E5-93C6-07B7D279C978}" type="presParOf" srcId="{270F9225-4ED0-4E17-9CA1-5E45DFBB2FB6}" destId="{E25C49CB-9E08-4E2D-8106-C0F1471FDB75}" srcOrd="9" destOrd="0" presId="urn:microsoft.com/office/officeart/2005/8/layout/radial1"/>
    <dgm:cxn modelId="{22709ADF-243B-4C35-81A4-67F4F6D2AB7B}" type="presParOf" srcId="{E25C49CB-9E08-4E2D-8106-C0F1471FDB75}" destId="{C55DCAE4-C32D-4422-BA54-BC1FB681E06F}" srcOrd="0" destOrd="0" presId="urn:microsoft.com/office/officeart/2005/8/layout/radial1"/>
    <dgm:cxn modelId="{9BD04163-E12C-40EA-B503-C00B7509FBED}" type="presParOf" srcId="{270F9225-4ED0-4E17-9CA1-5E45DFBB2FB6}" destId="{C29DB5DC-B5AF-426C-AE44-600A6CEA8411}" srcOrd="10" destOrd="0" presId="urn:microsoft.com/office/officeart/2005/8/layout/radial1"/>
    <dgm:cxn modelId="{09BFC018-38E1-4EB3-844D-DDBCDFEEBB3C}" type="presParOf" srcId="{270F9225-4ED0-4E17-9CA1-5E45DFBB2FB6}" destId="{29F2373C-D0A9-4DB7-94F0-E7F848919679}" srcOrd="11" destOrd="0" presId="urn:microsoft.com/office/officeart/2005/8/layout/radial1"/>
    <dgm:cxn modelId="{A4173E3E-4CB4-4ECC-8D5A-254F52087F30}" type="presParOf" srcId="{29F2373C-D0A9-4DB7-94F0-E7F848919679}" destId="{518CF621-8629-4A90-BDF2-791CE1589E53}" srcOrd="0" destOrd="0" presId="urn:microsoft.com/office/officeart/2005/8/layout/radial1"/>
    <dgm:cxn modelId="{857AF878-FE66-43ED-A087-DC64456C0A7A}" type="presParOf" srcId="{270F9225-4ED0-4E17-9CA1-5E45DFBB2FB6}" destId="{E5B3E442-D963-4141-B0C2-754899191E28}" srcOrd="12" destOrd="0" presId="urn:microsoft.com/office/officeart/2005/8/layout/radial1"/>
    <dgm:cxn modelId="{AAEB4B4B-461B-4590-812F-7D7D9970FD81}" type="presParOf" srcId="{270F9225-4ED0-4E17-9CA1-5E45DFBB2FB6}" destId="{B0409A2D-B8DE-444C-A89A-05523CC8E1EA}" srcOrd="13" destOrd="0" presId="urn:microsoft.com/office/officeart/2005/8/layout/radial1"/>
    <dgm:cxn modelId="{6D5D4CED-13C6-4E23-88E7-DF68CCBB6336}" type="presParOf" srcId="{B0409A2D-B8DE-444C-A89A-05523CC8E1EA}" destId="{C5F0467F-EBA9-4531-8E2D-89302138FB8A}" srcOrd="0" destOrd="0" presId="urn:microsoft.com/office/officeart/2005/8/layout/radial1"/>
    <dgm:cxn modelId="{CBEABBAD-C837-4407-8A0E-DE6DA8CE2897}" type="presParOf" srcId="{270F9225-4ED0-4E17-9CA1-5E45DFBB2FB6}" destId="{BACEE652-4161-41C0-9680-E05E4E5C1C66}" srcOrd="14" destOrd="0" presId="urn:microsoft.com/office/officeart/2005/8/layout/radial1"/>
    <dgm:cxn modelId="{45F0E4A1-9765-4ABE-AF6B-AEF5164B7E32}" type="presParOf" srcId="{270F9225-4ED0-4E17-9CA1-5E45DFBB2FB6}" destId="{EE29AA76-26BB-4842-B076-9EEA0BB152E3}" srcOrd="15" destOrd="0" presId="urn:microsoft.com/office/officeart/2005/8/layout/radial1"/>
    <dgm:cxn modelId="{CFF37A98-8FB4-4102-A438-10F81FD32E73}" type="presParOf" srcId="{EE29AA76-26BB-4842-B076-9EEA0BB152E3}" destId="{BD9F5BFA-394E-4C32-90F4-A29F5EE99B12}" srcOrd="0" destOrd="0" presId="urn:microsoft.com/office/officeart/2005/8/layout/radial1"/>
    <dgm:cxn modelId="{8FD9DEE9-5B9F-47E8-A85F-A5789DDE984C}" type="presParOf" srcId="{270F9225-4ED0-4E17-9CA1-5E45DFBB2FB6}" destId="{D8224ED3-E2FC-446C-BABB-82191618A79A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4426DC-3DEE-4085-8231-7CD492305A6E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SV"/>
        </a:p>
      </dgm:t>
    </dgm:pt>
    <dgm:pt modelId="{7BA947D6-E0E9-463F-8C93-FD787CFAEE37}">
      <dgm:prSet phldrT="[Texto]"/>
      <dgm:spPr/>
      <dgm:t>
        <a:bodyPr/>
        <a:lstStyle/>
        <a:p>
          <a:r>
            <a:rPr lang="es-SV" dirty="0" smtClean="0"/>
            <a:t>1</a:t>
          </a:r>
          <a:endParaRPr lang="es-SV" dirty="0"/>
        </a:p>
      </dgm:t>
    </dgm:pt>
    <dgm:pt modelId="{3CEDF03B-221B-4904-9A14-6EAA3176D4E6}" type="parTrans" cxnId="{5C9D71FC-2317-4536-9B2D-F46739DF48C7}">
      <dgm:prSet/>
      <dgm:spPr/>
      <dgm:t>
        <a:bodyPr/>
        <a:lstStyle/>
        <a:p>
          <a:endParaRPr lang="es-SV"/>
        </a:p>
      </dgm:t>
    </dgm:pt>
    <dgm:pt modelId="{564E33A2-18B9-4EA0-81F3-14287FF05897}" type="sibTrans" cxnId="{5C9D71FC-2317-4536-9B2D-F46739DF48C7}">
      <dgm:prSet/>
      <dgm:spPr/>
      <dgm:t>
        <a:bodyPr/>
        <a:lstStyle/>
        <a:p>
          <a:endParaRPr lang="es-SV"/>
        </a:p>
      </dgm:t>
    </dgm:pt>
    <dgm:pt modelId="{B016AE9C-1E79-4AF5-A912-84D66A6FFF19}">
      <dgm:prSet phldrT="[Texto]"/>
      <dgm:spPr/>
      <dgm:t>
        <a:bodyPr/>
        <a:lstStyle/>
        <a:p>
          <a:r>
            <a:rPr lang="es-SV" dirty="0" smtClean="0"/>
            <a:t>Selección de miembros cada 3 años, mediante procesos transparentes y documentados.</a:t>
          </a:r>
          <a:endParaRPr lang="es-SV" dirty="0"/>
        </a:p>
      </dgm:t>
    </dgm:pt>
    <dgm:pt modelId="{563953DB-562C-4C9B-88D6-F34A98AFCEDE}" type="parTrans" cxnId="{E82A5F4B-9396-4BDD-9B1F-F745E8917FF6}">
      <dgm:prSet/>
      <dgm:spPr/>
      <dgm:t>
        <a:bodyPr/>
        <a:lstStyle/>
        <a:p>
          <a:endParaRPr lang="es-SV"/>
        </a:p>
      </dgm:t>
    </dgm:pt>
    <dgm:pt modelId="{604E6255-950A-4F17-B647-6080D5038197}" type="sibTrans" cxnId="{E82A5F4B-9396-4BDD-9B1F-F745E8917FF6}">
      <dgm:prSet/>
      <dgm:spPr/>
      <dgm:t>
        <a:bodyPr/>
        <a:lstStyle/>
        <a:p>
          <a:endParaRPr lang="es-SV"/>
        </a:p>
      </dgm:t>
    </dgm:pt>
    <dgm:pt modelId="{B7F0899F-D462-473B-81BE-C743E21A9717}">
      <dgm:prSet phldrT="[Texto]"/>
      <dgm:spPr/>
      <dgm:t>
        <a:bodyPr/>
        <a:lstStyle/>
        <a:p>
          <a:r>
            <a:rPr lang="es-SV" dirty="0" smtClean="0"/>
            <a:t>2</a:t>
          </a:r>
          <a:endParaRPr lang="es-SV" dirty="0"/>
        </a:p>
      </dgm:t>
    </dgm:pt>
    <dgm:pt modelId="{F44A2D09-5598-4E8E-960E-E670F4E2A012}" type="parTrans" cxnId="{B2DAD016-FBDF-44F4-A55D-78468F509893}">
      <dgm:prSet/>
      <dgm:spPr/>
      <dgm:t>
        <a:bodyPr/>
        <a:lstStyle/>
        <a:p>
          <a:endParaRPr lang="es-SV"/>
        </a:p>
      </dgm:t>
    </dgm:pt>
    <dgm:pt modelId="{9E28FD60-5665-45D0-9A61-C21630319EAE}" type="sibTrans" cxnId="{B2DAD016-FBDF-44F4-A55D-78468F509893}">
      <dgm:prSet/>
      <dgm:spPr/>
      <dgm:t>
        <a:bodyPr/>
        <a:lstStyle/>
        <a:p>
          <a:endParaRPr lang="es-SV"/>
        </a:p>
      </dgm:t>
    </dgm:pt>
    <dgm:pt modelId="{87AA6B0A-D0A3-4F32-937B-E8C44C83095B}">
      <dgm:prSet phldrT="[Texto]"/>
      <dgm:spPr/>
      <dgm:t>
        <a:bodyPr/>
        <a:lstStyle/>
        <a:p>
          <a:r>
            <a:rPr lang="es-SV" dirty="0" smtClean="0"/>
            <a:t>Miembros elegidos al interior de sus sectores.</a:t>
          </a:r>
          <a:endParaRPr lang="es-SV" dirty="0"/>
        </a:p>
      </dgm:t>
    </dgm:pt>
    <dgm:pt modelId="{2AFA415E-5ADD-4F69-8196-3C0143365BDB}" type="parTrans" cxnId="{2F2820ED-9A1F-438B-9F10-9016DDB8EBEF}">
      <dgm:prSet/>
      <dgm:spPr/>
      <dgm:t>
        <a:bodyPr/>
        <a:lstStyle/>
        <a:p>
          <a:endParaRPr lang="es-SV"/>
        </a:p>
      </dgm:t>
    </dgm:pt>
    <dgm:pt modelId="{5A60AFDA-71CA-4D2F-B939-9F83C5878F3B}" type="sibTrans" cxnId="{2F2820ED-9A1F-438B-9F10-9016DDB8EBEF}">
      <dgm:prSet/>
      <dgm:spPr/>
      <dgm:t>
        <a:bodyPr/>
        <a:lstStyle/>
        <a:p>
          <a:endParaRPr lang="es-SV"/>
        </a:p>
      </dgm:t>
    </dgm:pt>
    <dgm:pt modelId="{A93031D8-D7FF-4D43-952A-2B7B1ECEE37D}">
      <dgm:prSet phldrT="[Texto]"/>
      <dgm:spPr/>
      <dgm:t>
        <a:bodyPr/>
        <a:lstStyle/>
        <a:p>
          <a:r>
            <a:rPr lang="es-SV" dirty="0" smtClean="0"/>
            <a:t>3</a:t>
          </a:r>
          <a:endParaRPr lang="es-SV" dirty="0"/>
        </a:p>
      </dgm:t>
    </dgm:pt>
    <dgm:pt modelId="{2668BBD2-381C-40F8-ACCE-C99ECBC91B18}" type="parTrans" cxnId="{0393D6E7-7E12-41FD-9331-9FCFF252D27D}">
      <dgm:prSet/>
      <dgm:spPr/>
      <dgm:t>
        <a:bodyPr/>
        <a:lstStyle/>
        <a:p>
          <a:endParaRPr lang="es-SV"/>
        </a:p>
      </dgm:t>
    </dgm:pt>
    <dgm:pt modelId="{F7771A03-E98F-41CB-9AB2-AA97DC080ECA}" type="sibTrans" cxnId="{0393D6E7-7E12-41FD-9331-9FCFF252D27D}">
      <dgm:prSet/>
      <dgm:spPr/>
      <dgm:t>
        <a:bodyPr/>
        <a:lstStyle/>
        <a:p>
          <a:endParaRPr lang="es-SV"/>
        </a:p>
      </dgm:t>
    </dgm:pt>
    <dgm:pt modelId="{161427F4-9491-4C4D-BD00-3F871E835BE3}">
      <dgm:prSet phldrT="[Texto]"/>
      <dgm:spPr/>
      <dgm:t>
        <a:bodyPr/>
        <a:lstStyle/>
        <a:p>
          <a:r>
            <a:rPr lang="es-SV" dirty="0" smtClean="0"/>
            <a:t>5</a:t>
          </a:r>
          <a:endParaRPr lang="es-SV" dirty="0"/>
        </a:p>
      </dgm:t>
    </dgm:pt>
    <dgm:pt modelId="{856E9E53-8396-48CE-A62C-5762DCBE3A70}" type="parTrans" cxnId="{531B3B1A-B30F-4A93-A3B6-B383870D41B4}">
      <dgm:prSet/>
      <dgm:spPr/>
      <dgm:t>
        <a:bodyPr/>
        <a:lstStyle/>
        <a:p>
          <a:endParaRPr lang="es-SV"/>
        </a:p>
      </dgm:t>
    </dgm:pt>
    <dgm:pt modelId="{8A829D9D-1782-492A-80C3-51EEACC49E3E}" type="sibTrans" cxnId="{531B3B1A-B30F-4A93-A3B6-B383870D41B4}">
      <dgm:prSet/>
      <dgm:spPr/>
      <dgm:t>
        <a:bodyPr/>
        <a:lstStyle/>
        <a:p>
          <a:endParaRPr lang="es-SV"/>
        </a:p>
      </dgm:t>
    </dgm:pt>
    <dgm:pt modelId="{A902CB9A-C629-4DB7-9362-EC014E57B9C7}">
      <dgm:prSet/>
      <dgm:spPr/>
      <dgm:t>
        <a:bodyPr/>
        <a:lstStyle/>
        <a:p>
          <a:r>
            <a:rPr lang="es-SV" dirty="0" smtClean="0"/>
            <a:t>4</a:t>
          </a:r>
          <a:endParaRPr lang="es-SV" dirty="0"/>
        </a:p>
      </dgm:t>
    </dgm:pt>
    <dgm:pt modelId="{11A5384A-0313-48E5-8267-155B8A843D39}" type="parTrans" cxnId="{8AE01B09-4158-4383-B066-114B3C43BBC7}">
      <dgm:prSet/>
      <dgm:spPr/>
      <dgm:t>
        <a:bodyPr/>
        <a:lstStyle/>
        <a:p>
          <a:endParaRPr lang="es-SV"/>
        </a:p>
      </dgm:t>
    </dgm:pt>
    <dgm:pt modelId="{955F3568-5F26-461A-9303-3D29BA7C2CA5}" type="sibTrans" cxnId="{8AE01B09-4158-4383-B066-114B3C43BBC7}">
      <dgm:prSet/>
      <dgm:spPr/>
      <dgm:t>
        <a:bodyPr/>
        <a:lstStyle/>
        <a:p>
          <a:endParaRPr lang="es-SV"/>
        </a:p>
      </dgm:t>
    </dgm:pt>
    <dgm:pt modelId="{4B17BCB3-1DE8-46D0-8260-0060009A7C39}">
      <dgm:prSet/>
      <dgm:spPr/>
      <dgm:t>
        <a:bodyPr/>
        <a:lstStyle/>
        <a:p>
          <a:r>
            <a:rPr lang="es-SV" dirty="0" smtClean="0"/>
            <a:t>Propietarios y suplentes provienen de diferentes sectores.</a:t>
          </a:r>
          <a:endParaRPr lang="es-SV" dirty="0"/>
        </a:p>
      </dgm:t>
    </dgm:pt>
    <dgm:pt modelId="{C38F3604-CF50-44DF-9116-E3B515526D36}" type="parTrans" cxnId="{C8EC1423-4782-425E-9273-E3DE7436FC3E}">
      <dgm:prSet/>
      <dgm:spPr/>
      <dgm:t>
        <a:bodyPr/>
        <a:lstStyle/>
        <a:p>
          <a:endParaRPr lang="es-SV"/>
        </a:p>
      </dgm:t>
    </dgm:pt>
    <dgm:pt modelId="{1A4CC85D-B3A2-4013-AC0A-612208B27557}" type="sibTrans" cxnId="{C8EC1423-4782-425E-9273-E3DE7436FC3E}">
      <dgm:prSet/>
      <dgm:spPr/>
      <dgm:t>
        <a:bodyPr/>
        <a:lstStyle/>
        <a:p>
          <a:endParaRPr lang="es-SV"/>
        </a:p>
      </dgm:t>
    </dgm:pt>
    <dgm:pt modelId="{0EAD2D8A-920F-426D-809E-3677467BAA0D}">
      <dgm:prSet/>
      <dgm:spPr/>
      <dgm:t>
        <a:bodyPr/>
        <a:lstStyle/>
        <a:p>
          <a:r>
            <a:rPr lang="es-SV" dirty="0" smtClean="0"/>
            <a:t>Miembros de otros sectores participan únicamente como observadores.</a:t>
          </a:r>
          <a:endParaRPr lang="es-SV" dirty="0"/>
        </a:p>
      </dgm:t>
    </dgm:pt>
    <dgm:pt modelId="{0BF6CA0B-8010-43C4-8C4E-7A397588C250}" type="parTrans" cxnId="{E823FEA9-A69F-41CF-84D0-F3089CEC6670}">
      <dgm:prSet/>
      <dgm:spPr/>
      <dgm:t>
        <a:bodyPr/>
        <a:lstStyle/>
        <a:p>
          <a:endParaRPr lang="es-SV"/>
        </a:p>
      </dgm:t>
    </dgm:pt>
    <dgm:pt modelId="{63A7E1FD-9FA3-4843-A0AA-5564252E698D}" type="sibTrans" cxnId="{E823FEA9-A69F-41CF-84D0-F3089CEC6670}">
      <dgm:prSet/>
      <dgm:spPr/>
      <dgm:t>
        <a:bodyPr/>
        <a:lstStyle/>
        <a:p>
          <a:endParaRPr lang="es-SV"/>
        </a:p>
      </dgm:t>
    </dgm:pt>
    <dgm:pt modelId="{A84852EE-50F1-4DAC-9F6A-D8F55D2092DA}">
      <dgm:prSet/>
      <dgm:spPr/>
      <dgm:t>
        <a:bodyPr/>
        <a:lstStyle/>
        <a:p>
          <a:r>
            <a:rPr lang="es-SV" dirty="0" smtClean="0"/>
            <a:t>6</a:t>
          </a:r>
          <a:endParaRPr lang="es-SV" dirty="0"/>
        </a:p>
      </dgm:t>
    </dgm:pt>
    <dgm:pt modelId="{8BA0FD04-236E-4020-A024-3D93D3FDEF21}" type="parTrans" cxnId="{9A1C53A1-847C-46B0-9618-7CE3BEC82E48}">
      <dgm:prSet/>
      <dgm:spPr/>
      <dgm:t>
        <a:bodyPr/>
        <a:lstStyle/>
        <a:p>
          <a:endParaRPr lang="es-SV"/>
        </a:p>
      </dgm:t>
    </dgm:pt>
    <dgm:pt modelId="{B4C80A3F-4C69-410B-9486-D2A8C466EBCC}" type="sibTrans" cxnId="{9A1C53A1-847C-46B0-9618-7CE3BEC82E48}">
      <dgm:prSet/>
      <dgm:spPr/>
      <dgm:t>
        <a:bodyPr/>
        <a:lstStyle/>
        <a:p>
          <a:endParaRPr lang="es-SV"/>
        </a:p>
      </dgm:t>
    </dgm:pt>
    <dgm:pt modelId="{3DCC3590-D042-4A7D-9463-F675D3287287}">
      <dgm:prSet/>
      <dgm:spPr/>
      <dgm:t>
        <a:bodyPr/>
        <a:lstStyle/>
        <a:p>
          <a:r>
            <a:rPr lang="es-SV" dirty="0" smtClean="0"/>
            <a:t>Una institución no participa en procesos de elección en dos sectores diferentes. </a:t>
          </a:r>
          <a:endParaRPr lang="es-SV" dirty="0"/>
        </a:p>
      </dgm:t>
    </dgm:pt>
    <dgm:pt modelId="{B3333A71-BAD8-4082-9B70-CB2827E82AFF}" type="parTrans" cxnId="{1B72FBBB-A817-4D4D-9EB4-169FEE727E0A}">
      <dgm:prSet/>
      <dgm:spPr/>
    </dgm:pt>
    <dgm:pt modelId="{3E6BD73E-DA7C-426C-A1BF-809F3CA61EB2}" type="sibTrans" cxnId="{1B72FBBB-A817-4D4D-9EB4-169FEE727E0A}">
      <dgm:prSet/>
      <dgm:spPr/>
    </dgm:pt>
    <dgm:pt modelId="{037886C2-C620-4B6E-9F5B-E51D57D3C6B6}">
      <dgm:prSet/>
      <dgm:spPr/>
      <dgm:t>
        <a:bodyPr/>
        <a:lstStyle/>
        <a:p>
          <a:r>
            <a:rPr lang="es-SV" dirty="0" smtClean="0"/>
            <a:t>Acompañamiento de la Dirección Ejecutiva del MCP-ES en los procesos de elección.</a:t>
          </a:r>
          <a:endParaRPr lang="es-SV" dirty="0"/>
        </a:p>
      </dgm:t>
    </dgm:pt>
    <dgm:pt modelId="{A2AD5BD7-2284-4591-95D8-18E70B38D6CB}" type="parTrans" cxnId="{835857D9-D669-4E01-A7E6-C31DDD4D8222}">
      <dgm:prSet/>
      <dgm:spPr/>
    </dgm:pt>
    <dgm:pt modelId="{5656F2C7-1285-43B8-817E-5C8EEC294545}" type="sibTrans" cxnId="{835857D9-D669-4E01-A7E6-C31DDD4D8222}">
      <dgm:prSet/>
      <dgm:spPr/>
    </dgm:pt>
    <dgm:pt modelId="{831CB23A-A9DF-4768-AC41-53C834FAA76B}" type="pres">
      <dgm:prSet presAssocID="{DD4426DC-3DEE-4085-8231-7CD492305A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78D3A451-9229-4053-87B2-05107275A0AE}" type="pres">
      <dgm:prSet presAssocID="{7BA947D6-E0E9-463F-8C93-FD787CFAEE37}" presName="composite" presStyleCnt="0"/>
      <dgm:spPr/>
    </dgm:pt>
    <dgm:pt modelId="{FD488E8C-E23D-41BC-9752-AA0E9458D24F}" type="pres">
      <dgm:prSet presAssocID="{7BA947D6-E0E9-463F-8C93-FD787CFAEE37}" presName="parentText" presStyleLbl="alignNode1" presStyleIdx="0" presStyleCnt="6" custLinFactNeighborX="0" custLinFactNeighborY="-3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69B53BB-59AB-475E-86EB-FF94EE426A50}" type="pres">
      <dgm:prSet presAssocID="{7BA947D6-E0E9-463F-8C93-FD787CFAEE3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4F91F34-EF05-4C8D-9A55-6D4B21480D8A}" type="pres">
      <dgm:prSet presAssocID="{564E33A2-18B9-4EA0-81F3-14287FF05897}" presName="sp" presStyleCnt="0"/>
      <dgm:spPr/>
    </dgm:pt>
    <dgm:pt modelId="{3049E71E-5897-4D43-A2B6-C3852360F8FA}" type="pres">
      <dgm:prSet presAssocID="{B7F0899F-D462-473B-81BE-C743E21A9717}" presName="composite" presStyleCnt="0"/>
      <dgm:spPr/>
    </dgm:pt>
    <dgm:pt modelId="{6CDAD05D-2F75-45E5-88DA-6A1FC91AE4BB}" type="pres">
      <dgm:prSet presAssocID="{B7F0899F-D462-473B-81BE-C743E21A971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1D79BCD-DCDA-4F03-8887-E72087ECCA8E}" type="pres">
      <dgm:prSet presAssocID="{B7F0899F-D462-473B-81BE-C743E21A971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047F687-9DFC-4232-85B5-72ACD25F2D60}" type="pres">
      <dgm:prSet presAssocID="{9E28FD60-5665-45D0-9A61-C21630319EAE}" presName="sp" presStyleCnt="0"/>
      <dgm:spPr/>
    </dgm:pt>
    <dgm:pt modelId="{67EAE976-D70B-4B6A-8E57-5EA3F5C7CDCE}" type="pres">
      <dgm:prSet presAssocID="{A93031D8-D7FF-4D43-952A-2B7B1ECEE37D}" presName="composite" presStyleCnt="0"/>
      <dgm:spPr/>
    </dgm:pt>
    <dgm:pt modelId="{9AFDE065-4562-486A-8C7B-7A056A189BC3}" type="pres">
      <dgm:prSet presAssocID="{A93031D8-D7FF-4D43-952A-2B7B1ECEE37D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2871EC1-F119-45BB-92EF-126731001418}" type="pres">
      <dgm:prSet presAssocID="{A93031D8-D7FF-4D43-952A-2B7B1ECEE37D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56A2C70-15C5-40FD-B13F-25AD6DA180AC}" type="pres">
      <dgm:prSet presAssocID="{F7771A03-E98F-41CB-9AB2-AA97DC080ECA}" presName="sp" presStyleCnt="0"/>
      <dgm:spPr/>
    </dgm:pt>
    <dgm:pt modelId="{2B9FF44E-D75B-48EA-A980-97D48E049678}" type="pres">
      <dgm:prSet presAssocID="{A902CB9A-C629-4DB7-9362-EC014E57B9C7}" presName="composite" presStyleCnt="0"/>
      <dgm:spPr/>
    </dgm:pt>
    <dgm:pt modelId="{7BEC1A28-0521-4A40-B231-85D00DE7E568}" type="pres">
      <dgm:prSet presAssocID="{A902CB9A-C629-4DB7-9362-EC014E57B9C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C2AA626-0F5C-4211-8E67-963864D9BA8F}" type="pres">
      <dgm:prSet presAssocID="{A902CB9A-C629-4DB7-9362-EC014E57B9C7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7F8DF6B-5EFE-4A53-BA82-469B829817CF}" type="pres">
      <dgm:prSet presAssocID="{955F3568-5F26-461A-9303-3D29BA7C2CA5}" presName="sp" presStyleCnt="0"/>
      <dgm:spPr/>
    </dgm:pt>
    <dgm:pt modelId="{1402F919-6D4C-4D98-83B9-B1F2D6E0BE3C}" type="pres">
      <dgm:prSet presAssocID="{161427F4-9491-4C4D-BD00-3F871E835BE3}" presName="composite" presStyleCnt="0"/>
      <dgm:spPr/>
    </dgm:pt>
    <dgm:pt modelId="{A96E6DA2-3079-41F9-8A6C-F3CC53077478}" type="pres">
      <dgm:prSet presAssocID="{161427F4-9491-4C4D-BD00-3F871E835BE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2A17DA9-4992-44A9-BEB4-4B28FE5ED3C4}" type="pres">
      <dgm:prSet presAssocID="{161427F4-9491-4C4D-BD00-3F871E835BE3}" presName="descendantText" presStyleLbl="alignAcc1" presStyleIdx="4" presStyleCnt="6" custLinFactNeighborX="1273" custLinFactNeighborY="-50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CE3F176-CCBC-4652-8026-E794A4965BC4}" type="pres">
      <dgm:prSet presAssocID="{8A829D9D-1782-492A-80C3-51EEACC49E3E}" presName="sp" presStyleCnt="0"/>
      <dgm:spPr/>
    </dgm:pt>
    <dgm:pt modelId="{486C9C83-012B-433F-A92A-8223C8EC7056}" type="pres">
      <dgm:prSet presAssocID="{A84852EE-50F1-4DAC-9F6A-D8F55D2092DA}" presName="composite" presStyleCnt="0"/>
      <dgm:spPr/>
    </dgm:pt>
    <dgm:pt modelId="{CEAD2C4B-100B-499C-9424-D4B0B2713691}" type="pres">
      <dgm:prSet presAssocID="{A84852EE-50F1-4DAC-9F6A-D8F55D2092D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F6D3444-4267-4384-84B2-ADAA2F40B591}" type="pres">
      <dgm:prSet presAssocID="{A84852EE-50F1-4DAC-9F6A-D8F55D2092D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485F11E-07E3-40ED-A1A2-4975C3A74E85}" type="presOf" srcId="{7BA947D6-E0E9-463F-8C93-FD787CFAEE37}" destId="{FD488E8C-E23D-41BC-9752-AA0E9458D24F}" srcOrd="0" destOrd="0" presId="urn:microsoft.com/office/officeart/2005/8/layout/chevron2"/>
    <dgm:cxn modelId="{531B3B1A-B30F-4A93-A3B6-B383870D41B4}" srcId="{DD4426DC-3DEE-4085-8231-7CD492305A6E}" destId="{161427F4-9491-4C4D-BD00-3F871E835BE3}" srcOrd="4" destOrd="0" parTransId="{856E9E53-8396-48CE-A62C-5762DCBE3A70}" sibTransId="{8A829D9D-1782-492A-80C3-51EEACC49E3E}"/>
    <dgm:cxn modelId="{3E3A0CBE-5C9D-404F-8531-0C42EC9AA775}" type="presOf" srcId="{0EAD2D8A-920F-426D-809E-3677467BAA0D}" destId="{8C2AA626-0F5C-4211-8E67-963864D9BA8F}" srcOrd="0" destOrd="0" presId="urn:microsoft.com/office/officeart/2005/8/layout/chevron2"/>
    <dgm:cxn modelId="{58D19629-FDD4-4D02-BCC6-4EFB0CD5F7B7}" type="presOf" srcId="{87AA6B0A-D0A3-4F32-937B-E8C44C83095B}" destId="{C1D79BCD-DCDA-4F03-8887-E72087ECCA8E}" srcOrd="0" destOrd="0" presId="urn:microsoft.com/office/officeart/2005/8/layout/chevron2"/>
    <dgm:cxn modelId="{E823FEA9-A69F-41CF-84D0-F3089CEC6670}" srcId="{A902CB9A-C629-4DB7-9362-EC014E57B9C7}" destId="{0EAD2D8A-920F-426D-809E-3677467BAA0D}" srcOrd="0" destOrd="0" parTransId="{0BF6CA0B-8010-43C4-8C4E-7A397588C250}" sibTransId="{63A7E1FD-9FA3-4843-A0AA-5564252E698D}"/>
    <dgm:cxn modelId="{3906B4B8-7BC9-4626-9739-C958F453B478}" type="presOf" srcId="{A902CB9A-C629-4DB7-9362-EC014E57B9C7}" destId="{7BEC1A28-0521-4A40-B231-85D00DE7E568}" srcOrd="0" destOrd="0" presId="urn:microsoft.com/office/officeart/2005/8/layout/chevron2"/>
    <dgm:cxn modelId="{B8B3A690-39D6-4DA8-BE6C-EB4DD02DC309}" type="presOf" srcId="{161427F4-9491-4C4D-BD00-3F871E835BE3}" destId="{A96E6DA2-3079-41F9-8A6C-F3CC53077478}" srcOrd="0" destOrd="0" presId="urn:microsoft.com/office/officeart/2005/8/layout/chevron2"/>
    <dgm:cxn modelId="{835857D9-D669-4E01-A7E6-C31DDD4D8222}" srcId="{A84852EE-50F1-4DAC-9F6A-D8F55D2092DA}" destId="{037886C2-C620-4B6E-9F5B-E51D57D3C6B6}" srcOrd="0" destOrd="0" parTransId="{A2AD5BD7-2284-4591-95D8-18E70B38D6CB}" sibTransId="{5656F2C7-1285-43B8-817E-5C8EEC294545}"/>
    <dgm:cxn modelId="{1B72FBBB-A817-4D4D-9EB4-169FEE727E0A}" srcId="{161427F4-9491-4C4D-BD00-3F871E835BE3}" destId="{3DCC3590-D042-4A7D-9463-F675D3287287}" srcOrd="0" destOrd="0" parTransId="{B3333A71-BAD8-4082-9B70-CB2827E82AFF}" sibTransId="{3E6BD73E-DA7C-426C-A1BF-809F3CA61EB2}"/>
    <dgm:cxn modelId="{967A52E1-67A1-4953-AFAB-D82FCA843662}" type="presOf" srcId="{B7F0899F-D462-473B-81BE-C743E21A9717}" destId="{6CDAD05D-2F75-45E5-88DA-6A1FC91AE4BB}" srcOrd="0" destOrd="0" presId="urn:microsoft.com/office/officeart/2005/8/layout/chevron2"/>
    <dgm:cxn modelId="{9A1C53A1-847C-46B0-9618-7CE3BEC82E48}" srcId="{DD4426DC-3DEE-4085-8231-7CD492305A6E}" destId="{A84852EE-50F1-4DAC-9F6A-D8F55D2092DA}" srcOrd="5" destOrd="0" parTransId="{8BA0FD04-236E-4020-A024-3D93D3FDEF21}" sibTransId="{B4C80A3F-4C69-410B-9486-D2A8C466EBCC}"/>
    <dgm:cxn modelId="{0393D6E7-7E12-41FD-9331-9FCFF252D27D}" srcId="{DD4426DC-3DEE-4085-8231-7CD492305A6E}" destId="{A93031D8-D7FF-4D43-952A-2B7B1ECEE37D}" srcOrd="2" destOrd="0" parTransId="{2668BBD2-381C-40F8-ACCE-C99ECBC91B18}" sibTransId="{F7771A03-E98F-41CB-9AB2-AA97DC080ECA}"/>
    <dgm:cxn modelId="{06AB8393-FAD8-4561-81B6-D16D030A3AA5}" type="presOf" srcId="{B016AE9C-1E79-4AF5-A912-84D66A6FFF19}" destId="{D69B53BB-59AB-475E-86EB-FF94EE426A50}" srcOrd="0" destOrd="0" presId="urn:microsoft.com/office/officeart/2005/8/layout/chevron2"/>
    <dgm:cxn modelId="{C3867CF9-7B2B-45BA-80BE-91480635C94D}" type="presOf" srcId="{3DCC3590-D042-4A7D-9463-F675D3287287}" destId="{92A17DA9-4992-44A9-BEB4-4B28FE5ED3C4}" srcOrd="0" destOrd="0" presId="urn:microsoft.com/office/officeart/2005/8/layout/chevron2"/>
    <dgm:cxn modelId="{8AE01B09-4158-4383-B066-114B3C43BBC7}" srcId="{DD4426DC-3DEE-4085-8231-7CD492305A6E}" destId="{A902CB9A-C629-4DB7-9362-EC014E57B9C7}" srcOrd="3" destOrd="0" parTransId="{11A5384A-0313-48E5-8267-155B8A843D39}" sibTransId="{955F3568-5F26-461A-9303-3D29BA7C2CA5}"/>
    <dgm:cxn modelId="{C83A3345-CE64-476D-8236-D4CA1603E30B}" type="presOf" srcId="{A84852EE-50F1-4DAC-9F6A-D8F55D2092DA}" destId="{CEAD2C4B-100B-499C-9424-D4B0B2713691}" srcOrd="0" destOrd="0" presId="urn:microsoft.com/office/officeart/2005/8/layout/chevron2"/>
    <dgm:cxn modelId="{35D79C82-0579-472F-92EE-52B81DBFF8DD}" type="presOf" srcId="{4B17BCB3-1DE8-46D0-8260-0060009A7C39}" destId="{D2871EC1-F119-45BB-92EF-126731001418}" srcOrd="0" destOrd="0" presId="urn:microsoft.com/office/officeart/2005/8/layout/chevron2"/>
    <dgm:cxn modelId="{3A64ABFF-C827-4EEC-89E5-4AE6D0B6D1F9}" type="presOf" srcId="{037886C2-C620-4B6E-9F5B-E51D57D3C6B6}" destId="{EF6D3444-4267-4384-84B2-ADAA2F40B591}" srcOrd="0" destOrd="0" presId="urn:microsoft.com/office/officeart/2005/8/layout/chevron2"/>
    <dgm:cxn modelId="{5C9D71FC-2317-4536-9B2D-F46739DF48C7}" srcId="{DD4426DC-3DEE-4085-8231-7CD492305A6E}" destId="{7BA947D6-E0E9-463F-8C93-FD787CFAEE37}" srcOrd="0" destOrd="0" parTransId="{3CEDF03B-221B-4904-9A14-6EAA3176D4E6}" sibTransId="{564E33A2-18B9-4EA0-81F3-14287FF05897}"/>
    <dgm:cxn modelId="{3E19D04E-BCD5-478B-9501-A372256D75BD}" type="presOf" srcId="{DD4426DC-3DEE-4085-8231-7CD492305A6E}" destId="{831CB23A-A9DF-4768-AC41-53C834FAA76B}" srcOrd="0" destOrd="0" presId="urn:microsoft.com/office/officeart/2005/8/layout/chevron2"/>
    <dgm:cxn modelId="{2F2820ED-9A1F-438B-9F10-9016DDB8EBEF}" srcId="{B7F0899F-D462-473B-81BE-C743E21A9717}" destId="{87AA6B0A-D0A3-4F32-937B-E8C44C83095B}" srcOrd="0" destOrd="0" parTransId="{2AFA415E-5ADD-4F69-8196-3C0143365BDB}" sibTransId="{5A60AFDA-71CA-4D2F-B939-9F83C5878F3B}"/>
    <dgm:cxn modelId="{E82A5F4B-9396-4BDD-9B1F-F745E8917FF6}" srcId="{7BA947D6-E0E9-463F-8C93-FD787CFAEE37}" destId="{B016AE9C-1E79-4AF5-A912-84D66A6FFF19}" srcOrd="0" destOrd="0" parTransId="{563953DB-562C-4C9B-88D6-F34A98AFCEDE}" sibTransId="{604E6255-950A-4F17-B647-6080D5038197}"/>
    <dgm:cxn modelId="{B2DAD016-FBDF-44F4-A55D-78468F509893}" srcId="{DD4426DC-3DEE-4085-8231-7CD492305A6E}" destId="{B7F0899F-D462-473B-81BE-C743E21A9717}" srcOrd="1" destOrd="0" parTransId="{F44A2D09-5598-4E8E-960E-E670F4E2A012}" sibTransId="{9E28FD60-5665-45D0-9A61-C21630319EAE}"/>
    <dgm:cxn modelId="{CE2FE1AC-D598-4778-8E9A-2D83C67262D1}" type="presOf" srcId="{A93031D8-D7FF-4D43-952A-2B7B1ECEE37D}" destId="{9AFDE065-4562-486A-8C7B-7A056A189BC3}" srcOrd="0" destOrd="0" presId="urn:microsoft.com/office/officeart/2005/8/layout/chevron2"/>
    <dgm:cxn modelId="{C8EC1423-4782-425E-9273-E3DE7436FC3E}" srcId="{A93031D8-D7FF-4D43-952A-2B7B1ECEE37D}" destId="{4B17BCB3-1DE8-46D0-8260-0060009A7C39}" srcOrd="0" destOrd="0" parTransId="{C38F3604-CF50-44DF-9116-E3B515526D36}" sibTransId="{1A4CC85D-B3A2-4013-AC0A-612208B27557}"/>
    <dgm:cxn modelId="{591E7E70-5BF2-4069-BCD5-5F9383710E34}" type="presParOf" srcId="{831CB23A-A9DF-4768-AC41-53C834FAA76B}" destId="{78D3A451-9229-4053-87B2-05107275A0AE}" srcOrd="0" destOrd="0" presId="urn:microsoft.com/office/officeart/2005/8/layout/chevron2"/>
    <dgm:cxn modelId="{8C4130A0-5F44-4920-8CF7-AB670C3B5F08}" type="presParOf" srcId="{78D3A451-9229-4053-87B2-05107275A0AE}" destId="{FD488E8C-E23D-41BC-9752-AA0E9458D24F}" srcOrd="0" destOrd="0" presId="urn:microsoft.com/office/officeart/2005/8/layout/chevron2"/>
    <dgm:cxn modelId="{E6803218-02F6-4E36-A619-ABC69592CCE3}" type="presParOf" srcId="{78D3A451-9229-4053-87B2-05107275A0AE}" destId="{D69B53BB-59AB-475E-86EB-FF94EE426A50}" srcOrd="1" destOrd="0" presId="urn:microsoft.com/office/officeart/2005/8/layout/chevron2"/>
    <dgm:cxn modelId="{DECF81A9-2F30-412E-97D1-AFBC736D5176}" type="presParOf" srcId="{831CB23A-A9DF-4768-AC41-53C834FAA76B}" destId="{64F91F34-EF05-4C8D-9A55-6D4B21480D8A}" srcOrd="1" destOrd="0" presId="urn:microsoft.com/office/officeart/2005/8/layout/chevron2"/>
    <dgm:cxn modelId="{9E8F5DDA-EDCE-4026-BCA2-871A74EFF907}" type="presParOf" srcId="{831CB23A-A9DF-4768-AC41-53C834FAA76B}" destId="{3049E71E-5897-4D43-A2B6-C3852360F8FA}" srcOrd="2" destOrd="0" presId="urn:microsoft.com/office/officeart/2005/8/layout/chevron2"/>
    <dgm:cxn modelId="{848A3774-AA94-4BB4-8E68-2C2271FCB1E9}" type="presParOf" srcId="{3049E71E-5897-4D43-A2B6-C3852360F8FA}" destId="{6CDAD05D-2F75-45E5-88DA-6A1FC91AE4BB}" srcOrd="0" destOrd="0" presId="urn:microsoft.com/office/officeart/2005/8/layout/chevron2"/>
    <dgm:cxn modelId="{7F185222-32C1-4C71-B458-7DA6C8B82735}" type="presParOf" srcId="{3049E71E-5897-4D43-A2B6-C3852360F8FA}" destId="{C1D79BCD-DCDA-4F03-8887-E72087ECCA8E}" srcOrd="1" destOrd="0" presId="urn:microsoft.com/office/officeart/2005/8/layout/chevron2"/>
    <dgm:cxn modelId="{78313D13-942D-4FEF-8277-DF90350E8BA3}" type="presParOf" srcId="{831CB23A-A9DF-4768-AC41-53C834FAA76B}" destId="{1047F687-9DFC-4232-85B5-72ACD25F2D60}" srcOrd="3" destOrd="0" presId="urn:microsoft.com/office/officeart/2005/8/layout/chevron2"/>
    <dgm:cxn modelId="{5DAF7257-1213-4A9F-9645-EBF14B903AAA}" type="presParOf" srcId="{831CB23A-A9DF-4768-AC41-53C834FAA76B}" destId="{67EAE976-D70B-4B6A-8E57-5EA3F5C7CDCE}" srcOrd="4" destOrd="0" presId="urn:microsoft.com/office/officeart/2005/8/layout/chevron2"/>
    <dgm:cxn modelId="{3D9DBB68-CC36-43ED-8EE6-77604534A76A}" type="presParOf" srcId="{67EAE976-D70B-4B6A-8E57-5EA3F5C7CDCE}" destId="{9AFDE065-4562-486A-8C7B-7A056A189BC3}" srcOrd="0" destOrd="0" presId="urn:microsoft.com/office/officeart/2005/8/layout/chevron2"/>
    <dgm:cxn modelId="{A6458561-FED2-48CF-98FC-C3D05212E9AE}" type="presParOf" srcId="{67EAE976-D70B-4B6A-8E57-5EA3F5C7CDCE}" destId="{D2871EC1-F119-45BB-92EF-126731001418}" srcOrd="1" destOrd="0" presId="urn:microsoft.com/office/officeart/2005/8/layout/chevron2"/>
    <dgm:cxn modelId="{A0E7157D-3443-4E67-9513-AF7810E8B233}" type="presParOf" srcId="{831CB23A-A9DF-4768-AC41-53C834FAA76B}" destId="{E56A2C70-15C5-40FD-B13F-25AD6DA180AC}" srcOrd="5" destOrd="0" presId="urn:microsoft.com/office/officeart/2005/8/layout/chevron2"/>
    <dgm:cxn modelId="{CC2882F8-A934-4766-9009-029FDDAC84B7}" type="presParOf" srcId="{831CB23A-A9DF-4768-AC41-53C834FAA76B}" destId="{2B9FF44E-D75B-48EA-A980-97D48E049678}" srcOrd="6" destOrd="0" presId="urn:microsoft.com/office/officeart/2005/8/layout/chevron2"/>
    <dgm:cxn modelId="{E8F0667A-6D0F-49E9-AABB-67A1A7D26401}" type="presParOf" srcId="{2B9FF44E-D75B-48EA-A980-97D48E049678}" destId="{7BEC1A28-0521-4A40-B231-85D00DE7E568}" srcOrd="0" destOrd="0" presId="urn:microsoft.com/office/officeart/2005/8/layout/chevron2"/>
    <dgm:cxn modelId="{F43C6168-1AEF-4849-AEEC-02326AE41FCA}" type="presParOf" srcId="{2B9FF44E-D75B-48EA-A980-97D48E049678}" destId="{8C2AA626-0F5C-4211-8E67-963864D9BA8F}" srcOrd="1" destOrd="0" presId="urn:microsoft.com/office/officeart/2005/8/layout/chevron2"/>
    <dgm:cxn modelId="{AF0D52C9-5F18-4F30-AF3B-72A425E44E50}" type="presParOf" srcId="{831CB23A-A9DF-4768-AC41-53C834FAA76B}" destId="{87F8DF6B-5EFE-4A53-BA82-469B829817CF}" srcOrd="7" destOrd="0" presId="urn:microsoft.com/office/officeart/2005/8/layout/chevron2"/>
    <dgm:cxn modelId="{8FE5EB43-7CF5-498D-A3AF-D02F88562061}" type="presParOf" srcId="{831CB23A-A9DF-4768-AC41-53C834FAA76B}" destId="{1402F919-6D4C-4D98-83B9-B1F2D6E0BE3C}" srcOrd="8" destOrd="0" presId="urn:microsoft.com/office/officeart/2005/8/layout/chevron2"/>
    <dgm:cxn modelId="{2A2B8448-249D-4D51-B602-80A0C15AE0BC}" type="presParOf" srcId="{1402F919-6D4C-4D98-83B9-B1F2D6E0BE3C}" destId="{A96E6DA2-3079-41F9-8A6C-F3CC53077478}" srcOrd="0" destOrd="0" presId="urn:microsoft.com/office/officeart/2005/8/layout/chevron2"/>
    <dgm:cxn modelId="{8B7C5DBA-70F3-4161-9C8F-23FC2D0901A3}" type="presParOf" srcId="{1402F919-6D4C-4D98-83B9-B1F2D6E0BE3C}" destId="{92A17DA9-4992-44A9-BEB4-4B28FE5ED3C4}" srcOrd="1" destOrd="0" presId="urn:microsoft.com/office/officeart/2005/8/layout/chevron2"/>
    <dgm:cxn modelId="{079B7B33-44D3-4244-A284-978587040F7F}" type="presParOf" srcId="{831CB23A-A9DF-4768-AC41-53C834FAA76B}" destId="{DCE3F176-CCBC-4652-8026-E794A4965BC4}" srcOrd="9" destOrd="0" presId="urn:microsoft.com/office/officeart/2005/8/layout/chevron2"/>
    <dgm:cxn modelId="{5329914F-F163-443E-8A6C-8A54A44E536C}" type="presParOf" srcId="{831CB23A-A9DF-4768-AC41-53C834FAA76B}" destId="{486C9C83-012B-433F-A92A-8223C8EC7056}" srcOrd="10" destOrd="0" presId="urn:microsoft.com/office/officeart/2005/8/layout/chevron2"/>
    <dgm:cxn modelId="{956169AC-2198-4725-9ADD-E904E720235E}" type="presParOf" srcId="{486C9C83-012B-433F-A92A-8223C8EC7056}" destId="{CEAD2C4B-100B-499C-9424-D4B0B2713691}" srcOrd="0" destOrd="0" presId="urn:microsoft.com/office/officeart/2005/8/layout/chevron2"/>
    <dgm:cxn modelId="{63FABC6E-47F2-41DE-95C8-D06CB73A6307}" type="presParOf" srcId="{486C9C83-012B-433F-A92A-8223C8EC7056}" destId="{EF6D3444-4267-4384-84B2-ADAA2F40B5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4729D-4AA8-43DA-8F8A-F59351F26CB6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SV"/>
        </a:p>
      </dgm:t>
    </dgm:pt>
    <dgm:pt modelId="{D1939209-1309-4322-AC03-A6853BC57059}">
      <dgm:prSet phldrT="[Texto]"/>
      <dgm:spPr/>
      <dgm:t>
        <a:bodyPr/>
        <a:lstStyle/>
        <a:p>
          <a:r>
            <a:rPr lang="es-SV" dirty="0" smtClean="0"/>
            <a:t>1</a:t>
          </a:r>
          <a:endParaRPr lang="es-SV" dirty="0"/>
        </a:p>
      </dgm:t>
    </dgm:pt>
    <dgm:pt modelId="{E111191A-5778-4FD8-817C-8AD2FB14A92A}" type="parTrans" cxnId="{CFEA917E-A847-4EDA-904F-188884C4EC1A}">
      <dgm:prSet/>
      <dgm:spPr/>
      <dgm:t>
        <a:bodyPr/>
        <a:lstStyle/>
        <a:p>
          <a:endParaRPr lang="es-SV"/>
        </a:p>
      </dgm:t>
    </dgm:pt>
    <dgm:pt modelId="{47B14A0B-18D8-4462-974B-80A5B484D434}" type="sibTrans" cxnId="{CFEA917E-A847-4EDA-904F-188884C4EC1A}">
      <dgm:prSet/>
      <dgm:spPr/>
      <dgm:t>
        <a:bodyPr/>
        <a:lstStyle/>
        <a:p>
          <a:endParaRPr lang="es-SV"/>
        </a:p>
      </dgm:t>
    </dgm:pt>
    <dgm:pt modelId="{6F85F901-FB7B-4B6E-8E0D-142CD1439189}">
      <dgm:prSet phldrT="[Texto]"/>
      <dgm:spPr/>
      <dgm:t>
        <a:bodyPr/>
        <a:lstStyle/>
        <a:p>
          <a:r>
            <a:rPr lang="es-SV" dirty="0" smtClean="0"/>
            <a:t>2</a:t>
          </a:r>
          <a:endParaRPr lang="es-SV" dirty="0"/>
        </a:p>
      </dgm:t>
    </dgm:pt>
    <dgm:pt modelId="{CD86AAFB-8923-485D-B49E-E9A9D909EC73}" type="parTrans" cxnId="{0047A4DF-1EC3-49C2-9B00-39FF0205EE80}">
      <dgm:prSet/>
      <dgm:spPr/>
      <dgm:t>
        <a:bodyPr/>
        <a:lstStyle/>
        <a:p>
          <a:endParaRPr lang="es-SV"/>
        </a:p>
      </dgm:t>
    </dgm:pt>
    <dgm:pt modelId="{753B5DB7-BA5F-45CA-BFBC-C33F1F4C245C}" type="sibTrans" cxnId="{0047A4DF-1EC3-49C2-9B00-39FF0205EE80}">
      <dgm:prSet/>
      <dgm:spPr/>
      <dgm:t>
        <a:bodyPr/>
        <a:lstStyle/>
        <a:p>
          <a:endParaRPr lang="es-SV"/>
        </a:p>
      </dgm:t>
    </dgm:pt>
    <dgm:pt modelId="{1857F924-1AD3-48D4-A319-C57A827459EE}">
      <dgm:prSet phldrT="[Texto]"/>
      <dgm:spPr/>
      <dgm:t>
        <a:bodyPr/>
        <a:lstStyle/>
        <a:p>
          <a:r>
            <a:rPr lang="es-SV" dirty="0" smtClean="0"/>
            <a:t>3</a:t>
          </a:r>
          <a:endParaRPr lang="es-SV" dirty="0"/>
        </a:p>
      </dgm:t>
    </dgm:pt>
    <dgm:pt modelId="{DA9046A7-0E9E-4391-91B4-C4FA18152CFB}" type="parTrans" cxnId="{406C2E73-B190-473F-8354-28BDDBA2C589}">
      <dgm:prSet/>
      <dgm:spPr/>
      <dgm:t>
        <a:bodyPr/>
        <a:lstStyle/>
        <a:p>
          <a:endParaRPr lang="es-SV"/>
        </a:p>
      </dgm:t>
    </dgm:pt>
    <dgm:pt modelId="{DF384298-BB4F-4CD6-A1A1-8A7B7DA59DEB}" type="sibTrans" cxnId="{406C2E73-B190-473F-8354-28BDDBA2C589}">
      <dgm:prSet/>
      <dgm:spPr/>
      <dgm:t>
        <a:bodyPr/>
        <a:lstStyle/>
        <a:p>
          <a:endParaRPr lang="es-SV"/>
        </a:p>
      </dgm:t>
    </dgm:pt>
    <dgm:pt modelId="{362FBE20-E94D-4693-A6BF-F6371D05A756}">
      <dgm:prSet phldrT="[Texto]"/>
      <dgm:spPr/>
      <dgm:t>
        <a:bodyPr/>
        <a:lstStyle/>
        <a:p>
          <a:r>
            <a:rPr lang="es-SV" dirty="0" smtClean="0"/>
            <a:t>4</a:t>
          </a:r>
          <a:endParaRPr lang="es-SV" dirty="0"/>
        </a:p>
      </dgm:t>
    </dgm:pt>
    <dgm:pt modelId="{C35FE993-BE66-44F7-ACB6-72A07649E6E4}" type="parTrans" cxnId="{2D39695D-D4E5-4D97-AB8D-4196137B9979}">
      <dgm:prSet/>
      <dgm:spPr/>
      <dgm:t>
        <a:bodyPr/>
        <a:lstStyle/>
        <a:p>
          <a:endParaRPr lang="es-SV"/>
        </a:p>
      </dgm:t>
    </dgm:pt>
    <dgm:pt modelId="{9500BC75-B06C-4657-82C1-F0425E7B6D6F}" type="sibTrans" cxnId="{2D39695D-D4E5-4D97-AB8D-4196137B9979}">
      <dgm:prSet/>
      <dgm:spPr/>
      <dgm:t>
        <a:bodyPr/>
        <a:lstStyle/>
        <a:p>
          <a:endParaRPr lang="es-SV"/>
        </a:p>
      </dgm:t>
    </dgm:pt>
    <dgm:pt modelId="{DBE4F6E6-B22C-41F5-AC49-A3B1F23FE229}">
      <dgm:prSet phldrT="[Texto]"/>
      <dgm:spPr/>
      <dgm:t>
        <a:bodyPr/>
        <a:lstStyle/>
        <a:p>
          <a:r>
            <a:rPr lang="es-SV" dirty="0" smtClean="0"/>
            <a:t>Planes de trabajo de los miembros con sus sectores</a:t>
          </a:r>
          <a:endParaRPr lang="es-SV" dirty="0"/>
        </a:p>
      </dgm:t>
    </dgm:pt>
    <dgm:pt modelId="{6CAAD2DC-1AD7-4FA7-A9BF-DE32999F3597}" type="parTrans" cxnId="{86A3B0D5-BA0D-49FB-96D9-4A81C13DF95C}">
      <dgm:prSet/>
      <dgm:spPr/>
      <dgm:t>
        <a:bodyPr/>
        <a:lstStyle/>
        <a:p>
          <a:endParaRPr lang="es-SV"/>
        </a:p>
      </dgm:t>
    </dgm:pt>
    <dgm:pt modelId="{DF502F54-D6AD-4A67-A2F0-5A640DEE2D63}" type="sibTrans" cxnId="{86A3B0D5-BA0D-49FB-96D9-4A81C13DF95C}">
      <dgm:prSet/>
      <dgm:spPr/>
      <dgm:t>
        <a:bodyPr/>
        <a:lstStyle/>
        <a:p>
          <a:endParaRPr lang="es-SV"/>
        </a:p>
      </dgm:t>
    </dgm:pt>
    <dgm:pt modelId="{6EEC6F74-3947-4696-846F-3BF97B101F03}">
      <dgm:prSet/>
      <dgm:spPr/>
      <dgm:t>
        <a:bodyPr/>
        <a:lstStyle/>
        <a:p>
          <a:r>
            <a:rPr lang="es-SV" dirty="0" smtClean="0"/>
            <a:t>Estrategia de comunicaciones</a:t>
          </a:r>
          <a:endParaRPr lang="es-SV" dirty="0"/>
        </a:p>
      </dgm:t>
    </dgm:pt>
    <dgm:pt modelId="{1357985C-E97B-4542-B636-C47AEDD5DBF4}" type="parTrans" cxnId="{9EDDE95C-2441-4B89-A49F-98E3C2FAF398}">
      <dgm:prSet/>
      <dgm:spPr/>
      <dgm:t>
        <a:bodyPr/>
        <a:lstStyle/>
        <a:p>
          <a:endParaRPr lang="es-SV"/>
        </a:p>
      </dgm:t>
    </dgm:pt>
    <dgm:pt modelId="{D4DE9C2A-97A7-402E-BA09-90AC51DEA947}" type="sibTrans" cxnId="{9EDDE95C-2441-4B89-A49F-98E3C2FAF398}">
      <dgm:prSet/>
      <dgm:spPr/>
      <dgm:t>
        <a:bodyPr/>
        <a:lstStyle/>
        <a:p>
          <a:endParaRPr lang="es-SV"/>
        </a:p>
      </dgm:t>
    </dgm:pt>
    <dgm:pt modelId="{B8900CED-B844-422A-B492-25099416995A}">
      <dgm:prSet/>
      <dgm:spPr/>
      <dgm:t>
        <a:bodyPr/>
        <a:lstStyle/>
        <a:p>
          <a:r>
            <a:rPr lang="es-SV" dirty="0" smtClean="0"/>
            <a:t>Comité de Comunicaciones</a:t>
          </a:r>
          <a:endParaRPr lang="es-SV" dirty="0"/>
        </a:p>
      </dgm:t>
    </dgm:pt>
    <dgm:pt modelId="{5DF918D3-5EE1-4F35-8B9A-97410CAA542B}" type="parTrans" cxnId="{0547ACDD-B981-4F1A-B879-333B27F43E64}">
      <dgm:prSet/>
      <dgm:spPr/>
      <dgm:t>
        <a:bodyPr/>
        <a:lstStyle/>
        <a:p>
          <a:endParaRPr lang="es-SV"/>
        </a:p>
      </dgm:t>
    </dgm:pt>
    <dgm:pt modelId="{8089FC2E-8AD2-43BC-9EB3-92F2F3B0D3DE}" type="sibTrans" cxnId="{0547ACDD-B981-4F1A-B879-333B27F43E64}">
      <dgm:prSet/>
      <dgm:spPr/>
      <dgm:t>
        <a:bodyPr/>
        <a:lstStyle/>
        <a:p>
          <a:endParaRPr lang="es-SV"/>
        </a:p>
      </dgm:t>
    </dgm:pt>
    <dgm:pt modelId="{9B6E9DE9-9F6A-45A3-A200-F5E430FCF66C}">
      <dgm:prSet/>
      <dgm:spPr/>
      <dgm:t>
        <a:bodyPr/>
        <a:lstStyle/>
        <a:p>
          <a:r>
            <a:rPr lang="es-SV" dirty="0" smtClean="0"/>
            <a:t>Herramientas de comunicaciones (pagina web, redes sociales, boletines informativos, correo electrónico)</a:t>
          </a:r>
          <a:endParaRPr lang="es-SV" dirty="0"/>
        </a:p>
      </dgm:t>
    </dgm:pt>
    <dgm:pt modelId="{0CB03055-7FB9-4B1B-A604-BFC291C3A2D4}" type="parTrans" cxnId="{58787079-00DA-4324-A948-963FA46CD4AB}">
      <dgm:prSet/>
      <dgm:spPr/>
      <dgm:t>
        <a:bodyPr/>
        <a:lstStyle/>
        <a:p>
          <a:endParaRPr lang="es-SV"/>
        </a:p>
      </dgm:t>
    </dgm:pt>
    <dgm:pt modelId="{08419549-D583-4D2A-ABC4-49A9B82D070D}" type="sibTrans" cxnId="{58787079-00DA-4324-A948-963FA46CD4AB}">
      <dgm:prSet/>
      <dgm:spPr/>
      <dgm:t>
        <a:bodyPr/>
        <a:lstStyle/>
        <a:p>
          <a:endParaRPr lang="es-SV"/>
        </a:p>
      </dgm:t>
    </dgm:pt>
    <dgm:pt modelId="{2F65339D-17A4-4F4E-923D-F41485B923A2}" type="pres">
      <dgm:prSet presAssocID="{7894729D-4AA8-43DA-8F8A-F59351F26C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798F7BFE-33D3-48C1-9149-43623BFBA33D}" type="pres">
      <dgm:prSet presAssocID="{D1939209-1309-4322-AC03-A6853BC57059}" presName="composite" presStyleCnt="0"/>
      <dgm:spPr/>
    </dgm:pt>
    <dgm:pt modelId="{0941F2F3-A9A2-43A8-9A3B-1ADC5A119406}" type="pres">
      <dgm:prSet presAssocID="{D1939209-1309-4322-AC03-A6853BC5705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5778B06-EE62-46E6-8896-440D834F6147}" type="pres">
      <dgm:prSet presAssocID="{D1939209-1309-4322-AC03-A6853BC5705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B8B1383-4C5B-4163-909D-F013D09B48AE}" type="pres">
      <dgm:prSet presAssocID="{47B14A0B-18D8-4462-974B-80A5B484D434}" presName="sp" presStyleCnt="0"/>
      <dgm:spPr/>
    </dgm:pt>
    <dgm:pt modelId="{A51DEA35-730E-4961-B21C-070C68209B99}" type="pres">
      <dgm:prSet presAssocID="{6F85F901-FB7B-4B6E-8E0D-142CD1439189}" presName="composite" presStyleCnt="0"/>
      <dgm:spPr/>
    </dgm:pt>
    <dgm:pt modelId="{9F462D13-D1B2-455C-80D7-2F23609A5BE4}" type="pres">
      <dgm:prSet presAssocID="{6F85F901-FB7B-4B6E-8E0D-142CD143918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D73BB53-A711-4285-92FD-4847FC770019}" type="pres">
      <dgm:prSet presAssocID="{6F85F901-FB7B-4B6E-8E0D-142CD143918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D7E6F0F-D0D0-4659-B9BB-E2C0232F7110}" type="pres">
      <dgm:prSet presAssocID="{753B5DB7-BA5F-45CA-BFBC-C33F1F4C245C}" presName="sp" presStyleCnt="0"/>
      <dgm:spPr/>
    </dgm:pt>
    <dgm:pt modelId="{0915808C-E479-44A3-B7EF-DD1313DB1CB9}" type="pres">
      <dgm:prSet presAssocID="{1857F924-1AD3-48D4-A319-C57A827459EE}" presName="composite" presStyleCnt="0"/>
      <dgm:spPr/>
    </dgm:pt>
    <dgm:pt modelId="{6A716EA4-3221-4544-A9F5-84BBBCF131A5}" type="pres">
      <dgm:prSet presAssocID="{1857F924-1AD3-48D4-A319-C57A827459E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0B8C047-C9BF-4B5B-A317-BF97FB44EA67}" type="pres">
      <dgm:prSet presAssocID="{1857F924-1AD3-48D4-A319-C57A827459E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853C4F6-08D5-47FA-B90F-4C3B7070819A}" type="pres">
      <dgm:prSet presAssocID="{DF384298-BB4F-4CD6-A1A1-8A7B7DA59DEB}" presName="sp" presStyleCnt="0"/>
      <dgm:spPr/>
    </dgm:pt>
    <dgm:pt modelId="{0DCFABFD-F854-4B33-8957-15B83CAD83E9}" type="pres">
      <dgm:prSet presAssocID="{362FBE20-E94D-4693-A6BF-F6371D05A756}" presName="composite" presStyleCnt="0"/>
      <dgm:spPr/>
    </dgm:pt>
    <dgm:pt modelId="{C60FADAC-25E8-425E-B626-83F1C63247CF}" type="pres">
      <dgm:prSet presAssocID="{362FBE20-E94D-4693-A6BF-F6371D05A75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7536C22-59F6-4570-B7BC-E0A387639167}" type="pres">
      <dgm:prSet presAssocID="{362FBE20-E94D-4693-A6BF-F6371D05A75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3334EDE-0DE2-4AB7-A8A4-C85D7EE79006}" type="presOf" srcId="{1857F924-1AD3-48D4-A319-C57A827459EE}" destId="{6A716EA4-3221-4544-A9F5-84BBBCF131A5}" srcOrd="0" destOrd="0" presId="urn:microsoft.com/office/officeart/2005/8/layout/chevron2"/>
    <dgm:cxn modelId="{2D39695D-D4E5-4D97-AB8D-4196137B9979}" srcId="{7894729D-4AA8-43DA-8F8A-F59351F26CB6}" destId="{362FBE20-E94D-4693-A6BF-F6371D05A756}" srcOrd="3" destOrd="0" parTransId="{C35FE993-BE66-44F7-ACB6-72A07649E6E4}" sibTransId="{9500BC75-B06C-4657-82C1-F0425E7B6D6F}"/>
    <dgm:cxn modelId="{406C2E73-B190-473F-8354-28BDDBA2C589}" srcId="{7894729D-4AA8-43DA-8F8A-F59351F26CB6}" destId="{1857F924-1AD3-48D4-A319-C57A827459EE}" srcOrd="2" destOrd="0" parTransId="{DA9046A7-0E9E-4391-91B4-C4FA18152CFB}" sibTransId="{DF384298-BB4F-4CD6-A1A1-8A7B7DA59DEB}"/>
    <dgm:cxn modelId="{86A3B0D5-BA0D-49FB-96D9-4A81C13DF95C}" srcId="{362FBE20-E94D-4693-A6BF-F6371D05A756}" destId="{DBE4F6E6-B22C-41F5-AC49-A3B1F23FE229}" srcOrd="0" destOrd="0" parTransId="{6CAAD2DC-1AD7-4FA7-A9BF-DE32999F3597}" sibTransId="{DF502F54-D6AD-4A67-A2F0-5A640DEE2D63}"/>
    <dgm:cxn modelId="{CFEA917E-A847-4EDA-904F-188884C4EC1A}" srcId="{7894729D-4AA8-43DA-8F8A-F59351F26CB6}" destId="{D1939209-1309-4322-AC03-A6853BC57059}" srcOrd="0" destOrd="0" parTransId="{E111191A-5778-4FD8-817C-8AD2FB14A92A}" sibTransId="{47B14A0B-18D8-4462-974B-80A5B484D434}"/>
    <dgm:cxn modelId="{A47EC9EF-80E6-4113-9846-C23123A7B781}" type="presOf" srcId="{7894729D-4AA8-43DA-8F8A-F59351F26CB6}" destId="{2F65339D-17A4-4F4E-923D-F41485B923A2}" srcOrd="0" destOrd="0" presId="urn:microsoft.com/office/officeart/2005/8/layout/chevron2"/>
    <dgm:cxn modelId="{58787079-00DA-4324-A948-963FA46CD4AB}" srcId="{1857F924-1AD3-48D4-A319-C57A827459EE}" destId="{9B6E9DE9-9F6A-45A3-A200-F5E430FCF66C}" srcOrd="0" destOrd="0" parTransId="{0CB03055-7FB9-4B1B-A604-BFC291C3A2D4}" sibTransId="{08419549-D583-4D2A-ABC4-49A9B82D070D}"/>
    <dgm:cxn modelId="{0BFED3B4-4787-4311-AD3E-5159E8523D97}" type="presOf" srcId="{6EEC6F74-3947-4696-846F-3BF97B101F03}" destId="{05778B06-EE62-46E6-8896-440D834F6147}" srcOrd="0" destOrd="0" presId="urn:microsoft.com/office/officeart/2005/8/layout/chevron2"/>
    <dgm:cxn modelId="{BC956AF7-A65C-43A8-B33B-977340BD12F4}" type="presOf" srcId="{6F85F901-FB7B-4B6E-8E0D-142CD1439189}" destId="{9F462D13-D1B2-455C-80D7-2F23609A5BE4}" srcOrd="0" destOrd="0" presId="urn:microsoft.com/office/officeart/2005/8/layout/chevron2"/>
    <dgm:cxn modelId="{AD7C535D-A97F-4E1B-AD98-A0FCB648F6BE}" type="presOf" srcId="{9B6E9DE9-9F6A-45A3-A200-F5E430FCF66C}" destId="{40B8C047-C9BF-4B5B-A317-BF97FB44EA67}" srcOrd="0" destOrd="0" presId="urn:microsoft.com/office/officeart/2005/8/layout/chevron2"/>
    <dgm:cxn modelId="{074AFCF4-0051-486A-9B94-89FEEAF0A887}" type="presOf" srcId="{362FBE20-E94D-4693-A6BF-F6371D05A756}" destId="{C60FADAC-25E8-425E-B626-83F1C63247CF}" srcOrd="0" destOrd="0" presId="urn:microsoft.com/office/officeart/2005/8/layout/chevron2"/>
    <dgm:cxn modelId="{9EDDE95C-2441-4B89-A49F-98E3C2FAF398}" srcId="{D1939209-1309-4322-AC03-A6853BC57059}" destId="{6EEC6F74-3947-4696-846F-3BF97B101F03}" srcOrd="0" destOrd="0" parTransId="{1357985C-E97B-4542-B636-C47AEDD5DBF4}" sibTransId="{D4DE9C2A-97A7-402E-BA09-90AC51DEA947}"/>
    <dgm:cxn modelId="{0547ACDD-B981-4F1A-B879-333B27F43E64}" srcId="{6F85F901-FB7B-4B6E-8E0D-142CD1439189}" destId="{B8900CED-B844-422A-B492-25099416995A}" srcOrd="0" destOrd="0" parTransId="{5DF918D3-5EE1-4F35-8B9A-97410CAA542B}" sibTransId="{8089FC2E-8AD2-43BC-9EB3-92F2F3B0D3DE}"/>
    <dgm:cxn modelId="{0047A4DF-1EC3-49C2-9B00-39FF0205EE80}" srcId="{7894729D-4AA8-43DA-8F8A-F59351F26CB6}" destId="{6F85F901-FB7B-4B6E-8E0D-142CD1439189}" srcOrd="1" destOrd="0" parTransId="{CD86AAFB-8923-485D-B49E-E9A9D909EC73}" sibTransId="{753B5DB7-BA5F-45CA-BFBC-C33F1F4C245C}"/>
    <dgm:cxn modelId="{5386BFDD-DB14-4CE0-A1B1-5B7DF7E2DD7F}" type="presOf" srcId="{D1939209-1309-4322-AC03-A6853BC57059}" destId="{0941F2F3-A9A2-43A8-9A3B-1ADC5A119406}" srcOrd="0" destOrd="0" presId="urn:microsoft.com/office/officeart/2005/8/layout/chevron2"/>
    <dgm:cxn modelId="{2840E5DD-038A-4B98-B83C-3D5AF9FC679E}" type="presOf" srcId="{DBE4F6E6-B22C-41F5-AC49-A3B1F23FE229}" destId="{77536C22-59F6-4570-B7BC-E0A387639167}" srcOrd="0" destOrd="0" presId="urn:microsoft.com/office/officeart/2005/8/layout/chevron2"/>
    <dgm:cxn modelId="{ACA3EAE7-7C1D-4D3F-89EC-FF5C708600E1}" type="presOf" srcId="{B8900CED-B844-422A-B492-25099416995A}" destId="{ED73BB53-A711-4285-92FD-4847FC770019}" srcOrd="0" destOrd="0" presId="urn:microsoft.com/office/officeart/2005/8/layout/chevron2"/>
    <dgm:cxn modelId="{7E1120AD-C636-4EC2-842A-6BEF89DF276B}" type="presParOf" srcId="{2F65339D-17A4-4F4E-923D-F41485B923A2}" destId="{798F7BFE-33D3-48C1-9149-43623BFBA33D}" srcOrd="0" destOrd="0" presId="urn:microsoft.com/office/officeart/2005/8/layout/chevron2"/>
    <dgm:cxn modelId="{4D882432-F552-47E2-B2E4-C9A95F7F1B8A}" type="presParOf" srcId="{798F7BFE-33D3-48C1-9149-43623BFBA33D}" destId="{0941F2F3-A9A2-43A8-9A3B-1ADC5A119406}" srcOrd="0" destOrd="0" presId="urn:microsoft.com/office/officeart/2005/8/layout/chevron2"/>
    <dgm:cxn modelId="{5B9828CA-CB1B-4BE9-B8CE-D65F1CB46A03}" type="presParOf" srcId="{798F7BFE-33D3-48C1-9149-43623BFBA33D}" destId="{05778B06-EE62-46E6-8896-440D834F6147}" srcOrd="1" destOrd="0" presId="urn:microsoft.com/office/officeart/2005/8/layout/chevron2"/>
    <dgm:cxn modelId="{A299BD09-F531-40A1-8B7C-DC28C5A44D61}" type="presParOf" srcId="{2F65339D-17A4-4F4E-923D-F41485B923A2}" destId="{1B8B1383-4C5B-4163-909D-F013D09B48AE}" srcOrd="1" destOrd="0" presId="urn:microsoft.com/office/officeart/2005/8/layout/chevron2"/>
    <dgm:cxn modelId="{90EA2EFB-21EC-4765-9298-7BA37CC281DB}" type="presParOf" srcId="{2F65339D-17A4-4F4E-923D-F41485B923A2}" destId="{A51DEA35-730E-4961-B21C-070C68209B99}" srcOrd="2" destOrd="0" presId="urn:microsoft.com/office/officeart/2005/8/layout/chevron2"/>
    <dgm:cxn modelId="{6B0D0B5A-A95D-4AC9-878E-14ACA58C3D8A}" type="presParOf" srcId="{A51DEA35-730E-4961-B21C-070C68209B99}" destId="{9F462D13-D1B2-455C-80D7-2F23609A5BE4}" srcOrd="0" destOrd="0" presId="urn:microsoft.com/office/officeart/2005/8/layout/chevron2"/>
    <dgm:cxn modelId="{75BB59E9-4DA9-48E2-8D9E-C67C255B50F7}" type="presParOf" srcId="{A51DEA35-730E-4961-B21C-070C68209B99}" destId="{ED73BB53-A711-4285-92FD-4847FC770019}" srcOrd="1" destOrd="0" presId="urn:microsoft.com/office/officeart/2005/8/layout/chevron2"/>
    <dgm:cxn modelId="{780E1E5D-73E2-42AF-A0BC-334D78F9E410}" type="presParOf" srcId="{2F65339D-17A4-4F4E-923D-F41485B923A2}" destId="{9D7E6F0F-D0D0-4659-B9BB-E2C0232F7110}" srcOrd="3" destOrd="0" presId="urn:microsoft.com/office/officeart/2005/8/layout/chevron2"/>
    <dgm:cxn modelId="{71BA4B94-7843-4167-9F32-2EB12F6BCDDA}" type="presParOf" srcId="{2F65339D-17A4-4F4E-923D-F41485B923A2}" destId="{0915808C-E479-44A3-B7EF-DD1313DB1CB9}" srcOrd="4" destOrd="0" presId="urn:microsoft.com/office/officeart/2005/8/layout/chevron2"/>
    <dgm:cxn modelId="{512862ED-A5B9-48B0-B74E-B1348398D19A}" type="presParOf" srcId="{0915808C-E479-44A3-B7EF-DD1313DB1CB9}" destId="{6A716EA4-3221-4544-A9F5-84BBBCF131A5}" srcOrd="0" destOrd="0" presId="urn:microsoft.com/office/officeart/2005/8/layout/chevron2"/>
    <dgm:cxn modelId="{AE0DC53C-B8D9-426D-B260-983FF54FA427}" type="presParOf" srcId="{0915808C-E479-44A3-B7EF-DD1313DB1CB9}" destId="{40B8C047-C9BF-4B5B-A317-BF97FB44EA67}" srcOrd="1" destOrd="0" presId="urn:microsoft.com/office/officeart/2005/8/layout/chevron2"/>
    <dgm:cxn modelId="{64CFF12B-A2CC-4A23-80B6-F2C8F5DB0BE2}" type="presParOf" srcId="{2F65339D-17A4-4F4E-923D-F41485B923A2}" destId="{C853C4F6-08D5-47FA-B90F-4C3B7070819A}" srcOrd="5" destOrd="0" presId="urn:microsoft.com/office/officeart/2005/8/layout/chevron2"/>
    <dgm:cxn modelId="{61723BF7-BFAD-419B-A2C0-41FA215EC29B}" type="presParOf" srcId="{2F65339D-17A4-4F4E-923D-F41485B923A2}" destId="{0DCFABFD-F854-4B33-8957-15B83CAD83E9}" srcOrd="6" destOrd="0" presId="urn:microsoft.com/office/officeart/2005/8/layout/chevron2"/>
    <dgm:cxn modelId="{5399720E-F24F-4DB2-A14E-ECE44535B805}" type="presParOf" srcId="{0DCFABFD-F854-4B33-8957-15B83CAD83E9}" destId="{C60FADAC-25E8-425E-B626-83F1C63247CF}" srcOrd="0" destOrd="0" presId="urn:microsoft.com/office/officeart/2005/8/layout/chevron2"/>
    <dgm:cxn modelId="{D4B45A22-D711-4CFB-B5D4-0E078BDBAD52}" type="presParOf" srcId="{0DCFABFD-F854-4B33-8957-15B83CAD83E9}" destId="{77536C22-59F6-4570-B7BC-E0A387639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4729D-4AA8-43DA-8F8A-F59351F26CB6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SV"/>
        </a:p>
      </dgm:t>
    </dgm:pt>
    <dgm:pt modelId="{D1939209-1309-4322-AC03-A6853BC57059}">
      <dgm:prSet phldrT="[Texto]"/>
      <dgm:spPr/>
      <dgm:t>
        <a:bodyPr/>
        <a:lstStyle/>
        <a:p>
          <a:r>
            <a:rPr lang="es-SV" dirty="0" smtClean="0"/>
            <a:t>1</a:t>
          </a:r>
          <a:endParaRPr lang="es-SV" dirty="0"/>
        </a:p>
      </dgm:t>
    </dgm:pt>
    <dgm:pt modelId="{E111191A-5778-4FD8-817C-8AD2FB14A92A}" type="parTrans" cxnId="{CFEA917E-A847-4EDA-904F-188884C4EC1A}">
      <dgm:prSet/>
      <dgm:spPr/>
      <dgm:t>
        <a:bodyPr/>
        <a:lstStyle/>
        <a:p>
          <a:endParaRPr lang="es-SV"/>
        </a:p>
      </dgm:t>
    </dgm:pt>
    <dgm:pt modelId="{47B14A0B-18D8-4462-974B-80A5B484D434}" type="sibTrans" cxnId="{CFEA917E-A847-4EDA-904F-188884C4EC1A}">
      <dgm:prSet/>
      <dgm:spPr/>
      <dgm:t>
        <a:bodyPr/>
        <a:lstStyle/>
        <a:p>
          <a:endParaRPr lang="es-SV"/>
        </a:p>
      </dgm:t>
    </dgm:pt>
    <dgm:pt modelId="{6F85F901-FB7B-4B6E-8E0D-142CD1439189}">
      <dgm:prSet phldrT="[Texto]"/>
      <dgm:spPr/>
      <dgm:t>
        <a:bodyPr/>
        <a:lstStyle/>
        <a:p>
          <a:r>
            <a:rPr lang="es-SV" dirty="0" smtClean="0"/>
            <a:t>2</a:t>
          </a:r>
          <a:endParaRPr lang="es-SV" dirty="0"/>
        </a:p>
      </dgm:t>
    </dgm:pt>
    <dgm:pt modelId="{CD86AAFB-8923-485D-B49E-E9A9D909EC73}" type="parTrans" cxnId="{0047A4DF-1EC3-49C2-9B00-39FF0205EE80}">
      <dgm:prSet/>
      <dgm:spPr/>
      <dgm:t>
        <a:bodyPr/>
        <a:lstStyle/>
        <a:p>
          <a:endParaRPr lang="es-SV"/>
        </a:p>
      </dgm:t>
    </dgm:pt>
    <dgm:pt modelId="{753B5DB7-BA5F-45CA-BFBC-C33F1F4C245C}" type="sibTrans" cxnId="{0047A4DF-1EC3-49C2-9B00-39FF0205EE80}">
      <dgm:prSet/>
      <dgm:spPr/>
      <dgm:t>
        <a:bodyPr/>
        <a:lstStyle/>
        <a:p>
          <a:endParaRPr lang="es-SV"/>
        </a:p>
      </dgm:t>
    </dgm:pt>
    <dgm:pt modelId="{1857F924-1AD3-48D4-A319-C57A827459EE}">
      <dgm:prSet phldrT="[Texto]"/>
      <dgm:spPr/>
      <dgm:t>
        <a:bodyPr/>
        <a:lstStyle/>
        <a:p>
          <a:r>
            <a:rPr lang="es-SV" dirty="0" smtClean="0"/>
            <a:t>3</a:t>
          </a:r>
          <a:endParaRPr lang="es-SV" dirty="0"/>
        </a:p>
      </dgm:t>
    </dgm:pt>
    <dgm:pt modelId="{DA9046A7-0E9E-4391-91B4-C4FA18152CFB}" type="parTrans" cxnId="{406C2E73-B190-473F-8354-28BDDBA2C589}">
      <dgm:prSet/>
      <dgm:spPr/>
      <dgm:t>
        <a:bodyPr/>
        <a:lstStyle/>
        <a:p>
          <a:endParaRPr lang="es-SV"/>
        </a:p>
      </dgm:t>
    </dgm:pt>
    <dgm:pt modelId="{DF384298-BB4F-4CD6-A1A1-8A7B7DA59DEB}" type="sibTrans" cxnId="{406C2E73-B190-473F-8354-28BDDBA2C589}">
      <dgm:prSet/>
      <dgm:spPr/>
      <dgm:t>
        <a:bodyPr/>
        <a:lstStyle/>
        <a:p>
          <a:endParaRPr lang="es-SV"/>
        </a:p>
      </dgm:t>
    </dgm:pt>
    <dgm:pt modelId="{362FBE20-E94D-4693-A6BF-F6371D05A756}">
      <dgm:prSet phldrT="[Texto]"/>
      <dgm:spPr/>
      <dgm:t>
        <a:bodyPr/>
        <a:lstStyle/>
        <a:p>
          <a:r>
            <a:rPr lang="es-SV" dirty="0" smtClean="0"/>
            <a:t>4</a:t>
          </a:r>
          <a:endParaRPr lang="es-SV" dirty="0"/>
        </a:p>
      </dgm:t>
    </dgm:pt>
    <dgm:pt modelId="{C35FE993-BE66-44F7-ACB6-72A07649E6E4}" type="parTrans" cxnId="{2D39695D-D4E5-4D97-AB8D-4196137B9979}">
      <dgm:prSet/>
      <dgm:spPr/>
      <dgm:t>
        <a:bodyPr/>
        <a:lstStyle/>
        <a:p>
          <a:endParaRPr lang="es-SV"/>
        </a:p>
      </dgm:t>
    </dgm:pt>
    <dgm:pt modelId="{9500BC75-B06C-4657-82C1-F0425E7B6D6F}" type="sibTrans" cxnId="{2D39695D-D4E5-4D97-AB8D-4196137B9979}">
      <dgm:prSet/>
      <dgm:spPr/>
      <dgm:t>
        <a:bodyPr/>
        <a:lstStyle/>
        <a:p>
          <a:endParaRPr lang="es-SV"/>
        </a:p>
      </dgm:t>
    </dgm:pt>
    <dgm:pt modelId="{DBE4F6E6-B22C-41F5-AC49-A3B1F23FE229}">
      <dgm:prSet phldrT="[Texto]"/>
      <dgm:spPr/>
      <dgm:t>
        <a:bodyPr/>
        <a:lstStyle/>
        <a:p>
          <a:r>
            <a:rPr lang="es-SV" dirty="0" smtClean="0"/>
            <a:t>Manual de supervisión</a:t>
          </a:r>
          <a:endParaRPr lang="es-SV" dirty="0"/>
        </a:p>
      </dgm:t>
    </dgm:pt>
    <dgm:pt modelId="{6CAAD2DC-1AD7-4FA7-A9BF-DE32999F3597}" type="parTrans" cxnId="{86A3B0D5-BA0D-49FB-96D9-4A81C13DF95C}">
      <dgm:prSet/>
      <dgm:spPr/>
      <dgm:t>
        <a:bodyPr/>
        <a:lstStyle/>
        <a:p>
          <a:endParaRPr lang="es-SV"/>
        </a:p>
      </dgm:t>
    </dgm:pt>
    <dgm:pt modelId="{DF502F54-D6AD-4A67-A2F0-5A640DEE2D63}" type="sibTrans" cxnId="{86A3B0D5-BA0D-49FB-96D9-4A81C13DF95C}">
      <dgm:prSet/>
      <dgm:spPr/>
      <dgm:t>
        <a:bodyPr/>
        <a:lstStyle/>
        <a:p>
          <a:endParaRPr lang="es-SV"/>
        </a:p>
      </dgm:t>
    </dgm:pt>
    <dgm:pt modelId="{6EEC6F74-3947-4696-846F-3BF97B101F03}">
      <dgm:prSet/>
      <dgm:spPr/>
      <dgm:t>
        <a:bodyPr/>
        <a:lstStyle/>
        <a:p>
          <a:r>
            <a:rPr lang="es-SV" dirty="0" smtClean="0"/>
            <a:t>Estatutos y Reglamentos del MCP-ES</a:t>
          </a:r>
          <a:endParaRPr lang="es-SV" dirty="0"/>
        </a:p>
      </dgm:t>
    </dgm:pt>
    <dgm:pt modelId="{1357985C-E97B-4542-B636-C47AEDD5DBF4}" type="parTrans" cxnId="{9EDDE95C-2441-4B89-A49F-98E3C2FAF398}">
      <dgm:prSet/>
      <dgm:spPr/>
      <dgm:t>
        <a:bodyPr/>
        <a:lstStyle/>
        <a:p>
          <a:endParaRPr lang="es-SV"/>
        </a:p>
      </dgm:t>
    </dgm:pt>
    <dgm:pt modelId="{D4DE9C2A-97A7-402E-BA09-90AC51DEA947}" type="sibTrans" cxnId="{9EDDE95C-2441-4B89-A49F-98E3C2FAF398}">
      <dgm:prSet/>
      <dgm:spPr/>
      <dgm:t>
        <a:bodyPr/>
        <a:lstStyle/>
        <a:p>
          <a:endParaRPr lang="es-SV"/>
        </a:p>
      </dgm:t>
    </dgm:pt>
    <dgm:pt modelId="{B8900CED-B844-422A-B492-25099416995A}">
      <dgm:prSet/>
      <dgm:spPr/>
      <dgm:t>
        <a:bodyPr/>
        <a:lstStyle/>
        <a:p>
          <a:r>
            <a:rPr lang="es-SV" dirty="0" smtClean="0"/>
            <a:t>Política de conflicto de interés </a:t>
          </a:r>
          <a:endParaRPr lang="es-SV" dirty="0"/>
        </a:p>
      </dgm:t>
    </dgm:pt>
    <dgm:pt modelId="{5DF918D3-5EE1-4F35-8B9A-97410CAA542B}" type="parTrans" cxnId="{0547ACDD-B981-4F1A-B879-333B27F43E64}">
      <dgm:prSet/>
      <dgm:spPr/>
      <dgm:t>
        <a:bodyPr/>
        <a:lstStyle/>
        <a:p>
          <a:endParaRPr lang="es-SV"/>
        </a:p>
      </dgm:t>
    </dgm:pt>
    <dgm:pt modelId="{8089FC2E-8AD2-43BC-9EB3-92F2F3B0D3DE}" type="sibTrans" cxnId="{0547ACDD-B981-4F1A-B879-333B27F43E64}">
      <dgm:prSet/>
      <dgm:spPr/>
      <dgm:t>
        <a:bodyPr/>
        <a:lstStyle/>
        <a:p>
          <a:endParaRPr lang="es-SV"/>
        </a:p>
      </dgm:t>
    </dgm:pt>
    <dgm:pt modelId="{9B6E9DE9-9F6A-45A3-A200-F5E430FCF66C}">
      <dgm:prSet/>
      <dgm:spPr/>
      <dgm:t>
        <a:bodyPr/>
        <a:lstStyle/>
        <a:p>
          <a:r>
            <a:rPr lang="es-SV" dirty="0" smtClean="0"/>
            <a:t>Código de Ética</a:t>
          </a:r>
          <a:endParaRPr lang="es-SV" dirty="0"/>
        </a:p>
      </dgm:t>
    </dgm:pt>
    <dgm:pt modelId="{0CB03055-7FB9-4B1B-A604-BFC291C3A2D4}" type="parTrans" cxnId="{58787079-00DA-4324-A948-963FA46CD4AB}">
      <dgm:prSet/>
      <dgm:spPr/>
      <dgm:t>
        <a:bodyPr/>
        <a:lstStyle/>
        <a:p>
          <a:endParaRPr lang="es-SV"/>
        </a:p>
      </dgm:t>
    </dgm:pt>
    <dgm:pt modelId="{08419549-D583-4D2A-ABC4-49A9B82D070D}" type="sibTrans" cxnId="{58787079-00DA-4324-A948-963FA46CD4AB}">
      <dgm:prSet/>
      <dgm:spPr/>
      <dgm:t>
        <a:bodyPr/>
        <a:lstStyle/>
        <a:p>
          <a:endParaRPr lang="es-SV"/>
        </a:p>
      </dgm:t>
    </dgm:pt>
    <dgm:pt modelId="{2F65339D-17A4-4F4E-923D-F41485B923A2}" type="pres">
      <dgm:prSet presAssocID="{7894729D-4AA8-43DA-8F8A-F59351F26C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798F7BFE-33D3-48C1-9149-43623BFBA33D}" type="pres">
      <dgm:prSet presAssocID="{D1939209-1309-4322-AC03-A6853BC57059}" presName="composite" presStyleCnt="0"/>
      <dgm:spPr/>
    </dgm:pt>
    <dgm:pt modelId="{0941F2F3-A9A2-43A8-9A3B-1ADC5A119406}" type="pres">
      <dgm:prSet presAssocID="{D1939209-1309-4322-AC03-A6853BC5705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5778B06-EE62-46E6-8896-440D834F6147}" type="pres">
      <dgm:prSet presAssocID="{D1939209-1309-4322-AC03-A6853BC5705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B8B1383-4C5B-4163-909D-F013D09B48AE}" type="pres">
      <dgm:prSet presAssocID="{47B14A0B-18D8-4462-974B-80A5B484D434}" presName="sp" presStyleCnt="0"/>
      <dgm:spPr/>
    </dgm:pt>
    <dgm:pt modelId="{A51DEA35-730E-4961-B21C-070C68209B99}" type="pres">
      <dgm:prSet presAssocID="{6F85F901-FB7B-4B6E-8E0D-142CD1439189}" presName="composite" presStyleCnt="0"/>
      <dgm:spPr/>
    </dgm:pt>
    <dgm:pt modelId="{9F462D13-D1B2-455C-80D7-2F23609A5BE4}" type="pres">
      <dgm:prSet presAssocID="{6F85F901-FB7B-4B6E-8E0D-142CD143918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D73BB53-A711-4285-92FD-4847FC770019}" type="pres">
      <dgm:prSet presAssocID="{6F85F901-FB7B-4B6E-8E0D-142CD143918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D7E6F0F-D0D0-4659-B9BB-E2C0232F7110}" type="pres">
      <dgm:prSet presAssocID="{753B5DB7-BA5F-45CA-BFBC-C33F1F4C245C}" presName="sp" presStyleCnt="0"/>
      <dgm:spPr/>
    </dgm:pt>
    <dgm:pt modelId="{0915808C-E479-44A3-B7EF-DD1313DB1CB9}" type="pres">
      <dgm:prSet presAssocID="{1857F924-1AD3-48D4-A319-C57A827459EE}" presName="composite" presStyleCnt="0"/>
      <dgm:spPr/>
    </dgm:pt>
    <dgm:pt modelId="{6A716EA4-3221-4544-A9F5-84BBBCF131A5}" type="pres">
      <dgm:prSet presAssocID="{1857F924-1AD3-48D4-A319-C57A827459E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0B8C047-C9BF-4B5B-A317-BF97FB44EA67}" type="pres">
      <dgm:prSet presAssocID="{1857F924-1AD3-48D4-A319-C57A827459E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853C4F6-08D5-47FA-B90F-4C3B7070819A}" type="pres">
      <dgm:prSet presAssocID="{DF384298-BB4F-4CD6-A1A1-8A7B7DA59DEB}" presName="sp" presStyleCnt="0"/>
      <dgm:spPr/>
    </dgm:pt>
    <dgm:pt modelId="{0DCFABFD-F854-4B33-8957-15B83CAD83E9}" type="pres">
      <dgm:prSet presAssocID="{362FBE20-E94D-4693-A6BF-F6371D05A756}" presName="composite" presStyleCnt="0"/>
      <dgm:spPr/>
    </dgm:pt>
    <dgm:pt modelId="{C60FADAC-25E8-425E-B626-83F1C63247CF}" type="pres">
      <dgm:prSet presAssocID="{362FBE20-E94D-4693-A6BF-F6371D05A75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7536C22-59F6-4570-B7BC-E0A387639167}" type="pres">
      <dgm:prSet presAssocID="{362FBE20-E94D-4693-A6BF-F6371D05A75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C559837-3E92-4447-805B-774DDB2F614C}" type="presOf" srcId="{DBE4F6E6-B22C-41F5-AC49-A3B1F23FE229}" destId="{77536C22-59F6-4570-B7BC-E0A387639167}" srcOrd="0" destOrd="0" presId="urn:microsoft.com/office/officeart/2005/8/layout/chevron2"/>
    <dgm:cxn modelId="{86A3B0D5-BA0D-49FB-96D9-4A81C13DF95C}" srcId="{362FBE20-E94D-4693-A6BF-F6371D05A756}" destId="{DBE4F6E6-B22C-41F5-AC49-A3B1F23FE229}" srcOrd="0" destOrd="0" parTransId="{6CAAD2DC-1AD7-4FA7-A9BF-DE32999F3597}" sibTransId="{DF502F54-D6AD-4A67-A2F0-5A640DEE2D63}"/>
    <dgm:cxn modelId="{51EA1A6E-C9A7-4278-8D28-080576B7F801}" type="presOf" srcId="{6F85F901-FB7B-4B6E-8E0D-142CD1439189}" destId="{9F462D13-D1B2-455C-80D7-2F23609A5BE4}" srcOrd="0" destOrd="0" presId="urn:microsoft.com/office/officeart/2005/8/layout/chevron2"/>
    <dgm:cxn modelId="{0D6A47AB-7E20-4612-8993-DA98F629DC6F}" type="presOf" srcId="{7894729D-4AA8-43DA-8F8A-F59351F26CB6}" destId="{2F65339D-17A4-4F4E-923D-F41485B923A2}" srcOrd="0" destOrd="0" presId="urn:microsoft.com/office/officeart/2005/8/layout/chevron2"/>
    <dgm:cxn modelId="{0047A4DF-1EC3-49C2-9B00-39FF0205EE80}" srcId="{7894729D-4AA8-43DA-8F8A-F59351F26CB6}" destId="{6F85F901-FB7B-4B6E-8E0D-142CD1439189}" srcOrd="1" destOrd="0" parTransId="{CD86AAFB-8923-485D-B49E-E9A9D909EC73}" sibTransId="{753B5DB7-BA5F-45CA-BFBC-C33F1F4C245C}"/>
    <dgm:cxn modelId="{2D39695D-D4E5-4D97-AB8D-4196137B9979}" srcId="{7894729D-4AA8-43DA-8F8A-F59351F26CB6}" destId="{362FBE20-E94D-4693-A6BF-F6371D05A756}" srcOrd="3" destOrd="0" parTransId="{C35FE993-BE66-44F7-ACB6-72A07649E6E4}" sibTransId="{9500BC75-B06C-4657-82C1-F0425E7B6D6F}"/>
    <dgm:cxn modelId="{58787079-00DA-4324-A948-963FA46CD4AB}" srcId="{1857F924-1AD3-48D4-A319-C57A827459EE}" destId="{9B6E9DE9-9F6A-45A3-A200-F5E430FCF66C}" srcOrd="0" destOrd="0" parTransId="{0CB03055-7FB9-4B1B-A604-BFC291C3A2D4}" sibTransId="{08419549-D583-4D2A-ABC4-49A9B82D070D}"/>
    <dgm:cxn modelId="{93920ECF-756B-48C5-B69E-B74BA7D6E65F}" type="presOf" srcId="{362FBE20-E94D-4693-A6BF-F6371D05A756}" destId="{C60FADAC-25E8-425E-B626-83F1C63247CF}" srcOrd="0" destOrd="0" presId="urn:microsoft.com/office/officeart/2005/8/layout/chevron2"/>
    <dgm:cxn modelId="{322B6FA6-5FF4-4EBD-AEF2-C074C88EFE7E}" type="presOf" srcId="{9B6E9DE9-9F6A-45A3-A200-F5E430FCF66C}" destId="{40B8C047-C9BF-4B5B-A317-BF97FB44EA67}" srcOrd="0" destOrd="0" presId="urn:microsoft.com/office/officeart/2005/8/layout/chevron2"/>
    <dgm:cxn modelId="{2E60FB4A-E4B3-4BB9-9A4A-D3B85494A51E}" type="presOf" srcId="{B8900CED-B844-422A-B492-25099416995A}" destId="{ED73BB53-A711-4285-92FD-4847FC770019}" srcOrd="0" destOrd="0" presId="urn:microsoft.com/office/officeart/2005/8/layout/chevron2"/>
    <dgm:cxn modelId="{CFEA917E-A847-4EDA-904F-188884C4EC1A}" srcId="{7894729D-4AA8-43DA-8F8A-F59351F26CB6}" destId="{D1939209-1309-4322-AC03-A6853BC57059}" srcOrd="0" destOrd="0" parTransId="{E111191A-5778-4FD8-817C-8AD2FB14A92A}" sibTransId="{47B14A0B-18D8-4462-974B-80A5B484D434}"/>
    <dgm:cxn modelId="{9EDDE95C-2441-4B89-A49F-98E3C2FAF398}" srcId="{D1939209-1309-4322-AC03-A6853BC57059}" destId="{6EEC6F74-3947-4696-846F-3BF97B101F03}" srcOrd="0" destOrd="0" parTransId="{1357985C-E97B-4542-B636-C47AEDD5DBF4}" sibTransId="{D4DE9C2A-97A7-402E-BA09-90AC51DEA947}"/>
    <dgm:cxn modelId="{406C2E73-B190-473F-8354-28BDDBA2C589}" srcId="{7894729D-4AA8-43DA-8F8A-F59351F26CB6}" destId="{1857F924-1AD3-48D4-A319-C57A827459EE}" srcOrd="2" destOrd="0" parTransId="{DA9046A7-0E9E-4391-91B4-C4FA18152CFB}" sibTransId="{DF384298-BB4F-4CD6-A1A1-8A7B7DA59DEB}"/>
    <dgm:cxn modelId="{B86E2E7B-6007-43A1-8612-27081A45662F}" type="presOf" srcId="{6EEC6F74-3947-4696-846F-3BF97B101F03}" destId="{05778B06-EE62-46E6-8896-440D834F6147}" srcOrd="0" destOrd="0" presId="urn:microsoft.com/office/officeart/2005/8/layout/chevron2"/>
    <dgm:cxn modelId="{807454C9-A6C5-4987-A88F-635D36A746B0}" type="presOf" srcId="{D1939209-1309-4322-AC03-A6853BC57059}" destId="{0941F2F3-A9A2-43A8-9A3B-1ADC5A119406}" srcOrd="0" destOrd="0" presId="urn:microsoft.com/office/officeart/2005/8/layout/chevron2"/>
    <dgm:cxn modelId="{0547ACDD-B981-4F1A-B879-333B27F43E64}" srcId="{6F85F901-FB7B-4B6E-8E0D-142CD1439189}" destId="{B8900CED-B844-422A-B492-25099416995A}" srcOrd="0" destOrd="0" parTransId="{5DF918D3-5EE1-4F35-8B9A-97410CAA542B}" sibTransId="{8089FC2E-8AD2-43BC-9EB3-92F2F3B0D3DE}"/>
    <dgm:cxn modelId="{AA0D18C0-6C3A-4B8C-9309-6131C54199A1}" type="presOf" srcId="{1857F924-1AD3-48D4-A319-C57A827459EE}" destId="{6A716EA4-3221-4544-A9F5-84BBBCF131A5}" srcOrd="0" destOrd="0" presId="urn:microsoft.com/office/officeart/2005/8/layout/chevron2"/>
    <dgm:cxn modelId="{261C5AED-3DA2-4082-8413-B41CDE422547}" type="presParOf" srcId="{2F65339D-17A4-4F4E-923D-F41485B923A2}" destId="{798F7BFE-33D3-48C1-9149-43623BFBA33D}" srcOrd="0" destOrd="0" presId="urn:microsoft.com/office/officeart/2005/8/layout/chevron2"/>
    <dgm:cxn modelId="{E9F16402-5786-4CD9-9A2D-B007937BA5B9}" type="presParOf" srcId="{798F7BFE-33D3-48C1-9149-43623BFBA33D}" destId="{0941F2F3-A9A2-43A8-9A3B-1ADC5A119406}" srcOrd="0" destOrd="0" presId="urn:microsoft.com/office/officeart/2005/8/layout/chevron2"/>
    <dgm:cxn modelId="{C6EE0675-2591-4F50-A9A5-27EA01214314}" type="presParOf" srcId="{798F7BFE-33D3-48C1-9149-43623BFBA33D}" destId="{05778B06-EE62-46E6-8896-440D834F6147}" srcOrd="1" destOrd="0" presId="urn:microsoft.com/office/officeart/2005/8/layout/chevron2"/>
    <dgm:cxn modelId="{BC7111BC-3675-4507-B6C7-3427C55DB0AD}" type="presParOf" srcId="{2F65339D-17A4-4F4E-923D-F41485B923A2}" destId="{1B8B1383-4C5B-4163-909D-F013D09B48AE}" srcOrd="1" destOrd="0" presId="urn:microsoft.com/office/officeart/2005/8/layout/chevron2"/>
    <dgm:cxn modelId="{9833A932-2849-431C-9A43-A56E2CAFF76E}" type="presParOf" srcId="{2F65339D-17A4-4F4E-923D-F41485B923A2}" destId="{A51DEA35-730E-4961-B21C-070C68209B99}" srcOrd="2" destOrd="0" presId="urn:microsoft.com/office/officeart/2005/8/layout/chevron2"/>
    <dgm:cxn modelId="{5A4D89D1-EE16-4E8B-A9F7-9247765B1432}" type="presParOf" srcId="{A51DEA35-730E-4961-B21C-070C68209B99}" destId="{9F462D13-D1B2-455C-80D7-2F23609A5BE4}" srcOrd="0" destOrd="0" presId="urn:microsoft.com/office/officeart/2005/8/layout/chevron2"/>
    <dgm:cxn modelId="{85071902-BFF5-454A-A87C-8433E829881C}" type="presParOf" srcId="{A51DEA35-730E-4961-B21C-070C68209B99}" destId="{ED73BB53-A711-4285-92FD-4847FC770019}" srcOrd="1" destOrd="0" presId="urn:microsoft.com/office/officeart/2005/8/layout/chevron2"/>
    <dgm:cxn modelId="{3589285A-C744-4166-9538-79303337ECAC}" type="presParOf" srcId="{2F65339D-17A4-4F4E-923D-F41485B923A2}" destId="{9D7E6F0F-D0D0-4659-B9BB-E2C0232F7110}" srcOrd="3" destOrd="0" presId="urn:microsoft.com/office/officeart/2005/8/layout/chevron2"/>
    <dgm:cxn modelId="{009BB687-6848-48DD-AD89-45E2A8A08383}" type="presParOf" srcId="{2F65339D-17A4-4F4E-923D-F41485B923A2}" destId="{0915808C-E479-44A3-B7EF-DD1313DB1CB9}" srcOrd="4" destOrd="0" presId="urn:microsoft.com/office/officeart/2005/8/layout/chevron2"/>
    <dgm:cxn modelId="{02828133-49B8-4258-B6EF-24AC1F4BF0B4}" type="presParOf" srcId="{0915808C-E479-44A3-B7EF-DD1313DB1CB9}" destId="{6A716EA4-3221-4544-A9F5-84BBBCF131A5}" srcOrd="0" destOrd="0" presId="urn:microsoft.com/office/officeart/2005/8/layout/chevron2"/>
    <dgm:cxn modelId="{5F04884B-98CD-4959-A460-7F1F7F63B289}" type="presParOf" srcId="{0915808C-E479-44A3-B7EF-DD1313DB1CB9}" destId="{40B8C047-C9BF-4B5B-A317-BF97FB44EA67}" srcOrd="1" destOrd="0" presId="urn:microsoft.com/office/officeart/2005/8/layout/chevron2"/>
    <dgm:cxn modelId="{9BF1BD51-F8EC-4CD2-8655-A07743B1A7FA}" type="presParOf" srcId="{2F65339D-17A4-4F4E-923D-F41485B923A2}" destId="{C853C4F6-08D5-47FA-B90F-4C3B7070819A}" srcOrd="5" destOrd="0" presId="urn:microsoft.com/office/officeart/2005/8/layout/chevron2"/>
    <dgm:cxn modelId="{301C60C1-5429-4476-830A-662037204EC4}" type="presParOf" srcId="{2F65339D-17A4-4F4E-923D-F41485B923A2}" destId="{0DCFABFD-F854-4B33-8957-15B83CAD83E9}" srcOrd="6" destOrd="0" presId="urn:microsoft.com/office/officeart/2005/8/layout/chevron2"/>
    <dgm:cxn modelId="{DC5CF5D1-8E6B-46E7-AA45-B4B755D350AB}" type="presParOf" srcId="{0DCFABFD-F854-4B33-8957-15B83CAD83E9}" destId="{C60FADAC-25E8-425E-B626-83F1C63247CF}" srcOrd="0" destOrd="0" presId="urn:microsoft.com/office/officeart/2005/8/layout/chevron2"/>
    <dgm:cxn modelId="{1739A5CA-C6D7-4AEB-91E9-EB7648C637DC}" type="presParOf" srcId="{0DCFABFD-F854-4B33-8957-15B83CAD83E9}" destId="{77536C22-59F6-4570-B7BC-E0A387639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B161D-1674-4189-9862-F6EB01445C42}">
      <dsp:nvSpPr>
        <dsp:cNvPr id="0" name=""/>
        <dsp:cNvSpPr/>
      </dsp:nvSpPr>
      <dsp:spPr>
        <a:xfrm>
          <a:off x="3229600" y="2243800"/>
          <a:ext cx="1317662" cy="1317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/>
            <a:t>MCP-ES</a:t>
          </a:r>
          <a:endParaRPr lang="es-SV" sz="2000" kern="1200" dirty="0"/>
        </a:p>
      </dsp:txBody>
      <dsp:txXfrm>
        <a:off x="3422567" y="2436767"/>
        <a:ext cx="931728" cy="931728"/>
      </dsp:txXfrm>
    </dsp:sp>
    <dsp:sp modelId="{AB5C1288-D883-4C26-BDFC-BCD9372930D6}">
      <dsp:nvSpPr>
        <dsp:cNvPr id="0" name=""/>
        <dsp:cNvSpPr/>
      </dsp:nvSpPr>
      <dsp:spPr>
        <a:xfrm rot="16200000">
          <a:off x="3427672" y="1767792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3865394" y="1760003"/>
        <a:ext cx="46075" cy="46075"/>
      </dsp:txXfrm>
    </dsp:sp>
    <dsp:sp modelId="{83C090C5-96B4-4DBC-AA55-0C746EAEAFDE}">
      <dsp:nvSpPr>
        <dsp:cNvPr id="0" name=""/>
        <dsp:cNvSpPr/>
      </dsp:nvSpPr>
      <dsp:spPr>
        <a:xfrm>
          <a:off x="3229600" y="4619"/>
          <a:ext cx="1317662" cy="1317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Gobierno</a:t>
          </a:r>
          <a:endParaRPr lang="es-SV" sz="1600" kern="1200" dirty="0"/>
        </a:p>
      </dsp:txBody>
      <dsp:txXfrm>
        <a:off x="3422567" y="197586"/>
        <a:ext cx="931728" cy="931728"/>
      </dsp:txXfrm>
    </dsp:sp>
    <dsp:sp modelId="{7FDF8FCE-944F-4F74-A48F-783CA1267E54}">
      <dsp:nvSpPr>
        <dsp:cNvPr id="0" name=""/>
        <dsp:cNvSpPr/>
      </dsp:nvSpPr>
      <dsp:spPr>
        <a:xfrm rot="18900000">
          <a:off x="4219342" y="2095712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4657064" y="2087923"/>
        <a:ext cx="46075" cy="46075"/>
      </dsp:txXfrm>
    </dsp:sp>
    <dsp:sp modelId="{39B67E3D-78E1-48B6-9400-E35B510F0605}">
      <dsp:nvSpPr>
        <dsp:cNvPr id="0" name=""/>
        <dsp:cNvSpPr/>
      </dsp:nvSpPr>
      <dsp:spPr>
        <a:xfrm>
          <a:off x="4812941" y="660460"/>
          <a:ext cx="1317662" cy="1317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Personas afectadas VIH, TB y Malaria</a:t>
          </a:r>
          <a:endParaRPr lang="es-SV" sz="1200" kern="1200" dirty="0"/>
        </a:p>
      </dsp:txBody>
      <dsp:txXfrm>
        <a:off x="5005908" y="853427"/>
        <a:ext cx="931728" cy="931728"/>
      </dsp:txXfrm>
    </dsp:sp>
    <dsp:sp modelId="{A162D678-B114-4B3A-95E1-F6E805BF1C0E}">
      <dsp:nvSpPr>
        <dsp:cNvPr id="0" name=""/>
        <dsp:cNvSpPr/>
      </dsp:nvSpPr>
      <dsp:spPr>
        <a:xfrm>
          <a:off x="4547263" y="2887382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4984984" y="2879594"/>
        <a:ext cx="46075" cy="46075"/>
      </dsp:txXfrm>
    </dsp:sp>
    <dsp:sp modelId="{B3013A9F-CC91-4555-BAB8-E3F3E1611CF0}">
      <dsp:nvSpPr>
        <dsp:cNvPr id="0" name=""/>
        <dsp:cNvSpPr/>
      </dsp:nvSpPr>
      <dsp:spPr>
        <a:xfrm>
          <a:off x="5468782" y="2243800"/>
          <a:ext cx="1317662" cy="1317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Poblaciones claves (HSH-Trans y TS)</a:t>
          </a:r>
          <a:endParaRPr lang="es-SV" sz="1200" kern="1200" dirty="0"/>
        </a:p>
      </dsp:txBody>
      <dsp:txXfrm>
        <a:off x="5661749" y="2436767"/>
        <a:ext cx="931728" cy="931728"/>
      </dsp:txXfrm>
    </dsp:sp>
    <dsp:sp modelId="{4275428F-923A-4DEC-A8F9-167BCF45E05F}">
      <dsp:nvSpPr>
        <dsp:cNvPr id="0" name=""/>
        <dsp:cNvSpPr/>
      </dsp:nvSpPr>
      <dsp:spPr>
        <a:xfrm rot="2700000">
          <a:off x="4219342" y="3679053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4657064" y="3671264"/>
        <a:ext cx="46075" cy="46075"/>
      </dsp:txXfrm>
    </dsp:sp>
    <dsp:sp modelId="{D6B7560A-1EEE-4121-90E7-4CFA94F492F7}">
      <dsp:nvSpPr>
        <dsp:cNvPr id="0" name=""/>
        <dsp:cNvSpPr/>
      </dsp:nvSpPr>
      <dsp:spPr>
        <a:xfrm>
          <a:off x="4812941" y="3827141"/>
          <a:ext cx="1317662" cy="13176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ONG´s Nacionales e </a:t>
          </a:r>
          <a:r>
            <a:rPr lang="es-SV" sz="1200" kern="1200" dirty="0" err="1" smtClean="0"/>
            <a:t>Internacio-nales</a:t>
          </a:r>
          <a:endParaRPr lang="es-SV" sz="1200" kern="1200" dirty="0"/>
        </a:p>
      </dsp:txBody>
      <dsp:txXfrm>
        <a:off x="5005908" y="4020108"/>
        <a:ext cx="931728" cy="931728"/>
      </dsp:txXfrm>
    </dsp:sp>
    <dsp:sp modelId="{E25C49CB-9E08-4E2D-8106-C0F1471FDB75}">
      <dsp:nvSpPr>
        <dsp:cNvPr id="0" name=""/>
        <dsp:cNvSpPr/>
      </dsp:nvSpPr>
      <dsp:spPr>
        <a:xfrm rot="5400000">
          <a:off x="3427672" y="4006973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3865394" y="3999184"/>
        <a:ext cx="46075" cy="46075"/>
      </dsp:txXfrm>
    </dsp:sp>
    <dsp:sp modelId="{C29DB5DC-B5AF-426C-AE44-600A6CEA8411}">
      <dsp:nvSpPr>
        <dsp:cNvPr id="0" name=""/>
        <dsp:cNvSpPr/>
      </dsp:nvSpPr>
      <dsp:spPr>
        <a:xfrm>
          <a:off x="3229600" y="4482982"/>
          <a:ext cx="1317662" cy="1317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Academia </a:t>
          </a:r>
          <a:endParaRPr lang="es-SV" sz="1400" kern="1200" dirty="0"/>
        </a:p>
      </dsp:txBody>
      <dsp:txXfrm>
        <a:off x="3422567" y="4675949"/>
        <a:ext cx="931728" cy="931728"/>
      </dsp:txXfrm>
    </dsp:sp>
    <dsp:sp modelId="{29F2373C-D0A9-4DB7-94F0-E7F848919679}">
      <dsp:nvSpPr>
        <dsp:cNvPr id="0" name=""/>
        <dsp:cNvSpPr/>
      </dsp:nvSpPr>
      <dsp:spPr>
        <a:xfrm rot="8100000">
          <a:off x="2636002" y="3679053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 rot="10800000">
        <a:off x="3073723" y="3671264"/>
        <a:ext cx="46075" cy="46075"/>
      </dsp:txXfrm>
    </dsp:sp>
    <dsp:sp modelId="{E5B3E442-D963-4141-B0C2-754899191E28}">
      <dsp:nvSpPr>
        <dsp:cNvPr id="0" name=""/>
        <dsp:cNvSpPr/>
      </dsp:nvSpPr>
      <dsp:spPr>
        <a:xfrm>
          <a:off x="1646260" y="3827141"/>
          <a:ext cx="1317662" cy="1317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err="1" smtClean="0"/>
            <a:t>Organizacio-nes</a:t>
          </a:r>
          <a:r>
            <a:rPr lang="es-SV" sz="1200" kern="1200" dirty="0" smtClean="0"/>
            <a:t> Basadas en la Fe</a:t>
          </a:r>
          <a:endParaRPr lang="es-SV" sz="1200" kern="1200" dirty="0"/>
        </a:p>
      </dsp:txBody>
      <dsp:txXfrm>
        <a:off x="1839227" y="4020108"/>
        <a:ext cx="931728" cy="931728"/>
      </dsp:txXfrm>
    </dsp:sp>
    <dsp:sp modelId="{B0409A2D-B8DE-444C-A89A-05523CC8E1EA}">
      <dsp:nvSpPr>
        <dsp:cNvPr id="0" name=""/>
        <dsp:cNvSpPr/>
      </dsp:nvSpPr>
      <dsp:spPr>
        <a:xfrm rot="10800000">
          <a:off x="2308081" y="2887382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 rot="10800000">
        <a:off x="2745803" y="2879594"/>
        <a:ext cx="46075" cy="46075"/>
      </dsp:txXfrm>
    </dsp:sp>
    <dsp:sp modelId="{BACEE652-4161-41C0-9680-E05E4E5C1C66}">
      <dsp:nvSpPr>
        <dsp:cNvPr id="0" name=""/>
        <dsp:cNvSpPr/>
      </dsp:nvSpPr>
      <dsp:spPr>
        <a:xfrm>
          <a:off x="990419" y="2243800"/>
          <a:ext cx="1317662" cy="1317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Cooperación Internacional</a:t>
          </a:r>
          <a:endParaRPr lang="es-SV" sz="1200" kern="1200" dirty="0"/>
        </a:p>
      </dsp:txBody>
      <dsp:txXfrm>
        <a:off x="1183386" y="2436767"/>
        <a:ext cx="931728" cy="931728"/>
      </dsp:txXfrm>
    </dsp:sp>
    <dsp:sp modelId="{EE29AA76-26BB-4842-B076-9EEA0BB152E3}">
      <dsp:nvSpPr>
        <dsp:cNvPr id="0" name=""/>
        <dsp:cNvSpPr/>
      </dsp:nvSpPr>
      <dsp:spPr>
        <a:xfrm rot="13500000">
          <a:off x="2636002" y="2095712"/>
          <a:ext cx="921519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921519" y="15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 rot="10800000">
        <a:off x="3073723" y="2087923"/>
        <a:ext cx="46075" cy="46075"/>
      </dsp:txXfrm>
    </dsp:sp>
    <dsp:sp modelId="{D8224ED3-E2FC-446C-BABB-82191618A79A}">
      <dsp:nvSpPr>
        <dsp:cNvPr id="0" name=""/>
        <dsp:cNvSpPr/>
      </dsp:nvSpPr>
      <dsp:spPr>
        <a:xfrm>
          <a:off x="1646260" y="660460"/>
          <a:ext cx="1317662" cy="1317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Privado</a:t>
          </a:r>
          <a:endParaRPr lang="es-SV" sz="1800" kern="1200" dirty="0"/>
        </a:p>
      </dsp:txBody>
      <dsp:txXfrm>
        <a:off x="1839227" y="853427"/>
        <a:ext cx="931728" cy="931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88E8C-E23D-41BC-9752-AA0E9458D24F}">
      <dsp:nvSpPr>
        <dsp:cNvPr id="0" name=""/>
        <dsp:cNvSpPr/>
      </dsp:nvSpPr>
      <dsp:spPr>
        <a:xfrm rot="5400000">
          <a:off x="-145378" y="145378"/>
          <a:ext cx="969189" cy="6784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1</a:t>
          </a:r>
          <a:endParaRPr lang="es-SV" sz="1900" kern="1200" dirty="0"/>
        </a:p>
      </dsp:txBody>
      <dsp:txXfrm rot="-5400000">
        <a:off x="1" y="339215"/>
        <a:ext cx="678432" cy="290757"/>
      </dsp:txXfrm>
    </dsp:sp>
    <dsp:sp modelId="{D69B53BB-59AB-475E-86EB-FF94EE426A50}">
      <dsp:nvSpPr>
        <dsp:cNvPr id="0" name=""/>
        <dsp:cNvSpPr/>
      </dsp:nvSpPr>
      <dsp:spPr>
        <a:xfrm rot="5400000">
          <a:off x="4164689" y="-3485949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Selección de miembros cada 3 años, mediante procesos transparentes y documentados.</a:t>
          </a:r>
          <a:endParaRPr lang="es-SV" sz="1900" kern="1200" dirty="0"/>
        </a:p>
      </dsp:txBody>
      <dsp:txXfrm rot="-5400000">
        <a:off x="678433" y="31060"/>
        <a:ext cx="7571734" cy="568467"/>
      </dsp:txXfrm>
    </dsp:sp>
    <dsp:sp modelId="{6CDAD05D-2F75-45E5-88DA-6A1FC91AE4BB}">
      <dsp:nvSpPr>
        <dsp:cNvPr id="0" name=""/>
        <dsp:cNvSpPr/>
      </dsp:nvSpPr>
      <dsp:spPr>
        <a:xfrm rot="5400000">
          <a:off x="-145378" y="1017443"/>
          <a:ext cx="969189" cy="6784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2</a:t>
          </a:r>
          <a:endParaRPr lang="es-SV" sz="1900" kern="1200" dirty="0"/>
        </a:p>
      </dsp:txBody>
      <dsp:txXfrm rot="-5400000">
        <a:off x="1" y="1211280"/>
        <a:ext cx="678432" cy="290757"/>
      </dsp:txXfrm>
    </dsp:sp>
    <dsp:sp modelId="{C1D79BCD-DCDA-4F03-8887-E72087ECCA8E}">
      <dsp:nvSpPr>
        <dsp:cNvPr id="0" name=""/>
        <dsp:cNvSpPr/>
      </dsp:nvSpPr>
      <dsp:spPr>
        <a:xfrm rot="5400000">
          <a:off x="4164689" y="-2614192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Miembros elegidos al interior de sus sectores.</a:t>
          </a:r>
          <a:endParaRPr lang="es-SV" sz="1900" kern="1200" dirty="0"/>
        </a:p>
      </dsp:txBody>
      <dsp:txXfrm rot="-5400000">
        <a:off x="678433" y="902817"/>
        <a:ext cx="7571734" cy="568467"/>
      </dsp:txXfrm>
    </dsp:sp>
    <dsp:sp modelId="{9AFDE065-4562-486A-8C7B-7A056A189BC3}">
      <dsp:nvSpPr>
        <dsp:cNvPr id="0" name=""/>
        <dsp:cNvSpPr/>
      </dsp:nvSpPr>
      <dsp:spPr>
        <a:xfrm rot="5400000">
          <a:off x="-145378" y="1889200"/>
          <a:ext cx="969189" cy="6784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3</a:t>
          </a:r>
          <a:endParaRPr lang="es-SV" sz="1900" kern="1200" dirty="0"/>
        </a:p>
      </dsp:txBody>
      <dsp:txXfrm rot="-5400000">
        <a:off x="1" y="2083037"/>
        <a:ext cx="678432" cy="290757"/>
      </dsp:txXfrm>
    </dsp:sp>
    <dsp:sp modelId="{D2871EC1-F119-45BB-92EF-126731001418}">
      <dsp:nvSpPr>
        <dsp:cNvPr id="0" name=""/>
        <dsp:cNvSpPr/>
      </dsp:nvSpPr>
      <dsp:spPr>
        <a:xfrm rot="5400000">
          <a:off x="4164689" y="-1742434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Propietarios y suplentes provienen de diferentes sectores.</a:t>
          </a:r>
          <a:endParaRPr lang="es-SV" sz="1900" kern="1200" dirty="0"/>
        </a:p>
      </dsp:txBody>
      <dsp:txXfrm rot="-5400000">
        <a:off x="678433" y="1774575"/>
        <a:ext cx="7571734" cy="568467"/>
      </dsp:txXfrm>
    </dsp:sp>
    <dsp:sp modelId="{7BEC1A28-0521-4A40-B231-85D00DE7E568}">
      <dsp:nvSpPr>
        <dsp:cNvPr id="0" name=""/>
        <dsp:cNvSpPr/>
      </dsp:nvSpPr>
      <dsp:spPr>
        <a:xfrm rot="5400000">
          <a:off x="-145378" y="2760958"/>
          <a:ext cx="969189" cy="67843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4</a:t>
          </a:r>
          <a:endParaRPr lang="es-SV" sz="1900" kern="1200" dirty="0"/>
        </a:p>
      </dsp:txBody>
      <dsp:txXfrm rot="-5400000">
        <a:off x="1" y="2954795"/>
        <a:ext cx="678432" cy="290757"/>
      </dsp:txXfrm>
    </dsp:sp>
    <dsp:sp modelId="{8C2AA626-0F5C-4211-8E67-963864D9BA8F}">
      <dsp:nvSpPr>
        <dsp:cNvPr id="0" name=""/>
        <dsp:cNvSpPr/>
      </dsp:nvSpPr>
      <dsp:spPr>
        <a:xfrm rot="5400000">
          <a:off x="4164689" y="-870676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Miembros de otros sectores participan únicamente como observadores.</a:t>
          </a:r>
          <a:endParaRPr lang="es-SV" sz="1900" kern="1200" dirty="0"/>
        </a:p>
      </dsp:txBody>
      <dsp:txXfrm rot="-5400000">
        <a:off x="678433" y="2646333"/>
        <a:ext cx="7571734" cy="568467"/>
      </dsp:txXfrm>
    </dsp:sp>
    <dsp:sp modelId="{A96E6DA2-3079-41F9-8A6C-F3CC53077478}">
      <dsp:nvSpPr>
        <dsp:cNvPr id="0" name=""/>
        <dsp:cNvSpPr/>
      </dsp:nvSpPr>
      <dsp:spPr>
        <a:xfrm rot="5400000">
          <a:off x="-145378" y="3632716"/>
          <a:ext cx="969189" cy="678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5</a:t>
          </a:r>
          <a:endParaRPr lang="es-SV" sz="1900" kern="1200" dirty="0"/>
        </a:p>
      </dsp:txBody>
      <dsp:txXfrm rot="-5400000">
        <a:off x="1" y="3826553"/>
        <a:ext cx="678432" cy="290757"/>
      </dsp:txXfrm>
    </dsp:sp>
    <dsp:sp modelId="{92A17DA9-4992-44A9-BEB4-4B28FE5ED3C4}">
      <dsp:nvSpPr>
        <dsp:cNvPr id="0" name=""/>
        <dsp:cNvSpPr/>
      </dsp:nvSpPr>
      <dsp:spPr>
        <a:xfrm rot="5400000">
          <a:off x="4164689" y="-2081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Una institución no participa en procesos de elección en dos sectores diferentes. </a:t>
          </a:r>
          <a:endParaRPr lang="es-SV" sz="1900" kern="1200" dirty="0"/>
        </a:p>
      </dsp:txBody>
      <dsp:txXfrm rot="-5400000">
        <a:off x="678433" y="3514929"/>
        <a:ext cx="7571734" cy="568467"/>
      </dsp:txXfrm>
    </dsp:sp>
    <dsp:sp modelId="{CEAD2C4B-100B-499C-9424-D4B0B2713691}">
      <dsp:nvSpPr>
        <dsp:cNvPr id="0" name=""/>
        <dsp:cNvSpPr/>
      </dsp:nvSpPr>
      <dsp:spPr>
        <a:xfrm rot="5400000">
          <a:off x="-145378" y="4504473"/>
          <a:ext cx="969189" cy="6784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6</a:t>
          </a:r>
          <a:endParaRPr lang="es-SV" sz="1900" kern="1200" dirty="0"/>
        </a:p>
      </dsp:txBody>
      <dsp:txXfrm rot="-5400000">
        <a:off x="1" y="4698310"/>
        <a:ext cx="678432" cy="290757"/>
      </dsp:txXfrm>
    </dsp:sp>
    <dsp:sp modelId="{EF6D3444-4267-4384-84B2-ADAA2F40B591}">
      <dsp:nvSpPr>
        <dsp:cNvPr id="0" name=""/>
        <dsp:cNvSpPr/>
      </dsp:nvSpPr>
      <dsp:spPr>
        <a:xfrm rot="5400000">
          <a:off x="4164689" y="872838"/>
          <a:ext cx="629973" cy="760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Acompañamiento de la Dirección Ejecutiva del MCP-ES en los procesos de elección.</a:t>
          </a:r>
          <a:endParaRPr lang="es-SV" sz="1900" kern="1200" dirty="0"/>
        </a:p>
      </dsp:txBody>
      <dsp:txXfrm rot="-5400000">
        <a:off x="678433" y="4389848"/>
        <a:ext cx="7571734" cy="568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1F2F3-A9A2-43A8-9A3B-1ADC5A119406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1</a:t>
          </a:r>
          <a:endParaRPr lang="es-SV" sz="2200" kern="1200" dirty="0"/>
        </a:p>
      </dsp:txBody>
      <dsp:txXfrm rot="-5400000">
        <a:off x="1" y="395096"/>
        <a:ext cx="788987" cy="338137"/>
      </dsp:txXfrm>
    </dsp:sp>
    <dsp:sp modelId="{05778B06-EE62-46E6-8896-440D834F6147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Estrategia de comunicaciones</a:t>
          </a:r>
          <a:endParaRPr lang="es-SV" sz="1800" kern="1200" dirty="0"/>
        </a:p>
      </dsp:txBody>
      <dsp:txXfrm rot="-5400000">
        <a:off x="788988" y="36365"/>
        <a:ext cx="5271248" cy="661103"/>
      </dsp:txXfrm>
    </dsp:sp>
    <dsp:sp modelId="{9F462D13-D1B2-455C-80D7-2F23609A5BE4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2</a:t>
          </a:r>
          <a:endParaRPr lang="es-SV" sz="2200" kern="1200" dirty="0"/>
        </a:p>
      </dsp:txBody>
      <dsp:txXfrm rot="-5400000">
        <a:off x="1" y="1373653"/>
        <a:ext cx="788987" cy="338137"/>
      </dsp:txXfrm>
    </dsp:sp>
    <dsp:sp modelId="{ED73BB53-A711-4285-92FD-4847FC770019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Comité de Comunicaciones</a:t>
          </a:r>
          <a:endParaRPr lang="es-SV" sz="1800" kern="1200" dirty="0"/>
        </a:p>
      </dsp:txBody>
      <dsp:txXfrm rot="-5400000">
        <a:off x="788988" y="1014923"/>
        <a:ext cx="5271248" cy="661103"/>
      </dsp:txXfrm>
    </dsp:sp>
    <dsp:sp modelId="{6A716EA4-3221-4544-A9F5-84BBBCF131A5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3</a:t>
          </a:r>
          <a:endParaRPr lang="es-SV" sz="2200" kern="1200" dirty="0"/>
        </a:p>
      </dsp:txBody>
      <dsp:txXfrm rot="-5400000">
        <a:off x="1" y="2352210"/>
        <a:ext cx="788987" cy="338137"/>
      </dsp:txXfrm>
    </dsp:sp>
    <dsp:sp modelId="{40B8C047-C9BF-4B5B-A317-BF97FB44EA67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Herramientas de comunicaciones (pagina web, redes sociales, boletines informativos, correo electrónico)</a:t>
          </a:r>
          <a:endParaRPr lang="es-SV" sz="1800" kern="1200" dirty="0"/>
        </a:p>
      </dsp:txBody>
      <dsp:txXfrm rot="-5400000">
        <a:off x="788988" y="1993480"/>
        <a:ext cx="5271248" cy="661103"/>
      </dsp:txXfrm>
    </dsp:sp>
    <dsp:sp modelId="{C60FADAC-25E8-425E-B626-83F1C63247CF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4</a:t>
          </a:r>
          <a:endParaRPr lang="es-SV" sz="2200" kern="1200" dirty="0"/>
        </a:p>
      </dsp:txBody>
      <dsp:txXfrm rot="-5400000">
        <a:off x="1" y="3330768"/>
        <a:ext cx="788987" cy="338137"/>
      </dsp:txXfrm>
    </dsp:sp>
    <dsp:sp modelId="{77536C22-59F6-4570-B7BC-E0A387639167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Planes de trabajo de los miembros con sus sectores</a:t>
          </a:r>
          <a:endParaRPr lang="es-SV" sz="1800" kern="1200" dirty="0"/>
        </a:p>
      </dsp:txBody>
      <dsp:txXfrm rot="-5400000">
        <a:off x="788988" y="2972037"/>
        <a:ext cx="5271248" cy="661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1F2F3-A9A2-43A8-9A3B-1ADC5A119406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1</a:t>
          </a:r>
          <a:endParaRPr lang="es-SV" sz="2200" kern="1200" dirty="0"/>
        </a:p>
      </dsp:txBody>
      <dsp:txXfrm rot="-5400000">
        <a:off x="1" y="395096"/>
        <a:ext cx="788987" cy="338137"/>
      </dsp:txXfrm>
    </dsp:sp>
    <dsp:sp modelId="{05778B06-EE62-46E6-8896-440D834F6147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500" kern="1200" dirty="0" smtClean="0"/>
            <a:t>Estatutos y Reglamentos del MCP-ES</a:t>
          </a:r>
          <a:endParaRPr lang="es-SV" sz="2500" kern="1200" dirty="0"/>
        </a:p>
      </dsp:txBody>
      <dsp:txXfrm rot="-5400000">
        <a:off x="788988" y="36365"/>
        <a:ext cx="5271248" cy="661103"/>
      </dsp:txXfrm>
    </dsp:sp>
    <dsp:sp modelId="{9F462D13-D1B2-455C-80D7-2F23609A5BE4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2</a:t>
          </a:r>
          <a:endParaRPr lang="es-SV" sz="2200" kern="1200" dirty="0"/>
        </a:p>
      </dsp:txBody>
      <dsp:txXfrm rot="-5400000">
        <a:off x="1" y="1373653"/>
        <a:ext cx="788987" cy="338137"/>
      </dsp:txXfrm>
    </dsp:sp>
    <dsp:sp modelId="{ED73BB53-A711-4285-92FD-4847FC770019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500" kern="1200" dirty="0" smtClean="0"/>
            <a:t>Política de conflicto de interés </a:t>
          </a:r>
          <a:endParaRPr lang="es-SV" sz="2500" kern="1200" dirty="0"/>
        </a:p>
      </dsp:txBody>
      <dsp:txXfrm rot="-5400000">
        <a:off x="788988" y="1014923"/>
        <a:ext cx="5271248" cy="661103"/>
      </dsp:txXfrm>
    </dsp:sp>
    <dsp:sp modelId="{6A716EA4-3221-4544-A9F5-84BBBCF131A5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3</a:t>
          </a:r>
          <a:endParaRPr lang="es-SV" sz="2200" kern="1200" dirty="0"/>
        </a:p>
      </dsp:txBody>
      <dsp:txXfrm rot="-5400000">
        <a:off x="1" y="2352210"/>
        <a:ext cx="788987" cy="338137"/>
      </dsp:txXfrm>
    </dsp:sp>
    <dsp:sp modelId="{40B8C047-C9BF-4B5B-A317-BF97FB44EA67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500" kern="1200" dirty="0" smtClean="0"/>
            <a:t>Código de Ética</a:t>
          </a:r>
          <a:endParaRPr lang="es-SV" sz="2500" kern="1200" dirty="0"/>
        </a:p>
      </dsp:txBody>
      <dsp:txXfrm rot="-5400000">
        <a:off x="788988" y="1993480"/>
        <a:ext cx="5271248" cy="661103"/>
      </dsp:txXfrm>
    </dsp:sp>
    <dsp:sp modelId="{C60FADAC-25E8-425E-B626-83F1C63247CF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4</a:t>
          </a:r>
          <a:endParaRPr lang="es-SV" sz="2200" kern="1200" dirty="0"/>
        </a:p>
      </dsp:txBody>
      <dsp:txXfrm rot="-5400000">
        <a:off x="1" y="3330768"/>
        <a:ext cx="788987" cy="338137"/>
      </dsp:txXfrm>
    </dsp:sp>
    <dsp:sp modelId="{77536C22-59F6-4570-B7BC-E0A387639167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500" kern="1200" dirty="0" smtClean="0"/>
            <a:t>Manual de supervisión</a:t>
          </a:r>
          <a:endParaRPr lang="es-SV" sz="2500" kern="1200" dirty="0"/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06 / Julio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2451837"/>
            <a:ext cx="6984776" cy="162523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SV" sz="4400" dirty="0" smtClean="0"/>
              <a:t>Como trabaja el MCP-ES </a:t>
            </a:r>
            <a:endParaRPr lang="es-SV" sz="44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SV" sz="4400" dirty="0" smtClean="0"/>
              <a:t>2002-2015</a:t>
            </a:r>
            <a:endParaRPr lang="es-ES" sz="44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Sr. William Hernández / </a:t>
            </a:r>
          </a:p>
          <a:p>
            <a:r>
              <a:rPr lang="es-SV" sz="1800" dirty="0" smtClean="0"/>
              <a:t>ONG´s Nacionales </a:t>
            </a:r>
          </a:p>
        </p:txBody>
      </p:sp>
    </p:spTree>
    <p:extLst>
      <p:ext uri="{BB962C8B-B14F-4D97-AF65-F5344CB8AC3E}">
        <p14:creationId xmlns:p14="http://schemas.microsoft.com/office/powerpoint/2010/main" val="9639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188640"/>
            <a:ext cx="644420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solidFill>
                  <a:schemeClr val="bg1"/>
                </a:solidFill>
              </a:rPr>
              <a:t>Representación Sectorial </a:t>
            </a:r>
            <a:endParaRPr lang="es-SV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755576" y="908720"/>
          <a:ext cx="777686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5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188640"/>
            <a:ext cx="644420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solidFill>
                  <a:schemeClr val="bg1"/>
                </a:solidFill>
              </a:rPr>
              <a:t>Mecanismos de selección de miembros</a:t>
            </a:r>
            <a:endParaRPr lang="es-SV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1124744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5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188640"/>
            <a:ext cx="680424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solidFill>
                  <a:schemeClr val="bg1"/>
                </a:solidFill>
              </a:rPr>
              <a:t>Sistema de Información y Comunicación</a:t>
            </a:r>
            <a:endParaRPr lang="es-SV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243243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31031"/>
            <a:ext cx="6372200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solidFill>
                  <a:schemeClr val="bg1"/>
                </a:solidFill>
              </a:rPr>
              <a:t>Instrumentos de Gobernanza</a:t>
            </a:r>
            <a:endParaRPr lang="es-SV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629462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187</Words>
  <Application>Microsoft Office PowerPoint</Application>
  <PresentationFormat>Presentación en pantalla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107</cp:revision>
  <dcterms:created xsi:type="dcterms:W3CDTF">2014-09-12T13:24:53Z</dcterms:created>
  <dcterms:modified xsi:type="dcterms:W3CDTF">2015-07-02T19:36:59Z</dcterms:modified>
</cp:coreProperties>
</file>