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6365" y="316966"/>
            <a:ext cx="7766936" cy="1646302"/>
          </a:xfrm>
        </p:spPr>
        <p:txBody>
          <a:bodyPr/>
          <a:lstStyle/>
          <a:p>
            <a:r>
              <a:rPr lang="es-SV" sz="3600" dirty="0" smtClean="0"/>
              <a:t>Cuarto Foro de Aprendizaje Plataforma LAC Ciudad de México</a:t>
            </a:r>
            <a:endParaRPr lang="es-SV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 descr="https://i0.wp.com/plataformalac.org/wp-content/uploads/2019/07/IMG_0149.jpg?resize=1000%2C377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6" y="2292782"/>
            <a:ext cx="8908154" cy="33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1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4949" t="7543" r="25153" b="24261"/>
          <a:stretch/>
        </p:blipFill>
        <p:spPr bwMode="auto">
          <a:xfrm>
            <a:off x="116213" y="0"/>
            <a:ext cx="5550535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/>
          <a:srcRect l="24610" t="7243" r="26002" b="21242"/>
          <a:stretch/>
        </p:blipFill>
        <p:spPr bwMode="auto">
          <a:xfrm>
            <a:off x="5893212" y="927015"/>
            <a:ext cx="5903372" cy="5127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44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1568" t="20941" r="32281" b="35727"/>
          <a:stretch/>
        </p:blipFill>
        <p:spPr bwMode="auto">
          <a:xfrm>
            <a:off x="5382920" y="1959635"/>
            <a:ext cx="6583045" cy="443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/>
          <a:srcRect l="23591" t="14484" r="39919" b="4647"/>
          <a:stretch/>
        </p:blipFill>
        <p:spPr bwMode="auto">
          <a:xfrm>
            <a:off x="483973" y="65087"/>
            <a:ext cx="4419600" cy="550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038335" y="263611"/>
            <a:ext cx="3550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 James Cole de </a:t>
            </a:r>
            <a:r>
              <a:rPr lang="es-SV" b="1" dirty="0" err="1"/>
              <a:t>StopAIDS</a:t>
            </a:r>
            <a:r>
              <a:rPr lang="es-SV" b="1" dirty="0"/>
              <a:t>,</a:t>
            </a:r>
            <a:r>
              <a:rPr lang="es-SV" dirty="0"/>
              <a:t> compartió el enfoque que su organización propone para garantizar una transición sostenible.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642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92" y="1968843"/>
            <a:ext cx="5757197" cy="3837194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 rotWithShape="1">
          <a:blip r:embed="rId3"/>
          <a:srcRect l="23931" t="15088" r="40088" b="8570"/>
          <a:stretch/>
        </p:blipFill>
        <p:spPr bwMode="auto">
          <a:xfrm>
            <a:off x="560559" y="66272"/>
            <a:ext cx="4810125" cy="5739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31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7" y="429780"/>
            <a:ext cx="7166919" cy="59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3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64989"/>
            <a:ext cx="7766936" cy="1646302"/>
          </a:xfrm>
        </p:spPr>
        <p:txBody>
          <a:bodyPr/>
          <a:lstStyle/>
          <a:p>
            <a:r>
              <a:rPr lang="es-SV" dirty="0" smtClean="0"/>
              <a:t>Objetivos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1853515"/>
            <a:ext cx="7766936" cy="3294218"/>
          </a:xfrm>
        </p:spPr>
        <p:txBody>
          <a:bodyPr>
            <a:normAutofit/>
          </a:bodyPr>
          <a:lstStyle/>
          <a:p>
            <a:r>
              <a:rPr lang="es-SV" dirty="0" smtClean="0">
                <a:solidFill>
                  <a:schemeClr val="tx1"/>
                </a:solidFill>
              </a:rPr>
              <a:t>Mejorar </a:t>
            </a:r>
            <a:r>
              <a:rPr lang="es-SV" dirty="0">
                <a:solidFill>
                  <a:schemeClr val="tx1"/>
                </a:solidFill>
              </a:rPr>
              <a:t>el entendimiento de la sociedad civil y comunidades sobre el papel de la Plataforma LAC en el fortalecimiento de su participación en procesos relacionados con el FM.</a:t>
            </a:r>
          </a:p>
          <a:p>
            <a:r>
              <a:rPr lang="es-SV" dirty="0">
                <a:solidFill>
                  <a:schemeClr val="tx1"/>
                </a:solidFill>
              </a:rPr>
              <a:t>Mejorar la coordinación entre la sociedad civil y las comunidades en las respuestas al VIH y la TB relacionadas con el FM en LAC.</a:t>
            </a:r>
          </a:p>
          <a:p>
            <a:r>
              <a:rPr lang="es-SV" dirty="0">
                <a:solidFill>
                  <a:schemeClr val="tx1"/>
                </a:solidFill>
              </a:rPr>
              <a:t>Contribuir a mejorar el acceso a oportunidades de apoyo del Programa de Asistencia Técnica de la IE CDG.</a:t>
            </a:r>
          </a:p>
          <a:p>
            <a:r>
              <a:rPr lang="es-SV" dirty="0">
                <a:solidFill>
                  <a:schemeClr val="tx1"/>
                </a:solidFill>
              </a:rPr>
              <a:t>Mejorar la participación de las OSC en debates y procesos de decisión nacionales dirigidos a ampliar y mejorar la cobertura universal en salud (CUS</a:t>
            </a:r>
            <a:r>
              <a:rPr lang="es-SV" dirty="0"/>
              <a:t>).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2044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7481" t="12372" r="17177" b="22149"/>
          <a:stretch/>
        </p:blipFill>
        <p:spPr bwMode="auto">
          <a:xfrm>
            <a:off x="799071" y="395417"/>
            <a:ext cx="8608539" cy="5741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363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3761" t="20217" r="40088" b="23959"/>
          <a:stretch/>
        </p:blipFill>
        <p:spPr bwMode="auto">
          <a:xfrm>
            <a:off x="864973" y="354227"/>
            <a:ext cx="8303741" cy="6046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47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6293" t="13578" r="17515" b="10682"/>
          <a:stretch/>
        </p:blipFill>
        <p:spPr bwMode="auto">
          <a:xfrm>
            <a:off x="832021" y="263612"/>
            <a:ext cx="9325232" cy="61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57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16293" t="11466" r="17176" b="20641"/>
          <a:stretch/>
        </p:blipFill>
        <p:spPr bwMode="auto">
          <a:xfrm>
            <a:off x="222421" y="617836"/>
            <a:ext cx="9415849" cy="579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13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23931" t="22329" r="39749" b="15209"/>
          <a:stretch/>
        </p:blipFill>
        <p:spPr bwMode="auto">
          <a:xfrm>
            <a:off x="612947" y="197887"/>
            <a:ext cx="4705350" cy="4551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23931" t="12975" r="39918" b="9173"/>
          <a:stretch/>
        </p:blipFill>
        <p:spPr bwMode="auto">
          <a:xfrm>
            <a:off x="5661196" y="197887"/>
            <a:ext cx="4809095" cy="6202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076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3761" t="17200" r="40088" b="3440"/>
          <a:stretch/>
        </p:blipFill>
        <p:spPr bwMode="auto">
          <a:xfrm>
            <a:off x="425922" y="123987"/>
            <a:ext cx="4486275" cy="5539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24440" t="18407" r="25662" b="18829"/>
          <a:stretch/>
        </p:blipFill>
        <p:spPr bwMode="auto">
          <a:xfrm>
            <a:off x="5342641" y="123987"/>
            <a:ext cx="5708015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18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4440" t="15992" r="25492" b="22148"/>
          <a:stretch/>
        </p:blipFill>
        <p:spPr bwMode="auto">
          <a:xfrm>
            <a:off x="187882" y="115201"/>
            <a:ext cx="5265567" cy="37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4949" t="6638" r="25492" b="17924"/>
          <a:stretch/>
        </p:blipFill>
        <p:spPr bwMode="auto">
          <a:xfrm>
            <a:off x="5703029" y="251794"/>
            <a:ext cx="5895847" cy="5127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5704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7381</TotalTime>
  <Words>109</Words>
  <Application>Microsoft Office PowerPoint</Application>
  <PresentationFormat>Panorámica</PresentationFormat>
  <Paragraphs>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</vt:lpstr>
      <vt:lpstr>Cuarto Foro de Aprendizaje Plataforma LAC Ciudad de México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Cuarto Foro de Aprendizaje Plataforma LAC Ciudad de México</dc:title>
  <dc:creator>ASOCIACION COLECTIVO</dc:creator>
  <cp:lastModifiedBy>ASOCIACION COLECTIVO</cp:lastModifiedBy>
  <cp:revision>7</cp:revision>
  <dcterms:created xsi:type="dcterms:W3CDTF">2019-10-18T20:04:39Z</dcterms:created>
  <dcterms:modified xsi:type="dcterms:W3CDTF">2019-10-23T23:06:05Z</dcterms:modified>
</cp:coreProperties>
</file>