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2" r:id="rId5"/>
    <p:sldId id="259" r:id="rId6"/>
    <p:sldId id="260" r:id="rId7"/>
    <p:sldId id="261" r:id="rId8"/>
    <p:sldId id="263" r:id="rId9"/>
    <p:sldId id="268" r:id="rId10"/>
    <p:sldId id="264" r:id="rId11"/>
    <p:sldId id="265" r:id="rId12"/>
    <p:sldId id="266" r:id="rId13"/>
    <p:sldId id="267" r:id="rId14"/>
    <p:sldId id="269" r:id="rId15"/>
    <p:sldId id="272" r:id="rId16"/>
    <p:sldId id="270" r:id="rId17"/>
    <p:sldId id="271" r:id="rId18"/>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0" autoAdjust="0"/>
  </p:normalViewPr>
  <p:slideViewPr>
    <p:cSldViewPr>
      <p:cViewPr varScale="1">
        <p:scale>
          <a:sx n="79" d="100"/>
          <a:sy n="79" d="100"/>
        </p:scale>
        <p:origin x="-1824" y="-1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CCD75-050D-4B03-AA4F-31CC981F8AE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SV"/>
        </a:p>
      </dgm:t>
    </dgm:pt>
    <dgm:pt modelId="{03480E69-3C5A-452C-8DB0-964AFC32443B}">
      <dgm:prSet phldrT="[Texto]" custT="1"/>
      <dgm:spPr>
        <a:xfrm rot="5400000">
          <a:off x="-179846" y="182263"/>
          <a:ext cx="1198977" cy="839284"/>
        </a:xfr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r>
            <a:rPr lang="es-SV" sz="1200" b="1" dirty="0">
              <a:solidFill>
                <a:sysClr val="window" lastClr="FFFFFF"/>
              </a:solidFill>
              <a:latin typeface="Calibri" panose="020F0502020204030204"/>
              <a:ea typeface="+mn-ea"/>
              <a:cs typeface="+mn-cs"/>
            </a:rPr>
            <a:t>I FASE</a:t>
          </a:r>
        </a:p>
        <a:p>
          <a:r>
            <a:rPr lang="es-SV" sz="1200" dirty="0">
              <a:solidFill>
                <a:sysClr val="window" lastClr="FFFFFF"/>
              </a:solidFill>
              <a:latin typeface="Calibri" panose="020F0502020204030204"/>
              <a:ea typeface="+mn-ea"/>
              <a:cs typeface="+mn-cs"/>
            </a:rPr>
            <a:t>Matriz de Riesgos </a:t>
          </a:r>
        </a:p>
      </dgm:t>
    </dgm:pt>
    <dgm:pt modelId="{5F5ECAA6-AF34-466C-818E-FBF53871E879}" type="parTrans" cxnId="{6247D619-016D-4151-AAB2-6E1F8E5834CB}">
      <dgm:prSet/>
      <dgm:spPr/>
      <dgm:t>
        <a:bodyPr/>
        <a:lstStyle/>
        <a:p>
          <a:endParaRPr lang="es-SV"/>
        </a:p>
      </dgm:t>
    </dgm:pt>
    <dgm:pt modelId="{516FD81F-6FCD-46D2-8D6F-9DEDF11894A8}" type="sibTrans" cxnId="{6247D619-016D-4151-AAB2-6E1F8E5834CB}">
      <dgm:prSet/>
      <dgm:spPr/>
      <dgm:t>
        <a:bodyPr/>
        <a:lstStyle/>
        <a:p>
          <a:endParaRPr lang="es-SV"/>
        </a:p>
      </dgm:t>
    </dgm:pt>
    <dgm:pt modelId="{2785511D-5FA7-4335-8F7C-54EF8C1DF207}">
      <dgm:prSet phldrT="[Texto]" custT="1"/>
      <dgm:spPr>
        <a:xfrm rot="5400000">
          <a:off x="2773174" y="-1931473"/>
          <a:ext cx="779335" cy="4647115"/>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r>
            <a:rPr lang="es-SV" sz="1800" dirty="0">
              <a:solidFill>
                <a:sysClr val="windowText" lastClr="000000">
                  <a:hueOff val="0"/>
                  <a:satOff val="0"/>
                  <a:lumOff val="0"/>
                  <a:alphaOff val="0"/>
                </a:sysClr>
              </a:solidFill>
              <a:latin typeface="Calibri" panose="020F0502020204030204"/>
              <a:ea typeface="+mn-ea"/>
              <a:cs typeface="+mn-cs"/>
            </a:rPr>
            <a:t>Elaboración de matriz de identificación de Riesgos de Organizaciones Sub Receptoras </a:t>
          </a:r>
        </a:p>
      </dgm:t>
    </dgm:pt>
    <dgm:pt modelId="{883EBDD5-695B-4BC2-AA0D-89BE2181486B}" type="parTrans" cxnId="{45980920-3112-42DD-996E-7629DFE4C5C1}">
      <dgm:prSet/>
      <dgm:spPr/>
      <dgm:t>
        <a:bodyPr/>
        <a:lstStyle/>
        <a:p>
          <a:endParaRPr lang="es-SV"/>
        </a:p>
      </dgm:t>
    </dgm:pt>
    <dgm:pt modelId="{041D4BE5-A287-4C6F-BCA5-7FAFE706D1EF}" type="sibTrans" cxnId="{45980920-3112-42DD-996E-7629DFE4C5C1}">
      <dgm:prSet/>
      <dgm:spPr/>
      <dgm:t>
        <a:bodyPr/>
        <a:lstStyle/>
        <a:p>
          <a:endParaRPr lang="es-SV"/>
        </a:p>
      </dgm:t>
    </dgm:pt>
    <dgm:pt modelId="{76E78F90-6814-4947-AD34-134BDEDBA1CF}">
      <dgm:prSet phldrT="[Texto]" custT="1"/>
      <dgm:spPr>
        <a:xfrm rot="5400000">
          <a:off x="-179846" y="1180557"/>
          <a:ext cx="1198977" cy="839284"/>
        </a:xfr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SV" sz="1200" b="1" dirty="0">
              <a:solidFill>
                <a:sysClr val="window" lastClr="FFFFFF"/>
              </a:solidFill>
              <a:latin typeface="Calibri" panose="020F0502020204030204"/>
              <a:ea typeface="+mn-ea"/>
              <a:cs typeface="+mn-cs"/>
            </a:rPr>
            <a:t>II FASE</a:t>
          </a:r>
        </a:p>
        <a:p>
          <a:r>
            <a:rPr lang="es-SV" sz="1200" dirty="0">
              <a:solidFill>
                <a:sysClr val="window" lastClr="FFFFFF"/>
              </a:solidFill>
              <a:latin typeface="Calibri" panose="020F0502020204030204"/>
              <a:ea typeface="+mn-ea"/>
              <a:cs typeface="+mn-cs"/>
            </a:rPr>
            <a:t>Evaluación de Desempeño</a:t>
          </a:r>
        </a:p>
      </dgm:t>
    </dgm:pt>
    <dgm:pt modelId="{DADAEF8B-F42D-4175-80E1-67AF957F0A17}" type="parTrans" cxnId="{C079234E-7A20-4354-B101-73BC2159FD35}">
      <dgm:prSet/>
      <dgm:spPr/>
      <dgm:t>
        <a:bodyPr/>
        <a:lstStyle/>
        <a:p>
          <a:endParaRPr lang="es-SV"/>
        </a:p>
      </dgm:t>
    </dgm:pt>
    <dgm:pt modelId="{1981E7B3-EC17-4CC5-89E5-85828A0D30FF}" type="sibTrans" cxnId="{C079234E-7A20-4354-B101-73BC2159FD35}">
      <dgm:prSet/>
      <dgm:spPr/>
      <dgm:t>
        <a:bodyPr/>
        <a:lstStyle/>
        <a:p>
          <a:endParaRPr lang="es-SV"/>
        </a:p>
      </dgm:t>
    </dgm:pt>
    <dgm:pt modelId="{EF95AC6C-7349-4FCA-B962-6DFD32707584}">
      <dgm:prSet phldrT="[Texto]" custT="1"/>
      <dgm:spPr>
        <a:xfrm rot="5400000">
          <a:off x="2772969" y="-932973"/>
          <a:ext cx="779745" cy="4647115"/>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r>
            <a:rPr lang="es-SV" sz="1800" dirty="0">
              <a:solidFill>
                <a:sysClr val="windowText" lastClr="000000">
                  <a:hueOff val="0"/>
                  <a:satOff val="0"/>
                  <a:lumOff val="0"/>
                  <a:alphaOff val="0"/>
                </a:sysClr>
              </a:solidFill>
              <a:latin typeface="Calibri" panose="020F0502020204030204"/>
              <a:ea typeface="+mn-ea"/>
              <a:cs typeface="+mn-cs"/>
            </a:rPr>
            <a:t>Evaluación de desempeño de Organizaciónes Sub Receptoras</a:t>
          </a:r>
        </a:p>
      </dgm:t>
    </dgm:pt>
    <dgm:pt modelId="{C2B4E9D8-9211-48DD-A4F7-B12C02DEA159}" type="parTrans" cxnId="{21916C18-AE2C-47D3-8492-D57645BABD41}">
      <dgm:prSet/>
      <dgm:spPr/>
      <dgm:t>
        <a:bodyPr/>
        <a:lstStyle/>
        <a:p>
          <a:endParaRPr lang="es-SV"/>
        </a:p>
      </dgm:t>
    </dgm:pt>
    <dgm:pt modelId="{CCDFF232-F88E-4E23-8993-DC0C9E70DE45}" type="sibTrans" cxnId="{21916C18-AE2C-47D3-8492-D57645BABD41}">
      <dgm:prSet/>
      <dgm:spPr/>
      <dgm:t>
        <a:bodyPr/>
        <a:lstStyle/>
        <a:p>
          <a:endParaRPr lang="es-SV"/>
        </a:p>
      </dgm:t>
    </dgm:pt>
    <dgm:pt modelId="{3EDF29E3-39AF-4C6E-B9DF-51F394F9749F}">
      <dgm:prSet phldrT="[Texto]" custT="1"/>
      <dgm:spPr>
        <a:xfrm rot="5400000">
          <a:off x="-179846" y="2178851"/>
          <a:ext cx="1198977" cy="839284"/>
        </a:xfr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r>
            <a:rPr lang="es-SV" sz="1200" b="1" dirty="0">
              <a:solidFill>
                <a:sysClr val="window" lastClr="FFFFFF"/>
              </a:solidFill>
              <a:latin typeface="Calibri" panose="020F0502020204030204"/>
              <a:ea typeface="+mn-ea"/>
              <a:cs typeface="+mn-cs"/>
            </a:rPr>
            <a:t>III FASE </a:t>
          </a:r>
        </a:p>
        <a:p>
          <a:r>
            <a:rPr lang="es-SV" sz="1200" dirty="0">
              <a:solidFill>
                <a:sysClr val="window" lastClr="FFFFFF"/>
              </a:solidFill>
              <a:latin typeface="Calibri" panose="020F0502020204030204"/>
              <a:ea typeface="+mn-ea"/>
              <a:cs typeface="+mn-cs"/>
            </a:rPr>
            <a:t>Elaboración de Plan de Fortalecimiento </a:t>
          </a:r>
        </a:p>
      </dgm:t>
    </dgm:pt>
    <dgm:pt modelId="{1AC90431-43B5-413F-99D2-3DA1F69E3C5A}" type="parTrans" cxnId="{45F80F11-B4C8-4155-ABA9-F197C96AD238}">
      <dgm:prSet/>
      <dgm:spPr/>
      <dgm:t>
        <a:bodyPr/>
        <a:lstStyle/>
        <a:p>
          <a:endParaRPr lang="es-SV"/>
        </a:p>
      </dgm:t>
    </dgm:pt>
    <dgm:pt modelId="{0C5B6F42-7DE2-4E7A-B205-2CC532931FE0}" type="sibTrans" cxnId="{45F80F11-B4C8-4155-ABA9-F197C96AD238}">
      <dgm:prSet/>
      <dgm:spPr/>
      <dgm:t>
        <a:bodyPr/>
        <a:lstStyle/>
        <a:p>
          <a:endParaRPr lang="es-SV"/>
        </a:p>
      </dgm:t>
    </dgm:pt>
    <dgm:pt modelId="{58D9D7CC-4FFD-4CA4-8BFA-17E9721CE53D}">
      <dgm:prSet phldrT="[Texto]" custT="1"/>
      <dgm:spPr>
        <a:xfrm rot="5400000">
          <a:off x="2773174" y="65115"/>
          <a:ext cx="779335" cy="4647115"/>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SV" sz="1800" dirty="0">
              <a:solidFill>
                <a:sysClr val="windowText" lastClr="000000">
                  <a:hueOff val="0"/>
                  <a:satOff val="0"/>
                  <a:lumOff val="0"/>
                  <a:alphaOff val="0"/>
                </a:sysClr>
              </a:solidFill>
              <a:latin typeface="Calibri" panose="020F0502020204030204"/>
              <a:ea typeface="+mn-ea"/>
              <a:cs typeface="+mn-cs"/>
            </a:rPr>
            <a:t>Taller de trabajo con Organizaciones Sub Receptoras en donde se elaboró el Plan de Fortalecimiento</a:t>
          </a:r>
        </a:p>
      </dgm:t>
    </dgm:pt>
    <dgm:pt modelId="{1F44C33D-5D83-4A66-96AD-5A304D130DB3}" type="parTrans" cxnId="{602C655F-9E21-4000-B894-48B78D464A5B}">
      <dgm:prSet/>
      <dgm:spPr/>
      <dgm:t>
        <a:bodyPr/>
        <a:lstStyle/>
        <a:p>
          <a:endParaRPr lang="es-SV"/>
        </a:p>
      </dgm:t>
    </dgm:pt>
    <dgm:pt modelId="{8AA74DD0-5C65-40EB-965C-C2C2AD4C36A1}" type="sibTrans" cxnId="{602C655F-9E21-4000-B894-48B78D464A5B}">
      <dgm:prSet/>
      <dgm:spPr/>
      <dgm:t>
        <a:bodyPr/>
        <a:lstStyle/>
        <a:p>
          <a:endParaRPr lang="es-SV"/>
        </a:p>
      </dgm:t>
    </dgm:pt>
    <dgm:pt modelId="{95C6F213-3253-42F2-B662-6B8BDAE0FA00}" type="pres">
      <dgm:prSet presAssocID="{A8BCCD75-050D-4B03-AA4F-31CC981F8AEA}" presName="linearFlow" presStyleCnt="0">
        <dgm:presLayoutVars>
          <dgm:dir/>
          <dgm:animLvl val="lvl"/>
          <dgm:resizeHandles val="exact"/>
        </dgm:presLayoutVars>
      </dgm:prSet>
      <dgm:spPr/>
      <dgm:t>
        <a:bodyPr/>
        <a:lstStyle/>
        <a:p>
          <a:endParaRPr lang="es-SV"/>
        </a:p>
      </dgm:t>
    </dgm:pt>
    <dgm:pt modelId="{2A17FCCE-DC97-411F-93A0-F853D35570ED}" type="pres">
      <dgm:prSet presAssocID="{03480E69-3C5A-452C-8DB0-964AFC32443B}" presName="composite" presStyleCnt="0"/>
      <dgm:spPr/>
    </dgm:pt>
    <dgm:pt modelId="{189F9D23-8027-49CF-B7EB-DB1E1E159004}" type="pres">
      <dgm:prSet presAssocID="{03480E69-3C5A-452C-8DB0-964AFC32443B}" presName="parentText" presStyleLbl="alignNode1" presStyleIdx="0" presStyleCnt="3" custLinFactNeighborX="-37807" custLinFactNeighborY="-6781">
        <dgm:presLayoutVars>
          <dgm:chMax val="1"/>
          <dgm:bulletEnabled val="1"/>
        </dgm:presLayoutVars>
      </dgm:prSet>
      <dgm:spPr>
        <a:prstGeom prst="chevron">
          <a:avLst/>
        </a:prstGeom>
      </dgm:spPr>
      <dgm:t>
        <a:bodyPr/>
        <a:lstStyle/>
        <a:p>
          <a:endParaRPr lang="es-SV"/>
        </a:p>
      </dgm:t>
    </dgm:pt>
    <dgm:pt modelId="{7B83FDDE-91C7-455A-BC93-A11A4D9DE301}" type="pres">
      <dgm:prSet presAssocID="{03480E69-3C5A-452C-8DB0-964AFC32443B}" presName="descendantText" presStyleLbl="alignAcc1" presStyleIdx="0" presStyleCnt="3">
        <dgm:presLayoutVars>
          <dgm:bulletEnabled val="1"/>
        </dgm:presLayoutVars>
      </dgm:prSet>
      <dgm:spPr>
        <a:prstGeom prst="round2SameRect">
          <a:avLst/>
        </a:prstGeom>
      </dgm:spPr>
      <dgm:t>
        <a:bodyPr/>
        <a:lstStyle/>
        <a:p>
          <a:endParaRPr lang="es-SV"/>
        </a:p>
      </dgm:t>
    </dgm:pt>
    <dgm:pt modelId="{E6CED7C2-0188-453E-973B-6730770E416E}" type="pres">
      <dgm:prSet presAssocID="{516FD81F-6FCD-46D2-8D6F-9DEDF11894A8}" presName="sp" presStyleCnt="0"/>
      <dgm:spPr/>
    </dgm:pt>
    <dgm:pt modelId="{3D6D5216-2278-4F98-BE2D-99552F96017D}" type="pres">
      <dgm:prSet presAssocID="{76E78F90-6814-4947-AD34-134BDEDBA1CF}" presName="composite" presStyleCnt="0"/>
      <dgm:spPr/>
    </dgm:pt>
    <dgm:pt modelId="{0980C6FF-1D1F-4AC5-84FE-32D8E61949E9}" type="pres">
      <dgm:prSet presAssocID="{76E78F90-6814-4947-AD34-134BDEDBA1CF}" presName="parentText" presStyleLbl="alignNode1" presStyleIdx="1" presStyleCnt="3">
        <dgm:presLayoutVars>
          <dgm:chMax val="1"/>
          <dgm:bulletEnabled val="1"/>
        </dgm:presLayoutVars>
      </dgm:prSet>
      <dgm:spPr>
        <a:prstGeom prst="chevron">
          <a:avLst/>
        </a:prstGeom>
      </dgm:spPr>
      <dgm:t>
        <a:bodyPr/>
        <a:lstStyle/>
        <a:p>
          <a:endParaRPr lang="es-SV"/>
        </a:p>
      </dgm:t>
    </dgm:pt>
    <dgm:pt modelId="{450B350B-7559-4C06-9E3F-491C4110ADA8}" type="pres">
      <dgm:prSet presAssocID="{76E78F90-6814-4947-AD34-134BDEDBA1CF}" presName="descendantText" presStyleLbl="alignAcc1" presStyleIdx="1" presStyleCnt="3">
        <dgm:presLayoutVars>
          <dgm:bulletEnabled val="1"/>
        </dgm:presLayoutVars>
      </dgm:prSet>
      <dgm:spPr>
        <a:prstGeom prst="round2SameRect">
          <a:avLst/>
        </a:prstGeom>
      </dgm:spPr>
      <dgm:t>
        <a:bodyPr/>
        <a:lstStyle/>
        <a:p>
          <a:endParaRPr lang="es-SV"/>
        </a:p>
      </dgm:t>
    </dgm:pt>
    <dgm:pt modelId="{01EDE7F2-8102-4AF9-98D1-853DB6B66A1E}" type="pres">
      <dgm:prSet presAssocID="{1981E7B3-EC17-4CC5-89E5-85828A0D30FF}" presName="sp" presStyleCnt="0"/>
      <dgm:spPr/>
    </dgm:pt>
    <dgm:pt modelId="{9E254F48-2E12-4BA1-9EF3-2576BDBF2C30}" type="pres">
      <dgm:prSet presAssocID="{3EDF29E3-39AF-4C6E-B9DF-51F394F9749F}" presName="composite" presStyleCnt="0"/>
      <dgm:spPr/>
    </dgm:pt>
    <dgm:pt modelId="{F2E2CB90-CF01-4F95-90F5-4E1E5F09F97C}" type="pres">
      <dgm:prSet presAssocID="{3EDF29E3-39AF-4C6E-B9DF-51F394F9749F}" presName="parentText" presStyleLbl="alignNode1" presStyleIdx="2" presStyleCnt="3" custScaleY="110397">
        <dgm:presLayoutVars>
          <dgm:chMax val="1"/>
          <dgm:bulletEnabled val="1"/>
        </dgm:presLayoutVars>
      </dgm:prSet>
      <dgm:spPr>
        <a:prstGeom prst="chevron">
          <a:avLst/>
        </a:prstGeom>
      </dgm:spPr>
      <dgm:t>
        <a:bodyPr/>
        <a:lstStyle/>
        <a:p>
          <a:endParaRPr lang="es-SV"/>
        </a:p>
      </dgm:t>
    </dgm:pt>
    <dgm:pt modelId="{0A94E9D6-38D3-49DC-9D9D-A817437C5A31}" type="pres">
      <dgm:prSet presAssocID="{3EDF29E3-39AF-4C6E-B9DF-51F394F9749F}" presName="descendantText" presStyleLbl="alignAcc1" presStyleIdx="2" presStyleCnt="3">
        <dgm:presLayoutVars>
          <dgm:bulletEnabled val="1"/>
        </dgm:presLayoutVars>
      </dgm:prSet>
      <dgm:spPr>
        <a:prstGeom prst="round2SameRect">
          <a:avLst/>
        </a:prstGeom>
      </dgm:spPr>
      <dgm:t>
        <a:bodyPr/>
        <a:lstStyle/>
        <a:p>
          <a:endParaRPr lang="es-SV"/>
        </a:p>
      </dgm:t>
    </dgm:pt>
  </dgm:ptLst>
  <dgm:cxnLst>
    <dgm:cxn modelId="{6247D619-016D-4151-AAB2-6E1F8E5834CB}" srcId="{A8BCCD75-050D-4B03-AA4F-31CC981F8AEA}" destId="{03480E69-3C5A-452C-8DB0-964AFC32443B}" srcOrd="0" destOrd="0" parTransId="{5F5ECAA6-AF34-466C-818E-FBF53871E879}" sibTransId="{516FD81F-6FCD-46D2-8D6F-9DEDF11894A8}"/>
    <dgm:cxn modelId="{003AA869-F037-B146-93D1-CAC3D2D9CFB4}" type="presOf" srcId="{76E78F90-6814-4947-AD34-134BDEDBA1CF}" destId="{0980C6FF-1D1F-4AC5-84FE-32D8E61949E9}" srcOrd="0" destOrd="0" presId="urn:microsoft.com/office/officeart/2005/8/layout/chevron2"/>
    <dgm:cxn modelId="{090B6F27-219A-554B-8066-957EC2FE649C}" type="presOf" srcId="{A8BCCD75-050D-4B03-AA4F-31CC981F8AEA}" destId="{95C6F213-3253-42F2-B662-6B8BDAE0FA00}" srcOrd="0" destOrd="0" presId="urn:microsoft.com/office/officeart/2005/8/layout/chevron2"/>
    <dgm:cxn modelId="{E09A635A-AA97-294C-978F-CA0B9150053E}" type="presOf" srcId="{3EDF29E3-39AF-4C6E-B9DF-51F394F9749F}" destId="{F2E2CB90-CF01-4F95-90F5-4E1E5F09F97C}" srcOrd="0" destOrd="0" presId="urn:microsoft.com/office/officeart/2005/8/layout/chevron2"/>
    <dgm:cxn modelId="{B8B2CDC7-DC87-FC47-B115-DDA9216FDBBF}" type="presOf" srcId="{EF95AC6C-7349-4FCA-B962-6DFD32707584}" destId="{450B350B-7559-4C06-9E3F-491C4110ADA8}" srcOrd="0" destOrd="0" presId="urn:microsoft.com/office/officeart/2005/8/layout/chevron2"/>
    <dgm:cxn modelId="{5B0B6383-4EC4-BE40-8AA0-084E4A98E9A3}" type="presOf" srcId="{58D9D7CC-4FFD-4CA4-8BFA-17E9721CE53D}" destId="{0A94E9D6-38D3-49DC-9D9D-A817437C5A31}" srcOrd="0" destOrd="0" presId="urn:microsoft.com/office/officeart/2005/8/layout/chevron2"/>
    <dgm:cxn modelId="{45980920-3112-42DD-996E-7629DFE4C5C1}" srcId="{03480E69-3C5A-452C-8DB0-964AFC32443B}" destId="{2785511D-5FA7-4335-8F7C-54EF8C1DF207}" srcOrd="0" destOrd="0" parTransId="{883EBDD5-695B-4BC2-AA0D-89BE2181486B}" sibTransId="{041D4BE5-A287-4C6F-BCA5-7FAFE706D1EF}"/>
    <dgm:cxn modelId="{C9A1D7DB-B35F-7E44-B75C-6A0A1ADF7CEF}" type="presOf" srcId="{2785511D-5FA7-4335-8F7C-54EF8C1DF207}" destId="{7B83FDDE-91C7-455A-BC93-A11A4D9DE301}" srcOrd="0" destOrd="0" presId="urn:microsoft.com/office/officeart/2005/8/layout/chevron2"/>
    <dgm:cxn modelId="{C079234E-7A20-4354-B101-73BC2159FD35}" srcId="{A8BCCD75-050D-4B03-AA4F-31CC981F8AEA}" destId="{76E78F90-6814-4947-AD34-134BDEDBA1CF}" srcOrd="1" destOrd="0" parTransId="{DADAEF8B-F42D-4175-80E1-67AF957F0A17}" sibTransId="{1981E7B3-EC17-4CC5-89E5-85828A0D30FF}"/>
    <dgm:cxn modelId="{602C655F-9E21-4000-B894-48B78D464A5B}" srcId="{3EDF29E3-39AF-4C6E-B9DF-51F394F9749F}" destId="{58D9D7CC-4FFD-4CA4-8BFA-17E9721CE53D}" srcOrd="0" destOrd="0" parTransId="{1F44C33D-5D83-4A66-96AD-5A304D130DB3}" sibTransId="{8AA74DD0-5C65-40EB-965C-C2C2AD4C36A1}"/>
    <dgm:cxn modelId="{7573ECFE-ABC1-8A42-89B1-4856D5E7AB67}" type="presOf" srcId="{03480E69-3C5A-452C-8DB0-964AFC32443B}" destId="{189F9D23-8027-49CF-B7EB-DB1E1E159004}" srcOrd="0" destOrd="0" presId="urn:microsoft.com/office/officeart/2005/8/layout/chevron2"/>
    <dgm:cxn modelId="{21916C18-AE2C-47D3-8492-D57645BABD41}" srcId="{76E78F90-6814-4947-AD34-134BDEDBA1CF}" destId="{EF95AC6C-7349-4FCA-B962-6DFD32707584}" srcOrd="0" destOrd="0" parTransId="{C2B4E9D8-9211-48DD-A4F7-B12C02DEA159}" sibTransId="{CCDFF232-F88E-4E23-8993-DC0C9E70DE45}"/>
    <dgm:cxn modelId="{45F80F11-B4C8-4155-ABA9-F197C96AD238}" srcId="{A8BCCD75-050D-4B03-AA4F-31CC981F8AEA}" destId="{3EDF29E3-39AF-4C6E-B9DF-51F394F9749F}" srcOrd="2" destOrd="0" parTransId="{1AC90431-43B5-413F-99D2-3DA1F69E3C5A}" sibTransId="{0C5B6F42-7DE2-4E7A-B205-2CC532931FE0}"/>
    <dgm:cxn modelId="{029C7481-4BB7-EC4E-9B93-A27E97F89E2F}" type="presParOf" srcId="{95C6F213-3253-42F2-B662-6B8BDAE0FA00}" destId="{2A17FCCE-DC97-411F-93A0-F853D35570ED}" srcOrd="0" destOrd="0" presId="urn:microsoft.com/office/officeart/2005/8/layout/chevron2"/>
    <dgm:cxn modelId="{FC24FF97-2066-224F-9B4D-629AFC0C0566}" type="presParOf" srcId="{2A17FCCE-DC97-411F-93A0-F853D35570ED}" destId="{189F9D23-8027-49CF-B7EB-DB1E1E159004}" srcOrd="0" destOrd="0" presId="urn:microsoft.com/office/officeart/2005/8/layout/chevron2"/>
    <dgm:cxn modelId="{5D057E28-726B-0B4C-AE97-F2D6536DFDFB}" type="presParOf" srcId="{2A17FCCE-DC97-411F-93A0-F853D35570ED}" destId="{7B83FDDE-91C7-455A-BC93-A11A4D9DE301}" srcOrd="1" destOrd="0" presId="urn:microsoft.com/office/officeart/2005/8/layout/chevron2"/>
    <dgm:cxn modelId="{890B8E84-E6EE-E741-89AF-05AD4E2D269B}" type="presParOf" srcId="{95C6F213-3253-42F2-B662-6B8BDAE0FA00}" destId="{E6CED7C2-0188-453E-973B-6730770E416E}" srcOrd="1" destOrd="0" presId="urn:microsoft.com/office/officeart/2005/8/layout/chevron2"/>
    <dgm:cxn modelId="{DF75E9DF-929E-534D-AE0F-659CBF6A6548}" type="presParOf" srcId="{95C6F213-3253-42F2-B662-6B8BDAE0FA00}" destId="{3D6D5216-2278-4F98-BE2D-99552F96017D}" srcOrd="2" destOrd="0" presId="urn:microsoft.com/office/officeart/2005/8/layout/chevron2"/>
    <dgm:cxn modelId="{7F449118-FE4A-E247-AB3E-A479323D61E9}" type="presParOf" srcId="{3D6D5216-2278-4F98-BE2D-99552F96017D}" destId="{0980C6FF-1D1F-4AC5-84FE-32D8E61949E9}" srcOrd="0" destOrd="0" presId="urn:microsoft.com/office/officeart/2005/8/layout/chevron2"/>
    <dgm:cxn modelId="{1858E937-5AAA-F245-B729-FD04F441FB21}" type="presParOf" srcId="{3D6D5216-2278-4F98-BE2D-99552F96017D}" destId="{450B350B-7559-4C06-9E3F-491C4110ADA8}" srcOrd="1" destOrd="0" presId="urn:microsoft.com/office/officeart/2005/8/layout/chevron2"/>
    <dgm:cxn modelId="{C14436ED-5404-364D-AD97-D7C7BF9B2A19}" type="presParOf" srcId="{95C6F213-3253-42F2-B662-6B8BDAE0FA00}" destId="{01EDE7F2-8102-4AF9-98D1-853DB6B66A1E}" srcOrd="3" destOrd="0" presId="urn:microsoft.com/office/officeart/2005/8/layout/chevron2"/>
    <dgm:cxn modelId="{ED733471-40D8-004B-A9B3-223576B9E72E}" type="presParOf" srcId="{95C6F213-3253-42F2-B662-6B8BDAE0FA00}" destId="{9E254F48-2E12-4BA1-9EF3-2576BDBF2C30}" srcOrd="4" destOrd="0" presId="urn:microsoft.com/office/officeart/2005/8/layout/chevron2"/>
    <dgm:cxn modelId="{900DB8EC-D335-1F41-8036-02624A38FC5D}" type="presParOf" srcId="{9E254F48-2E12-4BA1-9EF3-2576BDBF2C30}" destId="{F2E2CB90-CF01-4F95-90F5-4E1E5F09F97C}" srcOrd="0" destOrd="0" presId="urn:microsoft.com/office/officeart/2005/8/layout/chevron2"/>
    <dgm:cxn modelId="{54E26A2D-6B5E-624B-B36B-AE20BCF89B4F}" type="presParOf" srcId="{9E254F48-2E12-4BA1-9EF3-2576BDBF2C30}" destId="{0A94E9D6-38D3-49DC-9D9D-A817437C5A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D3F27-9584-4F3F-8E9B-080BD98843D4}" type="doc">
      <dgm:prSet loTypeId="urn:microsoft.com/office/officeart/2005/8/layout/gear1" loCatId="relationship" qsTypeId="urn:microsoft.com/office/officeart/2005/8/quickstyle/simple1" qsCatId="simple" csTypeId="urn:microsoft.com/office/officeart/2005/8/colors/colorful1" csCatId="colorful" phldr="1"/>
      <dgm:spPr/>
    </dgm:pt>
    <dgm:pt modelId="{1679F6E2-A30A-46DA-B05A-1D98140DEF25}">
      <dgm:prSet phldrT="[Texto]" custT="1"/>
      <dgm:spPr>
        <a:xfrm>
          <a:off x="2583180" y="1440180"/>
          <a:ext cx="1760220" cy="176022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800" b="1" dirty="0">
              <a:solidFill>
                <a:sysClr val="window" lastClr="FFFFFF"/>
              </a:solidFill>
              <a:latin typeface="Calibri" panose="020F0502020204030204"/>
              <a:ea typeface="+mn-ea"/>
              <a:cs typeface="+mn-cs"/>
            </a:rPr>
            <a:t>Plan de Fortalecimiento Organización</a:t>
          </a:r>
        </a:p>
      </dgm:t>
    </dgm:pt>
    <dgm:pt modelId="{9E0CFE21-D690-4816-A81F-8DFE1DCA4C1B}" type="parTrans" cxnId="{63E3FF1D-F110-48B9-842C-4664F06A684F}">
      <dgm:prSet/>
      <dgm:spPr/>
      <dgm:t>
        <a:bodyPr/>
        <a:lstStyle/>
        <a:p>
          <a:endParaRPr lang="es-SV"/>
        </a:p>
      </dgm:t>
    </dgm:pt>
    <dgm:pt modelId="{B2F38287-8BEE-4F62-B738-057C121F5E3B}" type="sibTrans" cxnId="{63E3FF1D-F110-48B9-842C-4664F06A684F}">
      <dgm:prSet/>
      <dgm:spPr>
        <a:xfrm>
          <a:off x="2437231" y="1180540"/>
          <a:ext cx="2253081" cy="2253081"/>
        </a:xfrm>
        <a:solidFill>
          <a:srgbClr val="ED7D31">
            <a:hueOff val="0"/>
            <a:satOff val="0"/>
            <a:lumOff val="0"/>
            <a:alphaOff val="0"/>
          </a:srgbClr>
        </a:solidFill>
        <a:ln>
          <a:noFill/>
        </a:ln>
        <a:effectLst/>
      </dgm:spPr>
      <dgm:t>
        <a:bodyPr/>
        <a:lstStyle/>
        <a:p>
          <a:endParaRPr lang="es-SV"/>
        </a:p>
      </dgm:t>
    </dgm:pt>
    <dgm:pt modelId="{A61EACCF-FBBC-4DCD-A642-7A4D4401D661}">
      <dgm:prSet phldrT="[Texto]" custT="1"/>
      <dgm:spPr>
        <a:xfrm>
          <a:off x="1559052" y="1024128"/>
          <a:ext cx="1280160" cy="1280160"/>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600" b="1" dirty="0">
              <a:solidFill>
                <a:sysClr val="window" lastClr="FFFFFF"/>
              </a:solidFill>
              <a:latin typeface="Calibri" panose="020F0502020204030204"/>
              <a:ea typeface="+mn-ea"/>
              <a:cs typeface="+mn-cs"/>
            </a:rPr>
            <a:t>Ciclo de Asistencia Técnica y </a:t>
          </a:r>
          <a:r>
            <a:rPr lang="es-SV" sz="1600" b="1" dirty="0" smtClean="0">
              <a:solidFill>
                <a:sysClr val="window" lastClr="FFFFFF"/>
              </a:solidFill>
              <a:latin typeface="Calibri" panose="020F0502020204030204"/>
              <a:ea typeface="+mn-ea"/>
              <a:cs typeface="+mn-cs"/>
            </a:rPr>
            <a:t>capacitación.</a:t>
          </a:r>
          <a:endParaRPr lang="es-SV" sz="1600" b="1" dirty="0">
            <a:solidFill>
              <a:sysClr val="window" lastClr="FFFFFF"/>
            </a:solidFill>
            <a:latin typeface="Calibri" panose="020F0502020204030204"/>
            <a:ea typeface="+mn-ea"/>
            <a:cs typeface="+mn-cs"/>
          </a:endParaRPr>
        </a:p>
      </dgm:t>
    </dgm:pt>
    <dgm:pt modelId="{0BC479AC-84E3-49D4-A0EF-67AB8833C823}" type="parTrans" cxnId="{4E26EBA1-C5C8-4643-8F06-5CE3441D2FED}">
      <dgm:prSet/>
      <dgm:spPr/>
      <dgm:t>
        <a:bodyPr/>
        <a:lstStyle/>
        <a:p>
          <a:endParaRPr lang="es-SV"/>
        </a:p>
      </dgm:t>
    </dgm:pt>
    <dgm:pt modelId="{BA8F067C-9E5C-4159-B585-CCAB756898E7}" type="sibTrans" cxnId="{4E26EBA1-C5C8-4643-8F06-5CE3441D2FED}">
      <dgm:prSet/>
      <dgm:spPr>
        <a:xfrm>
          <a:off x="1310385" y="796347"/>
          <a:ext cx="1637004" cy="1637004"/>
        </a:xfrm>
        <a:solidFill>
          <a:srgbClr val="A5A5A5">
            <a:hueOff val="0"/>
            <a:satOff val="0"/>
            <a:lumOff val="0"/>
            <a:alphaOff val="0"/>
          </a:srgbClr>
        </a:solidFill>
        <a:ln>
          <a:noFill/>
        </a:ln>
        <a:effectLst/>
      </dgm:spPr>
      <dgm:t>
        <a:bodyPr/>
        <a:lstStyle/>
        <a:p>
          <a:endParaRPr lang="es-SV"/>
        </a:p>
      </dgm:t>
    </dgm:pt>
    <dgm:pt modelId="{073A998C-AF75-4DC6-8DD0-CB4DCD56AAE8}">
      <dgm:prSet phldrT="[Texto]" custT="1"/>
      <dgm:spPr>
        <a:xfrm rot="20700000">
          <a:off x="2276072" y="140948"/>
          <a:ext cx="1254295" cy="1254295"/>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800" b="1" dirty="0">
              <a:solidFill>
                <a:sysClr val="window" lastClr="FFFFFF"/>
              </a:solidFill>
              <a:latin typeface="Calibri" panose="020F0502020204030204"/>
              <a:ea typeface="+mn-ea"/>
              <a:cs typeface="+mn-cs"/>
            </a:rPr>
            <a:t>Plan de Sostenibilidad de la Organización </a:t>
          </a:r>
        </a:p>
      </dgm:t>
    </dgm:pt>
    <dgm:pt modelId="{48CE73BB-FE38-4B04-99F2-58FD33E4EBA6}" type="parTrans" cxnId="{0BF95770-64BA-4C53-B27E-273687ED06F1}">
      <dgm:prSet/>
      <dgm:spPr/>
      <dgm:t>
        <a:bodyPr/>
        <a:lstStyle/>
        <a:p>
          <a:endParaRPr lang="es-SV"/>
        </a:p>
      </dgm:t>
    </dgm:pt>
    <dgm:pt modelId="{52609397-B748-42EC-9D30-87CFCA757402}" type="sibTrans" cxnId="{0BF95770-64BA-4C53-B27E-273687ED06F1}">
      <dgm:prSet/>
      <dgm:spPr>
        <a:xfrm>
          <a:off x="1985940" y="-129524"/>
          <a:ext cx="1765020" cy="1765020"/>
        </a:xfrm>
        <a:solidFill>
          <a:srgbClr val="FFC000">
            <a:hueOff val="0"/>
            <a:satOff val="0"/>
            <a:lumOff val="0"/>
            <a:alphaOff val="0"/>
          </a:srgbClr>
        </a:solidFill>
        <a:ln>
          <a:noFill/>
        </a:ln>
        <a:effectLst/>
      </dgm:spPr>
      <dgm:t>
        <a:bodyPr/>
        <a:lstStyle/>
        <a:p>
          <a:endParaRPr lang="es-SV"/>
        </a:p>
      </dgm:t>
    </dgm:pt>
    <dgm:pt modelId="{4F575E6D-2BE2-4FE1-9459-7F9D9BC209FA}" type="pres">
      <dgm:prSet presAssocID="{9ABD3F27-9584-4F3F-8E9B-080BD98843D4}" presName="composite" presStyleCnt="0">
        <dgm:presLayoutVars>
          <dgm:chMax val="3"/>
          <dgm:animLvl val="lvl"/>
          <dgm:resizeHandles val="exact"/>
        </dgm:presLayoutVars>
      </dgm:prSet>
      <dgm:spPr/>
    </dgm:pt>
    <dgm:pt modelId="{1F457338-F42C-492E-9715-19043078DCA3}" type="pres">
      <dgm:prSet presAssocID="{1679F6E2-A30A-46DA-B05A-1D98140DEF25}" presName="gear1" presStyleLbl="node1" presStyleIdx="0" presStyleCnt="3" custLinFactNeighborX="9726" custLinFactNeighborY="-3594">
        <dgm:presLayoutVars>
          <dgm:chMax val="1"/>
          <dgm:bulletEnabled val="1"/>
        </dgm:presLayoutVars>
      </dgm:prSet>
      <dgm:spPr>
        <a:prstGeom prst="gear9">
          <a:avLst/>
        </a:prstGeom>
      </dgm:spPr>
      <dgm:t>
        <a:bodyPr/>
        <a:lstStyle/>
        <a:p>
          <a:endParaRPr lang="es-SV"/>
        </a:p>
      </dgm:t>
    </dgm:pt>
    <dgm:pt modelId="{64ACD4DB-FCD5-46EE-8141-17BC2973EFC7}" type="pres">
      <dgm:prSet presAssocID="{1679F6E2-A30A-46DA-B05A-1D98140DEF25}" presName="gear1srcNode" presStyleLbl="node1" presStyleIdx="0" presStyleCnt="3"/>
      <dgm:spPr/>
      <dgm:t>
        <a:bodyPr/>
        <a:lstStyle/>
        <a:p>
          <a:endParaRPr lang="es-SV"/>
        </a:p>
      </dgm:t>
    </dgm:pt>
    <dgm:pt modelId="{6E1FEC02-D84E-4455-A63C-0076302115D6}" type="pres">
      <dgm:prSet presAssocID="{1679F6E2-A30A-46DA-B05A-1D98140DEF25}" presName="gear1dstNode" presStyleLbl="node1" presStyleIdx="0" presStyleCnt="3"/>
      <dgm:spPr/>
      <dgm:t>
        <a:bodyPr/>
        <a:lstStyle/>
        <a:p>
          <a:endParaRPr lang="es-SV"/>
        </a:p>
      </dgm:t>
    </dgm:pt>
    <dgm:pt modelId="{3E641DF7-476E-44BA-BE26-9D72BA79CDA4}" type="pres">
      <dgm:prSet presAssocID="{A61EACCF-FBBC-4DCD-A642-7A4D4401D661}" presName="gear2" presStyleLbl="node1" presStyleIdx="1" presStyleCnt="3" custScaleX="123251" custScaleY="122023" custLinFactNeighborX="-33749" custLinFactNeighborY="-21429">
        <dgm:presLayoutVars>
          <dgm:chMax val="1"/>
          <dgm:bulletEnabled val="1"/>
        </dgm:presLayoutVars>
      </dgm:prSet>
      <dgm:spPr>
        <a:prstGeom prst="gear6">
          <a:avLst/>
        </a:prstGeom>
      </dgm:spPr>
      <dgm:t>
        <a:bodyPr/>
        <a:lstStyle/>
        <a:p>
          <a:endParaRPr lang="es-SV"/>
        </a:p>
      </dgm:t>
    </dgm:pt>
    <dgm:pt modelId="{09EF38A4-F7AB-4A95-AD75-CF98BD322A1E}" type="pres">
      <dgm:prSet presAssocID="{A61EACCF-FBBC-4DCD-A642-7A4D4401D661}" presName="gear2srcNode" presStyleLbl="node1" presStyleIdx="1" presStyleCnt="3"/>
      <dgm:spPr/>
      <dgm:t>
        <a:bodyPr/>
        <a:lstStyle/>
        <a:p>
          <a:endParaRPr lang="es-SV"/>
        </a:p>
      </dgm:t>
    </dgm:pt>
    <dgm:pt modelId="{F81EE7EA-539E-43FE-B600-F99B64DFDBC3}" type="pres">
      <dgm:prSet presAssocID="{A61EACCF-FBBC-4DCD-A642-7A4D4401D661}" presName="gear2dstNode" presStyleLbl="node1" presStyleIdx="1" presStyleCnt="3"/>
      <dgm:spPr/>
      <dgm:t>
        <a:bodyPr/>
        <a:lstStyle/>
        <a:p>
          <a:endParaRPr lang="es-SV"/>
        </a:p>
      </dgm:t>
    </dgm:pt>
    <dgm:pt modelId="{D66DA700-511C-43DF-A45B-A52B3B8B8F8E}" type="pres">
      <dgm:prSet presAssocID="{073A998C-AF75-4DC6-8DD0-CB4DCD56AAE8}" presName="gear3" presStyleLbl="node1" presStyleIdx="2" presStyleCnt="3" custScaleX="138370" custScaleY="133931" custLinFactNeighborX="15747" custLinFactNeighborY="-9026"/>
      <dgm:spPr>
        <a:prstGeom prst="gear6">
          <a:avLst/>
        </a:prstGeom>
      </dgm:spPr>
      <dgm:t>
        <a:bodyPr/>
        <a:lstStyle/>
        <a:p>
          <a:endParaRPr lang="es-SV"/>
        </a:p>
      </dgm:t>
    </dgm:pt>
    <dgm:pt modelId="{A003C40B-C990-489D-BF78-9FB0908B4021}" type="pres">
      <dgm:prSet presAssocID="{073A998C-AF75-4DC6-8DD0-CB4DCD56AAE8}" presName="gear3tx" presStyleLbl="node1" presStyleIdx="2" presStyleCnt="3">
        <dgm:presLayoutVars>
          <dgm:chMax val="1"/>
          <dgm:bulletEnabled val="1"/>
        </dgm:presLayoutVars>
      </dgm:prSet>
      <dgm:spPr/>
      <dgm:t>
        <a:bodyPr/>
        <a:lstStyle/>
        <a:p>
          <a:endParaRPr lang="es-SV"/>
        </a:p>
      </dgm:t>
    </dgm:pt>
    <dgm:pt modelId="{333ADFD4-C004-4FBF-8388-A51E96B87AA5}" type="pres">
      <dgm:prSet presAssocID="{073A998C-AF75-4DC6-8DD0-CB4DCD56AAE8}" presName="gear3srcNode" presStyleLbl="node1" presStyleIdx="2" presStyleCnt="3"/>
      <dgm:spPr/>
      <dgm:t>
        <a:bodyPr/>
        <a:lstStyle/>
        <a:p>
          <a:endParaRPr lang="es-SV"/>
        </a:p>
      </dgm:t>
    </dgm:pt>
    <dgm:pt modelId="{6CE6E1C8-3E46-4097-B36E-E6B07A4ED22C}" type="pres">
      <dgm:prSet presAssocID="{073A998C-AF75-4DC6-8DD0-CB4DCD56AAE8}" presName="gear3dstNode" presStyleLbl="node1" presStyleIdx="2" presStyleCnt="3"/>
      <dgm:spPr/>
      <dgm:t>
        <a:bodyPr/>
        <a:lstStyle/>
        <a:p>
          <a:endParaRPr lang="es-SV"/>
        </a:p>
      </dgm:t>
    </dgm:pt>
    <dgm:pt modelId="{30B1FD82-2E83-4280-98F3-4D1920C7907A}" type="pres">
      <dgm:prSet presAssocID="{B2F38287-8BEE-4F62-B738-057C121F5E3B}" presName="connector1" presStyleLbl="sibTrans2D1" presStyleIdx="0" presStyleCnt="3" custLinFactNeighborX="2754" custLinFactNeighborY="-2228"/>
      <dgm:spPr>
        <a:prstGeom prst="circularArrow">
          <a:avLst>
            <a:gd name="adj1" fmla="val 4687"/>
            <a:gd name="adj2" fmla="val 299029"/>
            <a:gd name="adj3" fmla="val 2486671"/>
            <a:gd name="adj4" fmla="val 15926341"/>
            <a:gd name="adj5" fmla="val 5469"/>
          </a:avLst>
        </a:prstGeom>
      </dgm:spPr>
      <dgm:t>
        <a:bodyPr/>
        <a:lstStyle/>
        <a:p>
          <a:endParaRPr lang="es-SV"/>
        </a:p>
      </dgm:t>
    </dgm:pt>
    <dgm:pt modelId="{022810FD-191B-48EE-9BD9-5B4977D596BB}" type="pres">
      <dgm:prSet presAssocID="{BA8F067C-9E5C-4159-B585-CCAB756898E7}" presName="connector2" presStyleLbl="sibTrans2D1" presStyleIdx="1" presStyleCnt="3" custLinFactNeighborX="-36297" custLinFactNeighborY="-16758"/>
      <dgm:spPr>
        <a:prstGeom prst="leftCircularArrow">
          <a:avLst>
            <a:gd name="adj1" fmla="val 6452"/>
            <a:gd name="adj2" fmla="val 429999"/>
            <a:gd name="adj3" fmla="val 10489124"/>
            <a:gd name="adj4" fmla="val 14837806"/>
            <a:gd name="adj5" fmla="val 7527"/>
          </a:avLst>
        </a:prstGeom>
      </dgm:spPr>
      <dgm:t>
        <a:bodyPr/>
        <a:lstStyle/>
        <a:p>
          <a:endParaRPr lang="es-SV"/>
        </a:p>
      </dgm:t>
    </dgm:pt>
    <dgm:pt modelId="{F6808BEE-78FC-43A8-A77C-39710E531F82}" type="pres">
      <dgm:prSet presAssocID="{52609397-B748-42EC-9D30-87CFCA757402}" presName="connector3" presStyleLbl="sibTrans2D1" presStyleIdx="2" presStyleCnt="3" custAng="2088614" custLinFactNeighborX="3296" custLinFactNeighborY="-3507"/>
      <dgm:spPr>
        <a:prstGeom prst="circularArrow">
          <a:avLst>
            <a:gd name="adj1" fmla="val 5984"/>
            <a:gd name="adj2" fmla="val 394124"/>
            <a:gd name="adj3" fmla="val 13313824"/>
            <a:gd name="adj4" fmla="val 10508221"/>
            <a:gd name="adj5" fmla="val 6981"/>
          </a:avLst>
        </a:prstGeom>
      </dgm:spPr>
      <dgm:t>
        <a:bodyPr/>
        <a:lstStyle/>
        <a:p>
          <a:endParaRPr lang="es-SV"/>
        </a:p>
      </dgm:t>
    </dgm:pt>
  </dgm:ptLst>
  <dgm:cxnLst>
    <dgm:cxn modelId="{F348A332-96C2-1348-A6A3-308D85F3664B}" type="presOf" srcId="{073A998C-AF75-4DC6-8DD0-CB4DCD56AAE8}" destId="{D66DA700-511C-43DF-A45B-A52B3B8B8F8E}" srcOrd="0" destOrd="0" presId="urn:microsoft.com/office/officeart/2005/8/layout/gear1"/>
    <dgm:cxn modelId="{658DD74C-367C-9143-947E-3BAAC30751F2}" type="presOf" srcId="{073A998C-AF75-4DC6-8DD0-CB4DCD56AAE8}" destId="{6CE6E1C8-3E46-4097-B36E-E6B07A4ED22C}" srcOrd="3" destOrd="0" presId="urn:microsoft.com/office/officeart/2005/8/layout/gear1"/>
    <dgm:cxn modelId="{4BC29F3E-FEA7-1642-81C8-BD43E6EC0894}" type="presOf" srcId="{1679F6E2-A30A-46DA-B05A-1D98140DEF25}" destId="{6E1FEC02-D84E-4455-A63C-0076302115D6}" srcOrd="2" destOrd="0" presId="urn:microsoft.com/office/officeart/2005/8/layout/gear1"/>
    <dgm:cxn modelId="{5A66260B-2213-034E-829D-EC2B7E8EC346}" type="presOf" srcId="{B2F38287-8BEE-4F62-B738-057C121F5E3B}" destId="{30B1FD82-2E83-4280-98F3-4D1920C7907A}" srcOrd="0" destOrd="0" presId="urn:microsoft.com/office/officeart/2005/8/layout/gear1"/>
    <dgm:cxn modelId="{6FD7C65C-1409-E044-95CC-0A7E14F96767}" type="presOf" srcId="{52609397-B748-42EC-9D30-87CFCA757402}" destId="{F6808BEE-78FC-43A8-A77C-39710E531F82}" srcOrd="0" destOrd="0" presId="urn:microsoft.com/office/officeart/2005/8/layout/gear1"/>
    <dgm:cxn modelId="{FF75ED53-3AB8-734F-B911-077443792D2A}" type="presOf" srcId="{1679F6E2-A30A-46DA-B05A-1D98140DEF25}" destId="{64ACD4DB-FCD5-46EE-8141-17BC2973EFC7}" srcOrd="1" destOrd="0" presId="urn:microsoft.com/office/officeart/2005/8/layout/gear1"/>
    <dgm:cxn modelId="{E52FB352-7416-2C43-BC99-C7CC3D03A418}" type="presOf" srcId="{073A998C-AF75-4DC6-8DD0-CB4DCD56AAE8}" destId="{A003C40B-C990-489D-BF78-9FB0908B4021}" srcOrd="1" destOrd="0" presId="urn:microsoft.com/office/officeart/2005/8/layout/gear1"/>
    <dgm:cxn modelId="{117A6BB3-B5EE-0A44-ACEB-35422A3A006A}" type="presOf" srcId="{A61EACCF-FBBC-4DCD-A642-7A4D4401D661}" destId="{09EF38A4-F7AB-4A95-AD75-CF98BD322A1E}" srcOrd="1" destOrd="0" presId="urn:microsoft.com/office/officeart/2005/8/layout/gear1"/>
    <dgm:cxn modelId="{3E13E652-2288-8443-BAFE-23F2CE5787D1}" type="presOf" srcId="{9ABD3F27-9584-4F3F-8E9B-080BD98843D4}" destId="{4F575E6D-2BE2-4FE1-9459-7F9D9BC209FA}" srcOrd="0" destOrd="0" presId="urn:microsoft.com/office/officeart/2005/8/layout/gear1"/>
    <dgm:cxn modelId="{63E3FF1D-F110-48B9-842C-4664F06A684F}" srcId="{9ABD3F27-9584-4F3F-8E9B-080BD98843D4}" destId="{1679F6E2-A30A-46DA-B05A-1D98140DEF25}" srcOrd="0" destOrd="0" parTransId="{9E0CFE21-D690-4816-A81F-8DFE1DCA4C1B}" sibTransId="{B2F38287-8BEE-4F62-B738-057C121F5E3B}"/>
    <dgm:cxn modelId="{4477D2FD-6977-D446-8D96-438FE8C855E4}" type="presOf" srcId="{A61EACCF-FBBC-4DCD-A642-7A4D4401D661}" destId="{3E641DF7-476E-44BA-BE26-9D72BA79CDA4}" srcOrd="0" destOrd="0" presId="urn:microsoft.com/office/officeart/2005/8/layout/gear1"/>
    <dgm:cxn modelId="{429F9F12-583D-A149-8B6A-6A84AA5573DA}" type="presOf" srcId="{073A998C-AF75-4DC6-8DD0-CB4DCD56AAE8}" destId="{333ADFD4-C004-4FBF-8388-A51E96B87AA5}" srcOrd="2" destOrd="0" presId="urn:microsoft.com/office/officeart/2005/8/layout/gear1"/>
    <dgm:cxn modelId="{70AD3BB2-3B2E-7144-9CDF-B49FCE2357C4}" type="presOf" srcId="{1679F6E2-A30A-46DA-B05A-1D98140DEF25}" destId="{1F457338-F42C-492E-9715-19043078DCA3}" srcOrd="0" destOrd="0" presId="urn:microsoft.com/office/officeart/2005/8/layout/gear1"/>
    <dgm:cxn modelId="{0BF95770-64BA-4C53-B27E-273687ED06F1}" srcId="{9ABD3F27-9584-4F3F-8E9B-080BD98843D4}" destId="{073A998C-AF75-4DC6-8DD0-CB4DCD56AAE8}" srcOrd="2" destOrd="0" parTransId="{48CE73BB-FE38-4B04-99F2-58FD33E4EBA6}" sibTransId="{52609397-B748-42EC-9D30-87CFCA757402}"/>
    <dgm:cxn modelId="{4E26EBA1-C5C8-4643-8F06-5CE3441D2FED}" srcId="{9ABD3F27-9584-4F3F-8E9B-080BD98843D4}" destId="{A61EACCF-FBBC-4DCD-A642-7A4D4401D661}" srcOrd="1" destOrd="0" parTransId="{0BC479AC-84E3-49D4-A0EF-67AB8833C823}" sibTransId="{BA8F067C-9E5C-4159-B585-CCAB756898E7}"/>
    <dgm:cxn modelId="{0A2795AC-0993-F64A-BF82-10D14521FC5A}" type="presOf" srcId="{BA8F067C-9E5C-4159-B585-CCAB756898E7}" destId="{022810FD-191B-48EE-9BD9-5B4977D596BB}" srcOrd="0" destOrd="0" presId="urn:microsoft.com/office/officeart/2005/8/layout/gear1"/>
    <dgm:cxn modelId="{CED84FD2-57B7-A34D-9277-BC5376D05049}" type="presOf" srcId="{A61EACCF-FBBC-4DCD-A642-7A4D4401D661}" destId="{F81EE7EA-539E-43FE-B600-F99B64DFDBC3}" srcOrd="2" destOrd="0" presId="urn:microsoft.com/office/officeart/2005/8/layout/gear1"/>
    <dgm:cxn modelId="{17E4ADEB-FD20-EA42-882B-BA777D1EA893}" type="presParOf" srcId="{4F575E6D-2BE2-4FE1-9459-7F9D9BC209FA}" destId="{1F457338-F42C-492E-9715-19043078DCA3}" srcOrd="0" destOrd="0" presId="urn:microsoft.com/office/officeart/2005/8/layout/gear1"/>
    <dgm:cxn modelId="{B6D7A216-C395-C440-BA4F-65DCE34090E4}" type="presParOf" srcId="{4F575E6D-2BE2-4FE1-9459-7F9D9BC209FA}" destId="{64ACD4DB-FCD5-46EE-8141-17BC2973EFC7}" srcOrd="1" destOrd="0" presId="urn:microsoft.com/office/officeart/2005/8/layout/gear1"/>
    <dgm:cxn modelId="{06E4AD55-DAB3-F849-86ED-0F028A710D39}" type="presParOf" srcId="{4F575E6D-2BE2-4FE1-9459-7F9D9BC209FA}" destId="{6E1FEC02-D84E-4455-A63C-0076302115D6}" srcOrd="2" destOrd="0" presId="urn:microsoft.com/office/officeart/2005/8/layout/gear1"/>
    <dgm:cxn modelId="{4343AFE9-C9A2-214B-A796-423BF8A6C900}" type="presParOf" srcId="{4F575E6D-2BE2-4FE1-9459-7F9D9BC209FA}" destId="{3E641DF7-476E-44BA-BE26-9D72BA79CDA4}" srcOrd="3" destOrd="0" presId="urn:microsoft.com/office/officeart/2005/8/layout/gear1"/>
    <dgm:cxn modelId="{3D08F0F5-3244-4C46-906D-848D015228CA}" type="presParOf" srcId="{4F575E6D-2BE2-4FE1-9459-7F9D9BC209FA}" destId="{09EF38A4-F7AB-4A95-AD75-CF98BD322A1E}" srcOrd="4" destOrd="0" presId="urn:microsoft.com/office/officeart/2005/8/layout/gear1"/>
    <dgm:cxn modelId="{3CA643C1-6C49-5944-A82B-9D03014CF4E7}" type="presParOf" srcId="{4F575E6D-2BE2-4FE1-9459-7F9D9BC209FA}" destId="{F81EE7EA-539E-43FE-B600-F99B64DFDBC3}" srcOrd="5" destOrd="0" presId="urn:microsoft.com/office/officeart/2005/8/layout/gear1"/>
    <dgm:cxn modelId="{806F595E-133B-BA4B-BE09-67751E064FE4}" type="presParOf" srcId="{4F575E6D-2BE2-4FE1-9459-7F9D9BC209FA}" destId="{D66DA700-511C-43DF-A45B-A52B3B8B8F8E}" srcOrd="6" destOrd="0" presId="urn:microsoft.com/office/officeart/2005/8/layout/gear1"/>
    <dgm:cxn modelId="{6BCAD80D-F639-534F-9320-51C38A96BDE8}" type="presParOf" srcId="{4F575E6D-2BE2-4FE1-9459-7F9D9BC209FA}" destId="{A003C40B-C990-489D-BF78-9FB0908B4021}" srcOrd="7" destOrd="0" presId="urn:microsoft.com/office/officeart/2005/8/layout/gear1"/>
    <dgm:cxn modelId="{98DCB7AA-D82C-5549-ABD2-09DBCBFB7A3C}" type="presParOf" srcId="{4F575E6D-2BE2-4FE1-9459-7F9D9BC209FA}" destId="{333ADFD4-C004-4FBF-8388-A51E96B87AA5}" srcOrd="8" destOrd="0" presId="urn:microsoft.com/office/officeart/2005/8/layout/gear1"/>
    <dgm:cxn modelId="{E88DE034-828A-524C-96B8-12BDB1014B37}" type="presParOf" srcId="{4F575E6D-2BE2-4FE1-9459-7F9D9BC209FA}" destId="{6CE6E1C8-3E46-4097-B36E-E6B07A4ED22C}" srcOrd="9" destOrd="0" presId="urn:microsoft.com/office/officeart/2005/8/layout/gear1"/>
    <dgm:cxn modelId="{E1CB947C-B705-FE48-80E7-F1CDB8894569}" type="presParOf" srcId="{4F575E6D-2BE2-4FE1-9459-7F9D9BC209FA}" destId="{30B1FD82-2E83-4280-98F3-4D1920C7907A}" srcOrd="10" destOrd="0" presId="urn:microsoft.com/office/officeart/2005/8/layout/gear1"/>
    <dgm:cxn modelId="{1FAF7E88-C94B-794B-9BCE-D7DBD96223A6}" type="presParOf" srcId="{4F575E6D-2BE2-4FE1-9459-7F9D9BC209FA}" destId="{022810FD-191B-48EE-9BD9-5B4977D596BB}" srcOrd="11" destOrd="0" presId="urn:microsoft.com/office/officeart/2005/8/layout/gear1"/>
    <dgm:cxn modelId="{4BA4B976-4BDE-3F46-9864-3D26188FE589}" type="presParOf" srcId="{4F575E6D-2BE2-4FE1-9459-7F9D9BC209FA}" destId="{F6808BEE-78FC-43A8-A77C-39710E531F8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AA561-78D2-42BA-AC80-DFFCFD1AFF4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SV"/>
        </a:p>
      </dgm:t>
    </dgm:pt>
    <dgm:pt modelId="{FAF8367A-25BF-4163-91C1-AA71968F8B67}">
      <dgm:prSet phldrT="[Texto]"/>
      <dgm:spPr>
        <a:xfrm>
          <a:off x="1882263" y="712589"/>
          <a:ext cx="1775221" cy="1775221"/>
        </a:xfrm>
        <a:solidFill>
          <a:srgbClr val="ED7D3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a:solidFill>
                <a:sysClr val="windowText" lastClr="000000"/>
              </a:solidFill>
              <a:latin typeface="Calibri" panose="020F0502020204030204"/>
              <a:ea typeface="+mn-ea"/>
              <a:cs typeface="+mn-cs"/>
            </a:rPr>
            <a:t>SOSTENIBILIDAD</a:t>
          </a:r>
        </a:p>
      </dgm:t>
    </dgm:pt>
    <dgm:pt modelId="{91169E7E-92DD-4128-9F63-5A3B4BED51E7}" type="parTrans" cxnId="{230053B5-5452-444D-994A-3249B4E09CDA}">
      <dgm:prSet/>
      <dgm:spPr/>
      <dgm:t>
        <a:bodyPr/>
        <a:lstStyle/>
        <a:p>
          <a:endParaRPr lang="es-SV"/>
        </a:p>
      </dgm:t>
    </dgm:pt>
    <dgm:pt modelId="{F19DF794-043A-4A86-9EBF-273FE2F7F49B}" type="sibTrans" cxnId="{230053B5-5452-444D-994A-3249B4E09CDA}">
      <dgm:prSet/>
      <dgm:spPr/>
      <dgm:t>
        <a:bodyPr/>
        <a:lstStyle/>
        <a:p>
          <a:endParaRPr lang="es-SV"/>
        </a:p>
      </dgm:t>
    </dgm:pt>
    <dgm:pt modelId="{C18FD57A-E9DC-4E33-92FC-6D436B323347}">
      <dgm:prSet phldrT="[Texto]" custT="1"/>
      <dgm:spPr>
        <a:xfrm>
          <a:off x="2326069" y="316"/>
          <a:ext cx="887610" cy="887610"/>
        </a:xfrm>
        <a:solidFill>
          <a:srgbClr val="A5A5A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400" b="1" dirty="0">
              <a:solidFill>
                <a:sysClr val="windowText" lastClr="000000"/>
              </a:solidFill>
              <a:latin typeface="Calibri" panose="020F0502020204030204"/>
              <a:ea typeface="+mn-ea"/>
              <a:cs typeface="+mn-cs"/>
            </a:rPr>
            <a:t>Componente I </a:t>
          </a:r>
          <a:r>
            <a:rPr lang="es-SV" sz="1400" dirty="0">
              <a:solidFill>
                <a:sysClr val="windowText" lastClr="000000"/>
              </a:solidFill>
              <a:latin typeface="Calibri" panose="020F0502020204030204"/>
              <a:ea typeface="+mn-ea"/>
              <a:cs typeface="+mn-cs"/>
            </a:rPr>
            <a:t>Conocimiento y Habilidades        </a:t>
          </a:r>
        </a:p>
      </dgm:t>
    </dgm:pt>
    <dgm:pt modelId="{183B0BFC-7C8C-423C-A0CA-C69B0420A819}" type="parTrans" cxnId="{F7A2D46F-FD3A-4DE5-AC9F-B432BC5DAE03}">
      <dgm:prSet/>
      <dgm:spPr/>
      <dgm:t>
        <a:bodyPr/>
        <a:lstStyle/>
        <a:p>
          <a:endParaRPr lang="es-SV"/>
        </a:p>
      </dgm:t>
    </dgm:pt>
    <dgm:pt modelId="{F31EE625-5137-4E00-B450-4CF8BAA85313}" type="sibTrans" cxnId="{F7A2D46F-FD3A-4DE5-AC9F-B432BC5DAE03}">
      <dgm:prSet/>
      <dgm:spPr/>
      <dgm:t>
        <a:bodyPr/>
        <a:lstStyle/>
        <a:p>
          <a:endParaRPr lang="es-SV"/>
        </a:p>
      </dgm:t>
    </dgm:pt>
    <dgm:pt modelId="{97793ED8-B858-43AB-A225-2B134084282A}">
      <dgm:prSet phldrT="[Texto]" custT="1"/>
      <dgm:spPr>
        <a:xfrm>
          <a:off x="3482147" y="1156394"/>
          <a:ext cx="887610" cy="887610"/>
        </a:xfr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400" b="1" dirty="0">
              <a:solidFill>
                <a:sysClr val="windowText" lastClr="000000"/>
              </a:solidFill>
              <a:latin typeface="Calibri" panose="020F0502020204030204"/>
              <a:ea typeface="+mn-ea"/>
              <a:cs typeface="+mn-cs"/>
            </a:rPr>
            <a:t>Componente II </a:t>
          </a:r>
          <a:r>
            <a:rPr lang="es-SV" sz="1400" dirty="0">
              <a:solidFill>
                <a:sysClr val="windowText" lastClr="000000"/>
              </a:solidFill>
              <a:latin typeface="Calibri" panose="020F0502020204030204"/>
              <a:ea typeface="+mn-ea"/>
              <a:cs typeface="+mn-cs"/>
            </a:rPr>
            <a:t>Procesos intitucionales de fortalecimiento priorizados </a:t>
          </a:r>
        </a:p>
      </dgm:t>
    </dgm:pt>
    <dgm:pt modelId="{CC4DAEF5-969D-4864-B9F2-DA1FBEDD318C}" type="parTrans" cxnId="{0D7AA734-EA07-4DA5-8EEC-470F0FF424CA}">
      <dgm:prSet/>
      <dgm:spPr/>
      <dgm:t>
        <a:bodyPr/>
        <a:lstStyle/>
        <a:p>
          <a:endParaRPr lang="es-SV"/>
        </a:p>
      </dgm:t>
    </dgm:pt>
    <dgm:pt modelId="{BFA04F4D-55FB-41AB-AE88-74FEBE5278C5}" type="sibTrans" cxnId="{0D7AA734-EA07-4DA5-8EEC-470F0FF424CA}">
      <dgm:prSet/>
      <dgm:spPr/>
      <dgm:t>
        <a:bodyPr/>
        <a:lstStyle/>
        <a:p>
          <a:endParaRPr lang="es-SV"/>
        </a:p>
      </dgm:t>
    </dgm:pt>
    <dgm:pt modelId="{ECCE1938-5221-4E33-8ACC-17AF985687FB}">
      <dgm:prSet phldrT="[Texto]" custT="1"/>
      <dgm:spPr>
        <a:xfrm>
          <a:off x="2326069" y="2312472"/>
          <a:ext cx="887610" cy="887610"/>
        </a:xfrm>
        <a:solidFill>
          <a:srgbClr val="4472C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400" b="1" dirty="0">
              <a:solidFill>
                <a:sysClr val="windowText" lastClr="000000"/>
              </a:solidFill>
              <a:latin typeface="Calibri" panose="020F0502020204030204"/>
              <a:ea typeface="+mn-ea"/>
              <a:cs typeface="+mn-cs"/>
            </a:rPr>
            <a:t>Componente III        </a:t>
          </a:r>
          <a:r>
            <a:rPr lang="es-SV" sz="1400" b="0" dirty="0">
              <a:solidFill>
                <a:sysClr val="windowText" lastClr="000000"/>
              </a:solidFill>
              <a:latin typeface="Calibri" panose="020F0502020204030204"/>
              <a:ea typeface="+mn-ea"/>
              <a:cs typeface="+mn-cs"/>
            </a:rPr>
            <a:t>Plan de Sostenibilidad </a:t>
          </a:r>
          <a:r>
            <a:rPr lang="es-SV" sz="1400" dirty="0">
              <a:solidFill>
                <a:sysClr val="windowText" lastClr="000000"/>
              </a:solidFill>
              <a:latin typeface="Calibri" panose="020F0502020204030204"/>
              <a:ea typeface="+mn-ea"/>
              <a:cs typeface="+mn-cs"/>
            </a:rPr>
            <a:t>Definición de estrategia de sostenibilidad</a:t>
          </a:r>
        </a:p>
      </dgm:t>
    </dgm:pt>
    <dgm:pt modelId="{20887772-F014-4030-80FA-944F219E17F5}" type="parTrans" cxnId="{77FD3A8E-E3C7-43C0-8794-73F7C8EA2464}">
      <dgm:prSet/>
      <dgm:spPr/>
      <dgm:t>
        <a:bodyPr/>
        <a:lstStyle/>
        <a:p>
          <a:endParaRPr lang="es-SV"/>
        </a:p>
      </dgm:t>
    </dgm:pt>
    <dgm:pt modelId="{D3D3DCEB-AFBD-4C3D-AEFB-71555A9CDFF1}" type="sibTrans" cxnId="{77FD3A8E-E3C7-43C0-8794-73F7C8EA2464}">
      <dgm:prSet/>
      <dgm:spPr/>
      <dgm:t>
        <a:bodyPr/>
        <a:lstStyle/>
        <a:p>
          <a:endParaRPr lang="es-SV"/>
        </a:p>
      </dgm:t>
    </dgm:pt>
    <dgm:pt modelId="{5B039AD2-8293-4EEC-8670-15C6DAA19543}">
      <dgm:prSet phldrT="[Texto]" custT="1"/>
      <dgm:spPr>
        <a:xfrm>
          <a:off x="1116641" y="1156394"/>
          <a:ext cx="994310" cy="887610"/>
        </a:xfrm>
        <a:solidFill>
          <a:srgbClr val="70AD47">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SV" sz="1400" b="1" dirty="0">
              <a:solidFill>
                <a:sysClr val="windowText" lastClr="000000"/>
              </a:solidFill>
              <a:latin typeface="Calibri" panose="020F0502020204030204"/>
              <a:ea typeface="+mn-ea"/>
              <a:cs typeface="+mn-cs"/>
            </a:rPr>
            <a:t>Componente IV   </a:t>
          </a:r>
          <a:r>
            <a:rPr lang="es-SV" sz="1400" dirty="0">
              <a:solidFill>
                <a:sysClr val="windowText" lastClr="000000"/>
              </a:solidFill>
              <a:latin typeface="Calibri" panose="020F0502020204030204"/>
              <a:ea typeface="+mn-ea"/>
              <a:cs typeface="+mn-cs"/>
            </a:rPr>
            <a:t>Iniciativas de sostenibilidad </a:t>
          </a:r>
        </a:p>
      </dgm:t>
    </dgm:pt>
    <dgm:pt modelId="{FC12AEBE-A34F-482B-BBDE-59EEBBE42DA6}" type="parTrans" cxnId="{626896B5-BFC0-4257-A400-6D70E0C8C624}">
      <dgm:prSet/>
      <dgm:spPr/>
      <dgm:t>
        <a:bodyPr/>
        <a:lstStyle/>
        <a:p>
          <a:endParaRPr lang="es-SV"/>
        </a:p>
      </dgm:t>
    </dgm:pt>
    <dgm:pt modelId="{91F4204D-6894-4902-BC4F-F63B4891ECE4}" type="sibTrans" cxnId="{626896B5-BFC0-4257-A400-6D70E0C8C624}">
      <dgm:prSet/>
      <dgm:spPr/>
      <dgm:t>
        <a:bodyPr/>
        <a:lstStyle/>
        <a:p>
          <a:endParaRPr lang="es-SV"/>
        </a:p>
      </dgm:t>
    </dgm:pt>
    <dgm:pt modelId="{5FEBC941-93AD-4CA2-91DA-34BB8959580C}" type="pres">
      <dgm:prSet presAssocID="{073AA561-78D2-42BA-AC80-DFFCFD1AFF44}" presName="composite" presStyleCnt="0">
        <dgm:presLayoutVars>
          <dgm:chMax val="1"/>
          <dgm:dir/>
          <dgm:resizeHandles val="exact"/>
        </dgm:presLayoutVars>
      </dgm:prSet>
      <dgm:spPr/>
      <dgm:t>
        <a:bodyPr/>
        <a:lstStyle/>
        <a:p>
          <a:endParaRPr lang="es-SV"/>
        </a:p>
      </dgm:t>
    </dgm:pt>
    <dgm:pt modelId="{53633DD8-3838-4237-A2E1-81F3398F7C90}" type="pres">
      <dgm:prSet presAssocID="{073AA561-78D2-42BA-AC80-DFFCFD1AFF44}" presName="radial" presStyleCnt="0">
        <dgm:presLayoutVars>
          <dgm:animLvl val="ctr"/>
        </dgm:presLayoutVars>
      </dgm:prSet>
      <dgm:spPr/>
      <dgm:t>
        <a:bodyPr/>
        <a:lstStyle/>
        <a:p>
          <a:endParaRPr lang="es-SV"/>
        </a:p>
      </dgm:t>
    </dgm:pt>
    <dgm:pt modelId="{D71F0BDC-ABC9-4FAE-BA91-71CE2FBBB07F}" type="pres">
      <dgm:prSet presAssocID="{FAF8367A-25BF-4163-91C1-AA71968F8B67}" presName="centerShape" presStyleLbl="vennNode1" presStyleIdx="0" presStyleCnt="5"/>
      <dgm:spPr>
        <a:prstGeom prst="ellipse">
          <a:avLst/>
        </a:prstGeom>
      </dgm:spPr>
      <dgm:t>
        <a:bodyPr/>
        <a:lstStyle/>
        <a:p>
          <a:endParaRPr lang="es-SV"/>
        </a:p>
      </dgm:t>
    </dgm:pt>
    <dgm:pt modelId="{D47C7D42-620B-4A52-9F68-113E54845F7A}" type="pres">
      <dgm:prSet presAssocID="{C18FD57A-E9DC-4E33-92FC-6D436B323347}" presName="node" presStyleLbl="vennNode1" presStyleIdx="1" presStyleCnt="5" custScaleX="147943">
        <dgm:presLayoutVars>
          <dgm:bulletEnabled val="1"/>
        </dgm:presLayoutVars>
      </dgm:prSet>
      <dgm:spPr>
        <a:prstGeom prst="ellipse">
          <a:avLst/>
        </a:prstGeom>
      </dgm:spPr>
      <dgm:t>
        <a:bodyPr/>
        <a:lstStyle/>
        <a:p>
          <a:endParaRPr lang="es-SV"/>
        </a:p>
      </dgm:t>
    </dgm:pt>
    <dgm:pt modelId="{C6072F49-7AEB-4636-AE14-9D72FFD72B2F}" type="pres">
      <dgm:prSet presAssocID="{97793ED8-B858-43AB-A225-2B134084282A}" presName="node" presStyleLbl="vennNode1" presStyleIdx="2" presStyleCnt="5" custScaleX="147053" custRadScaleRad="113980" custRadScaleInc="715">
        <dgm:presLayoutVars>
          <dgm:bulletEnabled val="1"/>
        </dgm:presLayoutVars>
      </dgm:prSet>
      <dgm:spPr>
        <a:prstGeom prst="ellipse">
          <a:avLst/>
        </a:prstGeom>
      </dgm:spPr>
      <dgm:t>
        <a:bodyPr/>
        <a:lstStyle/>
        <a:p>
          <a:endParaRPr lang="es-SV"/>
        </a:p>
      </dgm:t>
    </dgm:pt>
    <dgm:pt modelId="{D7154E00-AFC4-4C32-B5DD-420058B187A7}" type="pres">
      <dgm:prSet presAssocID="{ECCE1938-5221-4E33-8ACC-17AF985687FB}" presName="node" presStyleLbl="vennNode1" presStyleIdx="3" presStyleCnt="5" custScaleX="183859">
        <dgm:presLayoutVars>
          <dgm:bulletEnabled val="1"/>
        </dgm:presLayoutVars>
      </dgm:prSet>
      <dgm:spPr>
        <a:prstGeom prst="ellipse">
          <a:avLst/>
        </a:prstGeom>
      </dgm:spPr>
      <dgm:t>
        <a:bodyPr/>
        <a:lstStyle/>
        <a:p>
          <a:endParaRPr lang="es-SV"/>
        </a:p>
      </dgm:t>
    </dgm:pt>
    <dgm:pt modelId="{C2C1D38F-CF03-4B76-8BDB-372C00648905}" type="pres">
      <dgm:prSet presAssocID="{5B039AD2-8293-4EEC-8670-15C6DAA19543}" presName="node" presStyleLbl="vennNode1" presStyleIdx="4" presStyleCnt="5" custScaleX="152143" custRadScaleRad="116042" custRadScaleInc="1576">
        <dgm:presLayoutVars>
          <dgm:bulletEnabled val="1"/>
        </dgm:presLayoutVars>
      </dgm:prSet>
      <dgm:spPr>
        <a:prstGeom prst="ellipse">
          <a:avLst/>
        </a:prstGeom>
      </dgm:spPr>
      <dgm:t>
        <a:bodyPr/>
        <a:lstStyle/>
        <a:p>
          <a:endParaRPr lang="es-SV"/>
        </a:p>
      </dgm:t>
    </dgm:pt>
  </dgm:ptLst>
  <dgm:cxnLst>
    <dgm:cxn modelId="{77FD3A8E-E3C7-43C0-8794-73F7C8EA2464}" srcId="{FAF8367A-25BF-4163-91C1-AA71968F8B67}" destId="{ECCE1938-5221-4E33-8ACC-17AF985687FB}" srcOrd="2" destOrd="0" parTransId="{20887772-F014-4030-80FA-944F219E17F5}" sibTransId="{D3D3DCEB-AFBD-4C3D-AEFB-71555A9CDFF1}"/>
    <dgm:cxn modelId="{D2625A12-5912-2744-9F5C-80ADB4839E29}" type="presOf" srcId="{C18FD57A-E9DC-4E33-92FC-6D436B323347}" destId="{D47C7D42-620B-4A52-9F68-113E54845F7A}" srcOrd="0" destOrd="0" presId="urn:microsoft.com/office/officeart/2005/8/layout/radial3"/>
    <dgm:cxn modelId="{0D7AA734-EA07-4DA5-8EEC-470F0FF424CA}" srcId="{FAF8367A-25BF-4163-91C1-AA71968F8B67}" destId="{97793ED8-B858-43AB-A225-2B134084282A}" srcOrd="1" destOrd="0" parTransId="{CC4DAEF5-969D-4864-B9F2-DA1FBEDD318C}" sibTransId="{BFA04F4D-55FB-41AB-AE88-74FEBE5278C5}"/>
    <dgm:cxn modelId="{8C3524E2-D396-D640-9169-B926398BB010}" type="presOf" srcId="{073AA561-78D2-42BA-AC80-DFFCFD1AFF44}" destId="{5FEBC941-93AD-4CA2-91DA-34BB8959580C}" srcOrd="0" destOrd="0" presId="urn:microsoft.com/office/officeart/2005/8/layout/radial3"/>
    <dgm:cxn modelId="{6F417B7F-5641-8949-B66A-1FC006821EB0}" type="presOf" srcId="{5B039AD2-8293-4EEC-8670-15C6DAA19543}" destId="{C2C1D38F-CF03-4B76-8BDB-372C00648905}" srcOrd="0" destOrd="0" presId="urn:microsoft.com/office/officeart/2005/8/layout/radial3"/>
    <dgm:cxn modelId="{DB8F7FAD-791D-AB4D-8696-54C34D564DFE}" type="presOf" srcId="{97793ED8-B858-43AB-A225-2B134084282A}" destId="{C6072F49-7AEB-4636-AE14-9D72FFD72B2F}" srcOrd="0" destOrd="0" presId="urn:microsoft.com/office/officeart/2005/8/layout/radial3"/>
    <dgm:cxn modelId="{626896B5-BFC0-4257-A400-6D70E0C8C624}" srcId="{FAF8367A-25BF-4163-91C1-AA71968F8B67}" destId="{5B039AD2-8293-4EEC-8670-15C6DAA19543}" srcOrd="3" destOrd="0" parTransId="{FC12AEBE-A34F-482B-BBDE-59EEBBE42DA6}" sibTransId="{91F4204D-6894-4902-BC4F-F63B4891ECE4}"/>
    <dgm:cxn modelId="{914AF388-DBAA-A14F-9FB9-12E20E3A2F8C}" type="presOf" srcId="{ECCE1938-5221-4E33-8ACC-17AF985687FB}" destId="{D7154E00-AFC4-4C32-B5DD-420058B187A7}" srcOrd="0" destOrd="0" presId="urn:microsoft.com/office/officeart/2005/8/layout/radial3"/>
    <dgm:cxn modelId="{31D7B690-146D-674B-A6CA-BFD4E0EFA70B}" type="presOf" srcId="{FAF8367A-25BF-4163-91C1-AA71968F8B67}" destId="{D71F0BDC-ABC9-4FAE-BA91-71CE2FBBB07F}" srcOrd="0" destOrd="0" presId="urn:microsoft.com/office/officeart/2005/8/layout/radial3"/>
    <dgm:cxn modelId="{230053B5-5452-444D-994A-3249B4E09CDA}" srcId="{073AA561-78D2-42BA-AC80-DFFCFD1AFF44}" destId="{FAF8367A-25BF-4163-91C1-AA71968F8B67}" srcOrd="0" destOrd="0" parTransId="{91169E7E-92DD-4128-9F63-5A3B4BED51E7}" sibTransId="{F19DF794-043A-4A86-9EBF-273FE2F7F49B}"/>
    <dgm:cxn modelId="{F7A2D46F-FD3A-4DE5-AC9F-B432BC5DAE03}" srcId="{FAF8367A-25BF-4163-91C1-AA71968F8B67}" destId="{C18FD57A-E9DC-4E33-92FC-6D436B323347}" srcOrd="0" destOrd="0" parTransId="{183B0BFC-7C8C-423C-A0CA-C69B0420A819}" sibTransId="{F31EE625-5137-4E00-B450-4CF8BAA85313}"/>
    <dgm:cxn modelId="{6EA8F89F-F660-2F46-88D4-40B0EDBF9E1C}" type="presParOf" srcId="{5FEBC941-93AD-4CA2-91DA-34BB8959580C}" destId="{53633DD8-3838-4237-A2E1-81F3398F7C90}" srcOrd="0" destOrd="0" presId="urn:microsoft.com/office/officeart/2005/8/layout/radial3"/>
    <dgm:cxn modelId="{D8A40B9B-FAE9-044C-BE9A-C81057195F8F}" type="presParOf" srcId="{53633DD8-3838-4237-A2E1-81F3398F7C90}" destId="{D71F0BDC-ABC9-4FAE-BA91-71CE2FBBB07F}" srcOrd="0" destOrd="0" presId="urn:microsoft.com/office/officeart/2005/8/layout/radial3"/>
    <dgm:cxn modelId="{7C22A5AE-828A-9F49-BFE2-E0177E8AA56F}" type="presParOf" srcId="{53633DD8-3838-4237-A2E1-81F3398F7C90}" destId="{D47C7D42-620B-4A52-9F68-113E54845F7A}" srcOrd="1" destOrd="0" presId="urn:microsoft.com/office/officeart/2005/8/layout/radial3"/>
    <dgm:cxn modelId="{63CF239F-79DE-134E-A97A-72C63E52C677}" type="presParOf" srcId="{53633DD8-3838-4237-A2E1-81F3398F7C90}" destId="{C6072F49-7AEB-4636-AE14-9D72FFD72B2F}" srcOrd="2" destOrd="0" presId="urn:microsoft.com/office/officeart/2005/8/layout/radial3"/>
    <dgm:cxn modelId="{EA413770-0529-0C4B-A592-8DF7B1C10428}" type="presParOf" srcId="{53633DD8-3838-4237-A2E1-81F3398F7C90}" destId="{D7154E00-AFC4-4C32-B5DD-420058B187A7}" srcOrd="3" destOrd="0" presId="urn:microsoft.com/office/officeart/2005/8/layout/radial3"/>
    <dgm:cxn modelId="{150AA002-F74B-1746-B3EF-092F0DAE50C6}" type="presParOf" srcId="{53633DD8-3838-4237-A2E1-81F3398F7C90}" destId="{C2C1D38F-CF03-4B76-8BDB-372C0064890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840D4B-89BE-B84C-BEB6-C52F22DB0972}" type="doc">
      <dgm:prSet loTypeId="urn:microsoft.com/office/officeart/2005/8/layout/funnel1" loCatId="relationship" qsTypeId="urn:microsoft.com/office/officeart/2005/8/quickstyle/simple4" qsCatId="simple" csTypeId="urn:microsoft.com/office/officeart/2005/8/colors/colorful2" csCatId="colorful" phldr="1"/>
      <dgm:spPr/>
      <dgm:t>
        <a:bodyPr/>
        <a:lstStyle/>
        <a:p>
          <a:endParaRPr lang="es-ES"/>
        </a:p>
      </dgm:t>
    </dgm:pt>
    <dgm:pt modelId="{BF59E47B-07E6-0142-A109-3AE15792E796}">
      <dgm:prSet phldrT="[Texto]"/>
      <dgm:spPr/>
      <dgm:t>
        <a:bodyPr/>
        <a:lstStyle/>
        <a:p>
          <a:r>
            <a:rPr lang="es-ES" dirty="0" smtClean="0"/>
            <a:t>Acceso a nuevos financiamientos</a:t>
          </a:r>
          <a:endParaRPr lang="es-ES" dirty="0"/>
        </a:p>
      </dgm:t>
    </dgm:pt>
    <dgm:pt modelId="{C92107CD-0963-7B47-A6FA-BF77279F1307}" type="parTrans" cxnId="{0CB3A1E2-1F59-764D-87FE-4698CEB96DC0}">
      <dgm:prSet/>
      <dgm:spPr/>
      <dgm:t>
        <a:bodyPr/>
        <a:lstStyle/>
        <a:p>
          <a:endParaRPr lang="es-ES"/>
        </a:p>
      </dgm:t>
    </dgm:pt>
    <dgm:pt modelId="{0BB2EABF-1B9A-1349-8925-145365F8871A}" type="sibTrans" cxnId="{0CB3A1E2-1F59-764D-87FE-4698CEB96DC0}">
      <dgm:prSet/>
      <dgm:spPr/>
      <dgm:t>
        <a:bodyPr/>
        <a:lstStyle/>
        <a:p>
          <a:endParaRPr lang="es-ES"/>
        </a:p>
      </dgm:t>
    </dgm:pt>
    <dgm:pt modelId="{44B61B7F-2AAB-074B-942A-3364EC7F9166}">
      <dgm:prSet phldrT="[Texto]"/>
      <dgm:spPr/>
      <dgm:t>
        <a:bodyPr/>
        <a:lstStyle/>
        <a:p>
          <a:r>
            <a:rPr lang="es-ES" dirty="0" smtClean="0"/>
            <a:t>Actividad Económica</a:t>
          </a:r>
          <a:endParaRPr lang="es-ES" dirty="0"/>
        </a:p>
      </dgm:t>
    </dgm:pt>
    <dgm:pt modelId="{7465A624-AAAC-BD4E-82D8-02E5CB801643}" type="parTrans" cxnId="{CBABCD17-AAD6-F041-9966-3868F38F880C}">
      <dgm:prSet/>
      <dgm:spPr/>
      <dgm:t>
        <a:bodyPr/>
        <a:lstStyle/>
        <a:p>
          <a:endParaRPr lang="es-ES"/>
        </a:p>
      </dgm:t>
    </dgm:pt>
    <dgm:pt modelId="{43A32D4C-2D2A-A648-90A8-944D41E1AF92}" type="sibTrans" cxnId="{CBABCD17-AAD6-F041-9966-3868F38F880C}">
      <dgm:prSet/>
      <dgm:spPr/>
      <dgm:t>
        <a:bodyPr/>
        <a:lstStyle/>
        <a:p>
          <a:endParaRPr lang="es-ES"/>
        </a:p>
      </dgm:t>
    </dgm:pt>
    <dgm:pt modelId="{AABEC210-D15A-6949-A73C-3AF6661A50C3}">
      <dgm:prSet phldrT="[Texto]"/>
      <dgm:spPr/>
      <dgm:t>
        <a:bodyPr/>
        <a:lstStyle/>
        <a:p>
          <a:r>
            <a:rPr lang="es-ES" dirty="0" smtClean="0"/>
            <a:t>Venta de Servicios </a:t>
          </a:r>
          <a:endParaRPr lang="es-ES" dirty="0"/>
        </a:p>
      </dgm:t>
    </dgm:pt>
    <dgm:pt modelId="{E68122E9-3F91-AE46-A367-EB9B986B031F}" type="parTrans" cxnId="{6FB1F473-018E-3944-8E2B-BF3E5489E486}">
      <dgm:prSet/>
      <dgm:spPr/>
      <dgm:t>
        <a:bodyPr/>
        <a:lstStyle/>
        <a:p>
          <a:endParaRPr lang="es-ES"/>
        </a:p>
      </dgm:t>
    </dgm:pt>
    <dgm:pt modelId="{E6B050EA-FB08-1840-A57B-D952B59B9468}" type="sibTrans" cxnId="{6FB1F473-018E-3944-8E2B-BF3E5489E486}">
      <dgm:prSet/>
      <dgm:spPr/>
      <dgm:t>
        <a:bodyPr/>
        <a:lstStyle/>
        <a:p>
          <a:endParaRPr lang="es-ES"/>
        </a:p>
      </dgm:t>
    </dgm:pt>
    <dgm:pt modelId="{8E7D65D8-51B8-9A44-88D0-3B47CAE6E29F}">
      <dgm:prSet phldrT="[Texto]"/>
      <dgm:spPr/>
      <dgm:t>
        <a:bodyPr/>
        <a:lstStyle/>
        <a:p>
          <a:r>
            <a:rPr lang="es-ES" dirty="0" smtClean="0"/>
            <a:t>Auto Sostenibilidad</a:t>
          </a:r>
          <a:endParaRPr lang="es-ES" dirty="0"/>
        </a:p>
      </dgm:t>
    </dgm:pt>
    <dgm:pt modelId="{4C92DF11-4382-384A-8036-FBE277505AF2}" type="parTrans" cxnId="{EE95B908-74A2-044E-A288-07C71713214A}">
      <dgm:prSet/>
      <dgm:spPr/>
      <dgm:t>
        <a:bodyPr/>
        <a:lstStyle/>
        <a:p>
          <a:endParaRPr lang="es-ES"/>
        </a:p>
      </dgm:t>
    </dgm:pt>
    <dgm:pt modelId="{3BFD81A3-8BB1-2340-A96B-E020930641A8}" type="sibTrans" cxnId="{EE95B908-74A2-044E-A288-07C71713214A}">
      <dgm:prSet/>
      <dgm:spPr/>
      <dgm:t>
        <a:bodyPr/>
        <a:lstStyle/>
        <a:p>
          <a:endParaRPr lang="es-ES"/>
        </a:p>
      </dgm:t>
    </dgm:pt>
    <dgm:pt modelId="{438554F5-3994-7E42-8940-656D443A12E6}" type="pres">
      <dgm:prSet presAssocID="{88840D4B-89BE-B84C-BEB6-C52F22DB0972}" presName="Name0" presStyleCnt="0">
        <dgm:presLayoutVars>
          <dgm:chMax val="4"/>
          <dgm:resizeHandles val="exact"/>
        </dgm:presLayoutVars>
      </dgm:prSet>
      <dgm:spPr/>
      <dgm:t>
        <a:bodyPr/>
        <a:lstStyle/>
        <a:p>
          <a:endParaRPr lang="es-ES"/>
        </a:p>
      </dgm:t>
    </dgm:pt>
    <dgm:pt modelId="{C90DC5F7-A221-AA41-8789-6FB3F775D44E}" type="pres">
      <dgm:prSet presAssocID="{88840D4B-89BE-B84C-BEB6-C52F22DB0972}" presName="ellipse" presStyleLbl="trBgShp" presStyleIdx="0" presStyleCnt="1"/>
      <dgm:spPr/>
    </dgm:pt>
    <dgm:pt modelId="{1AFEDF69-68E7-3B48-8C3B-8B796DAC6B65}" type="pres">
      <dgm:prSet presAssocID="{88840D4B-89BE-B84C-BEB6-C52F22DB0972}" presName="arrow1" presStyleLbl="fgShp" presStyleIdx="0" presStyleCnt="1"/>
      <dgm:spPr/>
    </dgm:pt>
    <dgm:pt modelId="{82F1A4F9-6045-3E47-8DE8-0B5271B8044A}" type="pres">
      <dgm:prSet presAssocID="{88840D4B-89BE-B84C-BEB6-C52F22DB0972}" presName="rectangle" presStyleLbl="revTx" presStyleIdx="0" presStyleCnt="1">
        <dgm:presLayoutVars>
          <dgm:bulletEnabled val="1"/>
        </dgm:presLayoutVars>
      </dgm:prSet>
      <dgm:spPr/>
      <dgm:t>
        <a:bodyPr/>
        <a:lstStyle/>
        <a:p>
          <a:endParaRPr lang="es-ES"/>
        </a:p>
      </dgm:t>
    </dgm:pt>
    <dgm:pt modelId="{74B77729-DA38-1B48-8053-8B0ECDE4FEFC}" type="pres">
      <dgm:prSet presAssocID="{44B61B7F-2AAB-074B-942A-3364EC7F9166}" presName="item1" presStyleLbl="node1" presStyleIdx="0" presStyleCnt="3">
        <dgm:presLayoutVars>
          <dgm:bulletEnabled val="1"/>
        </dgm:presLayoutVars>
      </dgm:prSet>
      <dgm:spPr/>
      <dgm:t>
        <a:bodyPr/>
        <a:lstStyle/>
        <a:p>
          <a:endParaRPr lang="es-ES"/>
        </a:p>
      </dgm:t>
    </dgm:pt>
    <dgm:pt modelId="{CB9C893B-5A42-4642-8563-47B4F9488BE8}" type="pres">
      <dgm:prSet presAssocID="{AABEC210-D15A-6949-A73C-3AF6661A50C3}" presName="item2" presStyleLbl="node1" presStyleIdx="1" presStyleCnt="3">
        <dgm:presLayoutVars>
          <dgm:bulletEnabled val="1"/>
        </dgm:presLayoutVars>
      </dgm:prSet>
      <dgm:spPr/>
      <dgm:t>
        <a:bodyPr/>
        <a:lstStyle/>
        <a:p>
          <a:endParaRPr lang="es-ES"/>
        </a:p>
      </dgm:t>
    </dgm:pt>
    <dgm:pt modelId="{491AA783-AB73-7248-916F-C6216B7B8F96}" type="pres">
      <dgm:prSet presAssocID="{8E7D65D8-51B8-9A44-88D0-3B47CAE6E29F}" presName="item3" presStyleLbl="node1" presStyleIdx="2" presStyleCnt="3">
        <dgm:presLayoutVars>
          <dgm:bulletEnabled val="1"/>
        </dgm:presLayoutVars>
      </dgm:prSet>
      <dgm:spPr/>
      <dgm:t>
        <a:bodyPr/>
        <a:lstStyle/>
        <a:p>
          <a:endParaRPr lang="es-ES"/>
        </a:p>
      </dgm:t>
    </dgm:pt>
    <dgm:pt modelId="{E2220C87-BB38-5C40-8087-DBD7B61BDF58}" type="pres">
      <dgm:prSet presAssocID="{88840D4B-89BE-B84C-BEB6-C52F22DB0972}" presName="funnel" presStyleLbl="trAlignAcc1" presStyleIdx="0" presStyleCnt="1" custLinFactNeighborX="-1029" custLinFactNeighborY="-42"/>
      <dgm:spPr/>
    </dgm:pt>
  </dgm:ptLst>
  <dgm:cxnLst>
    <dgm:cxn modelId="{6FB1F473-018E-3944-8E2B-BF3E5489E486}" srcId="{88840D4B-89BE-B84C-BEB6-C52F22DB0972}" destId="{AABEC210-D15A-6949-A73C-3AF6661A50C3}" srcOrd="2" destOrd="0" parTransId="{E68122E9-3F91-AE46-A367-EB9B986B031F}" sibTransId="{E6B050EA-FB08-1840-A57B-D952B59B9468}"/>
    <dgm:cxn modelId="{5DA5D207-452E-F64D-A554-0E32E9039135}" type="presOf" srcId="{44B61B7F-2AAB-074B-942A-3364EC7F9166}" destId="{CB9C893B-5A42-4642-8563-47B4F9488BE8}" srcOrd="0" destOrd="0" presId="urn:microsoft.com/office/officeart/2005/8/layout/funnel1"/>
    <dgm:cxn modelId="{0CB3A1E2-1F59-764D-87FE-4698CEB96DC0}" srcId="{88840D4B-89BE-B84C-BEB6-C52F22DB0972}" destId="{BF59E47B-07E6-0142-A109-3AE15792E796}" srcOrd="0" destOrd="0" parTransId="{C92107CD-0963-7B47-A6FA-BF77279F1307}" sibTransId="{0BB2EABF-1B9A-1349-8925-145365F8871A}"/>
    <dgm:cxn modelId="{5BEDA592-F74D-8149-A366-74F1F612DF2E}" type="presOf" srcId="{AABEC210-D15A-6949-A73C-3AF6661A50C3}" destId="{74B77729-DA38-1B48-8053-8B0ECDE4FEFC}" srcOrd="0" destOrd="0" presId="urn:microsoft.com/office/officeart/2005/8/layout/funnel1"/>
    <dgm:cxn modelId="{FDD207D7-8309-0940-8342-A18DF7A74C17}" type="presOf" srcId="{88840D4B-89BE-B84C-BEB6-C52F22DB0972}" destId="{438554F5-3994-7E42-8940-656D443A12E6}" srcOrd="0" destOrd="0" presId="urn:microsoft.com/office/officeart/2005/8/layout/funnel1"/>
    <dgm:cxn modelId="{CBABCD17-AAD6-F041-9966-3868F38F880C}" srcId="{88840D4B-89BE-B84C-BEB6-C52F22DB0972}" destId="{44B61B7F-2AAB-074B-942A-3364EC7F9166}" srcOrd="1" destOrd="0" parTransId="{7465A624-AAAC-BD4E-82D8-02E5CB801643}" sibTransId="{43A32D4C-2D2A-A648-90A8-944D41E1AF92}"/>
    <dgm:cxn modelId="{E6373D7F-A481-D745-87F2-26E8A3E0D327}" type="presOf" srcId="{8E7D65D8-51B8-9A44-88D0-3B47CAE6E29F}" destId="{82F1A4F9-6045-3E47-8DE8-0B5271B8044A}" srcOrd="0" destOrd="0" presId="urn:microsoft.com/office/officeart/2005/8/layout/funnel1"/>
    <dgm:cxn modelId="{594F48E4-A7E6-8440-83FD-199D1D7242C2}" type="presOf" srcId="{BF59E47B-07E6-0142-A109-3AE15792E796}" destId="{491AA783-AB73-7248-916F-C6216B7B8F96}" srcOrd="0" destOrd="0" presId="urn:microsoft.com/office/officeart/2005/8/layout/funnel1"/>
    <dgm:cxn modelId="{EE95B908-74A2-044E-A288-07C71713214A}" srcId="{88840D4B-89BE-B84C-BEB6-C52F22DB0972}" destId="{8E7D65D8-51B8-9A44-88D0-3B47CAE6E29F}" srcOrd="3" destOrd="0" parTransId="{4C92DF11-4382-384A-8036-FBE277505AF2}" sibTransId="{3BFD81A3-8BB1-2340-A96B-E020930641A8}"/>
    <dgm:cxn modelId="{80ABA241-B11E-494B-9138-4A6D347919DD}" type="presParOf" srcId="{438554F5-3994-7E42-8940-656D443A12E6}" destId="{C90DC5F7-A221-AA41-8789-6FB3F775D44E}" srcOrd="0" destOrd="0" presId="urn:microsoft.com/office/officeart/2005/8/layout/funnel1"/>
    <dgm:cxn modelId="{FA38AB8E-E3EF-EB43-8F90-BA3F64C86E5F}" type="presParOf" srcId="{438554F5-3994-7E42-8940-656D443A12E6}" destId="{1AFEDF69-68E7-3B48-8C3B-8B796DAC6B65}" srcOrd="1" destOrd="0" presId="urn:microsoft.com/office/officeart/2005/8/layout/funnel1"/>
    <dgm:cxn modelId="{C98654C6-435A-3344-8BBF-AD28DAD81E03}" type="presParOf" srcId="{438554F5-3994-7E42-8940-656D443A12E6}" destId="{82F1A4F9-6045-3E47-8DE8-0B5271B8044A}" srcOrd="2" destOrd="0" presId="urn:microsoft.com/office/officeart/2005/8/layout/funnel1"/>
    <dgm:cxn modelId="{E87C9AF6-7443-0E4D-A269-249B04EDB7B8}" type="presParOf" srcId="{438554F5-3994-7E42-8940-656D443A12E6}" destId="{74B77729-DA38-1B48-8053-8B0ECDE4FEFC}" srcOrd="3" destOrd="0" presId="urn:microsoft.com/office/officeart/2005/8/layout/funnel1"/>
    <dgm:cxn modelId="{F37FA130-EE9C-DA44-9E97-013EF42A3BC1}" type="presParOf" srcId="{438554F5-3994-7E42-8940-656D443A12E6}" destId="{CB9C893B-5A42-4642-8563-47B4F9488BE8}" srcOrd="4" destOrd="0" presId="urn:microsoft.com/office/officeart/2005/8/layout/funnel1"/>
    <dgm:cxn modelId="{5ADD242D-48F9-7840-B7A9-1BB04DFA4526}" type="presParOf" srcId="{438554F5-3994-7E42-8940-656D443A12E6}" destId="{491AA783-AB73-7248-916F-C6216B7B8F96}" srcOrd="5" destOrd="0" presId="urn:microsoft.com/office/officeart/2005/8/layout/funnel1"/>
    <dgm:cxn modelId="{63626DD8-9EC2-0545-B4C4-7EA86BE5C1EC}" type="presParOf" srcId="{438554F5-3994-7E42-8940-656D443A12E6}" destId="{E2220C87-BB38-5C40-8087-DBD7B61BDF5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A8BF4-49B0-6448-A7D9-368B008082F3}" type="doc">
      <dgm:prSet loTypeId="urn:microsoft.com/office/officeart/2005/8/layout/radial3" loCatId="relationship" qsTypeId="urn:microsoft.com/office/officeart/2005/8/quickstyle/simple4" qsCatId="simple" csTypeId="urn:microsoft.com/office/officeart/2005/8/colors/colorful2" csCatId="colorful" phldr="1"/>
      <dgm:spPr/>
      <dgm:t>
        <a:bodyPr/>
        <a:lstStyle/>
        <a:p>
          <a:endParaRPr lang="es-ES"/>
        </a:p>
      </dgm:t>
    </dgm:pt>
    <dgm:pt modelId="{BE1545CA-7FBC-8541-A383-A1FDAFABFE60}">
      <dgm:prSet phldrT="[Texto]"/>
      <dgm:spPr/>
      <dgm:t>
        <a:bodyPr/>
        <a:lstStyle/>
        <a:p>
          <a:r>
            <a:rPr lang="es-ES" dirty="0" smtClean="0"/>
            <a:t>Proyección de la organización</a:t>
          </a:r>
          <a:endParaRPr lang="es-ES" dirty="0"/>
        </a:p>
      </dgm:t>
    </dgm:pt>
    <dgm:pt modelId="{AAD17267-25C5-2D4E-A7CC-4EEF8F53339C}" type="parTrans" cxnId="{DD127194-AFE3-1E45-BD5C-154682CABCE0}">
      <dgm:prSet/>
      <dgm:spPr/>
      <dgm:t>
        <a:bodyPr/>
        <a:lstStyle/>
        <a:p>
          <a:endParaRPr lang="es-ES"/>
        </a:p>
      </dgm:t>
    </dgm:pt>
    <dgm:pt modelId="{97EC9452-C4A7-9C4C-95DD-AF3082865A14}" type="sibTrans" cxnId="{DD127194-AFE3-1E45-BD5C-154682CABCE0}">
      <dgm:prSet/>
      <dgm:spPr/>
      <dgm:t>
        <a:bodyPr/>
        <a:lstStyle/>
        <a:p>
          <a:endParaRPr lang="es-ES"/>
        </a:p>
      </dgm:t>
    </dgm:pt>
    <dgm:pt modelId="{CC061AF9-93C2-E045-ACDD-D65A7E12323A}">
      <dgm:prSet phldrT="[Texto]"/>
      <dgm:spPr/>
      <dgm:t>
        <a:bodyPr/>
        <a:lstStyle/>
        <a:p>
          <a:r>
            <a:rPr lang="es-ES" dirty="0" smtClean="0"/>
            <a:t>Fortalecimiento administrativo </a:t>
          </a:r>
          <a:endParaRPr lang="es-ES" dirty="0"/>
        </a:p>
      </dgm:t>
    </dgm:pt>
    <dgm:pt modelId="{B9EF5A45-18D9-7148-8CB7-3CB4804E1486}" type="parTrans" cxnId="{6A6B96D7-4CFB-0343-B24B-A4BD4D61D803}">
      <dgm:prSet/>
      <dgm:spPr/>
      <dgm:t>
        <a:bodyPr/>
        <a:lstStyle/>
        <a:p>
          <a:endParaRPr lang="es-ES"/>
        </a:p>
      </dgm:t>
    </dgm:pt>
    <dgm:pt modelId="{BD86C2D8-BB33-524B-BEE4-EF2F7D3F2C97}" type="sibTrans" cxnId="{6A6B96D7-4CFB-0343-B24B-A4BD4D61D803}">
      <dgm:prSet/>
      <dgm:spPr/>
      <dgm:t>
        <a:bodyPr/>
        <a:lstStyle/>
        <a:p>
          <a:endParaRPr lang="es-ES"/>
        </a:p>
      </dgm:t>
    </dgm:pt>
    <dgm:pt modelId="{537EF7EE-E9D1-0942-A58C-87C3EF9CCBE0}">
      <dgm:prSet phldrT="[Texto]"/>
      <dgm:spPr/>
      <dgm:t>
        <a:bodyPr/>
        <a:lstStyle/>
        <a:p>
          <a:r>
            <a:rPr lang="es-ES" dirty="0" smtClean="0"/>
            <a:t>Búsqueda continua de oportunidades </a:t>
          </a:r>
          <a:endParaRPr lang="es-ES" dirty="0"/>
        </a:p>
      </dgm:t>
    </dgm:pt>
    <dgm:pt modelId="{BA748AE0-A8C5-6041-8F2A-413AB9F71BF3}" type="parTrans" cxnId="{3873C9AA-5D30-E943-ADE6-C4E33D806B21}">
      <dgm:prSet/>
      <dgm:spPr/>
      <dgm:t>
        <a:bodyPr/>
        <a:lstStyle/>
        <a:p>
          <a:endParaRPr lang="es-ES"/>
        </a:p>
      </dgm:t>
    </dgm:pt>
    <dgm:pt modelId="{2AF72261-6F9D-3148-B33F-B69B435A9297}" type="sibTrans" cxnId="{3873C9AA-5D30-E943-ADE6-C4E33D806B21}">
      <dgm:prSet/>
      <dgm:spPr/>
      <dgm:t>
        <a:bodyPr/>
        <a:lstStyle/>
        <a:p>
          <a:endParaRPr lang="es-ES"/>
        </a:p>
      </dgm:t>
    </dgm:pt>
    <dgm:pt modelId="{64F81C5E-A3FC-E74A-B969-7C21345F1E30}">
      <dgm:prSet phldrT="[Texto]"/>
      <dgm:spPr/>
      <dgm:t>
        <a:bodyPr/>
        <a:lstStyle/>
        <a:p>
          <a:r>
            <a:rPr lang="es-ES" dirty="0" smtClean="0"/>
            <a:t>Elaboración de propuestas </a:t>
          </a:r>
          <a:endParaRPr lang="es-ES" dirty="0"/>
        </a:p>
      </dgm:t>
    </dgm:pt>
    <dgm:pt modelId="{7C5BCA56-0BE6-8344-A3AB-885ABE07539D}" type="parTrans" cxnId="{526C436F-8942-7D4B-AC5E-AA91401D4294}">
      <dgm:prSet/>
      <dgm:spPr/>
      <dgm:t>
        <a:bodyPr/>
        <a:lstStyle/>
        <a:p>
          <a:endParaRPr lang="es-ES"/>
        </a:p>
      </dgm:t>
    </dgm:pt>
    <dgm:pt modelId="{EACB7F24-C5D9-8E4D-9927-3512D58D13C2}" type="sibTrans" cxnId="{526C436F-8942-7D4B-AC5E-AA91401D4294}">
      <dgm:prSet/>
      <dgm:spPr/>
      <dgm:t>
        <a:bodyPr/>
        <a:lstStyle/>
        <a:p>
          <a:endParaRPr lang="es-ES"/>
        </a:p>
      </dgm:t>
    </dgm:pt>
    <dgm:pt modelId="{3CE135D9-5D41-4046-BA3C-7A2E01637706}">
      <dgm:prSet phldrT="[Texto]"/>
      <dgm:spPr/>
      <dgm:t>
        <a:bodyPr/>
        <a:lstStyle/>
        <a:p>
          <a:r>
            <a:rPr lang="es-ES" dirty="0" smtClean="0"/>
            <a:t>Fortalecimiento Financiero</a:t>
          </a:r>
          <a:endParaRPr lang="es-ES" dirty="0"/>
        </a:p>
      </dgm:t>
    </dgm:pt>
    <dgm:pt modelId="{2610435F-FD1A-6647-83B0-BE74E6F796A2}" type="parTrans" cxnId="{7BB977FF-77F6-3E41-95D0-F20777614423}">
      <dgm:prSet/>
      <dgm:spPr/>
      <dgm:t>
        <a:bodyPr/>
        <a:lstStyle/>
        <a:p>
          <a:endParaRPr lang="es-ES"/>
        </a:p>
      </dgm:t>
    </dgm:pt>
    <dgm:pt modelId="{DEC9F8D9-C7B3-904C-A93F-CB7AEBF4EAB5}" type="sibTrans" cxnId="{7BB977FF-77F6-3E41-95D0-F20777614423}">
      <dgm:prSet/>
      <dgm:spPr/>
      <dgm:t>
        <a:bodyPr/>
        <a:lstStyle/>
        <a:p>
          <a:endParaRPr lang="es-ES"/>
        </a:p>
      </dgm:t>
    </dgm:pt>
    <dgm:pt modelId="{E721D65B-FFD2-F04F-BA1B-E132D125AC33}">
      <dgm:prSet phldrT="[Texto]"/>
      <dgm:spPr/>
      <dgm:t>
        <a:bodyPr/>
        <a:lstStyle/>
        <a:p>
          <a:r>
            <a:rPr lang="es-ES" dirty="0" smtClean="0"/>
            <a:t>donantes, </a:t>
          </a:r>
          <a:endParaRPr lang="es-ES" dirty="0"/>
        </a:p>
      </dgm:t>
    </dgm:pt>
    <dgm:pt modelId="{1FAFE2F7-B20A-124E-86E5-8C3815C386A5}" type="parTrans" cxnId="{70437231-EEC0-6C4F-8D6A-2098A68054A9}">
      <dgm:prSet/>
      <dgm:spPr/>
      <dgm:t>
        <a:bodyPr/>
        <a:lstStyle/>
        <a:p>
          <a:endParaRPr lang="es-ES"/>
        </a:p>
      </dgm:t>
    </dgm:pt>
    <dgm:pt modelId="{34AE9B7E-8DCA-714C-A4EA-92E0E7670AE5}" type="sibTrans" cxnId="{70437231-EEC0-6C4F-8D6A-2098A68054A9}">
      <dgm:prSet/>
      <dgm:spPr/>
      <dgm:t>
        <a:bodyPr/>
        <a:lstStyle/>
        <a:p>
          <a:endParaRPr lang="es-ES"/>
        </a:p>
      </dgm:t>
    </dgm:pt>
    <dgm:pt modelId="{A0BC9C79-D9A1-434A-921A-BC60CF435C18}">
      <dgm:prSet phldrT="[Texto]"/>
      <dgm:spPr/>
      <dgm:t>
        <a:bodyPr/>
        <a:lstStyle/>
        <a:p>
          <a:r>
            <a:rPr lang="es-ES" dirty="0" smtClean="0"/>
            <a:t>socios</a:t>
          </a:r>
          <a:endParaRPr lang="es-ES" dirty="0"/>
        </a:p>
      </dgm:t>
    </dgm:pt>
    <dgm:pt modelId="{4585D3F4-4878-3C4B-8946-1A7F58D9BA49}" type="parTrans" cxnId="{3AB22822-CDD8-BA4D-8A3D-4AB7F1433899}">
      <dgm:prSet/>
      <dgm:spPr/>
      <dgm:t>
        <a:bodyPr/>
        <a:lstStyle/>
        <a:p>
          <a:endParaRPr lang="es-ES"/>
        </a:p>
      </dgm:t>
    </dgm:pt>
    <dgm:pt modelId="{D99289E9-A504-8642-B65C-891BF6CFBF29}" type="sibTrans" cxnId="{3AB22822-CDD8-BA4D-8A3D-4AB7F1433899}">
      <dgm:prSet/>
      <dgm:spPr/>
      <dgm:t>
        <a:bodyPr/>
        <a:lstStyle/>
        <a:p>
          <a:endParaRPr lang="es-ES"/>
        </a:p>
      </dgm:t>
    </dgm:pt>
    <dgm:pt modelId="{8B69E8F0-71FA-D84F-924D-367C7E3D6C9F}">
      <dgm:prSet phldrT="[Texto]"/>
      <dgm:spPr/>
      <dgm:t>
        <a:bodyPr/>
        <a:lstStyle/>
        <a:p>
          <a:r>
            <a:rPr lang="es-ES" dirty="0" smtClean="0"/>
            <a:t> inversionistas</a:t>
          </a:r>
          <a:endParaRPr lang="es-ES" dirty="0"/>
        </a:p>
      </dgm:t>
    </dgm:pt>
    <dgm:pt modelId="{B5621F5B-124C-7542-BEBA-402E0DCDB246}" type="parTrans" cxnId="{40254583-8CF6-DA4C-BE59-B4FB0AB13378}">
      <dgm:prSet/>
      <dgm:spPr/>
      <dgm:t>
        <a:bodyPr/>
        <a:lstStyle/>
        <a:p>
          <a:endParaRPr lang="es-ES"/>
        </a:p>
      </dgm:t>
    </dgm:pt>
    <dgm:pt modelId="{99139BE8-2B08-0C4A-8827-D41062836E3B}" type="sibTrans" cxnId="{40254583-8CF6-DA4C-BE59-B4FB0AB13378}">
      <dgm:prSet/>
      <dgm:spPr/>
      <dgm:t>
        <a:bodyPr/>
        <a:lstStyle/>
        <a:p>
          <a:endParaRPr lang="es-ES"/>
        </a:p>
      </dgm:t>
    </dgm:pt>
    <dgm:pt modelId="{9116B521-39B1-D44C-9512-4BC2D16A745C}">
      <dgm:prSet phldrT="[Texto]"/>
      <dgm:spPr/>
      <dgm:t>
        <a:bodyPr/>
        <a:lstStyle/>
        <a:p>
          <a:r>
            <a:rPr lang="es-ES" dirty="0" smtClean="0"/>
            <a:t>Fortalecimiento Técnico</a:t>
          </a:r>
          <a:endParaRPr lang="es-ES" dirty="0"/>
        </a:p>
      </dgm:t>
    </dgm:pt>
    <dgm:pt modelId="{17A28631-0719-1145-872F-27BDE2FA2BCA}" type="parTrans" cxnId="{D37F3FD6-ED0C-9244-B126-ED473A24C1F8}">
      <dgm:prSet/>
      <dgm:spPr/>
      <dgm:t>
        <a:bodyPr/>
        <a:lstStyle/>
        <a:p>
          <a:endParaRPr lang="es-ES"/>
        </a:p>
      </dgm:t>
    </dgm:pt>
    <dgm:pt modelId="{F643050B-032B-3B45-8EE0-1D7B2217E0F4}" type="sibTrans" cxnId="{D37F3FD6-ED0C-9244-B126-ED473A24C1F8}">
      <dgm:prSet/>
      <dgm:spPr/>
      <dgm:t>
        <a:bodyPr/>
        <a:lstStyle/>
        <a:p>
          <a:endParaRPr lang="es-ES"/>
        </a:p>
      </dgm:t>
    </dgm:pt>
    <dgm:pt modelId="{1BC19072-819F-AC43-B1C5-6E8BA5CDF2E4}" type="pres">
      <dgm:prSet presAssocID="{5D2A8BF4-49B0-6448-A7D9-368B008082F3}" presName="composite" presStyleCnt="0">
        <dgm:presLayoutVars>
          <dgm:chMax val="1"/>
          <dgm:dir val="rev"/>
          <dgm:resizeHandles val="exact"/>
        </dgm:presLayoutVars>
      </dgm:prSet>
      <dgm:spPr/>
      <dgm:t>
        <a:bodyPr/>
        <a:lstStyle/>
        <a:p>
          <a:endParaRPr lang="es-ES"/>
        </a:p>
      </dgm:t>
    </dgm:pt>
    <dgm:pt modelId="{40D63352-9D55-B845-BD97-6EF1A69A1B78}" type="pres">
      <dgm:prSet presAssocID="{5D2A8BF4-49B0-6448-A7D9-368B008082F3}" presName="radial" presStyleCnt="0">
        <dgm:presLayoutVars>
          <dgm:animLvl val="ctr"/>
        </dgm:presLayoutVars>
      </dgm:prSet>
      <dgm:spPr/>
    </dgm:pt>
    <dgm:pt modelId="{118DCB96-9183-6D42-AAD8-AABE5DE10B84}" type="pres">
      <dgm:prSet presAssocID="{BE1545CA-7FBC-8541-A383-A1FDAFABFE60}" presName="centerShape" presStyleLbl="vennNode1" presStyleIdx="0" presStyleCnt="9" custLinFactNeighborX="-30656" custLinFactNeighborY="691"/>
      <dgm:spPr/>
      <dgm:t>
        <a:bodyPr/>
        <a:lstStyle/>
        <a:p>
          <a:endParaRPr lang="es-ES"/>
        </a:p>
      </dgm:t>
    </dgm:pt>
    <dgm:pt modelId="{57AF1FE1-BAC1-9748-9A12-3F802CB2D8C0}" type="pres">
      <dgm:prSet presAssocID="{CC061AF9-93C2-E045-ACDD-D65A7E12323A}" presName="node" presStyleLbl="vennNode1" presStyleIdx="1" presStyleCnt="9" custRadScaleRad="78459" custRadScaleInc="385265">
        <dgm:presLayoutVars>
          <dgm:bulletEnabled val="1"/>
        </dgm:presLayoutVars>
      </dgm:prSet>
      <dgm:spPr/>
      <dgm:t>
        <a:bodyPr/>
        <a:lstStyle/>
        <a:p>
          <a:endParaRPr lang="es-ES"/>
        </a:p>
      </dgm:t>
    </dgm:pt>
    <dgm:pt modelId="{040567C2-E8C5-6D4A-A5BD-E59E4256EACC}" type="pres">
      <dgm:prSet presAssocID="{537EF7EE-E9D1-0942-A58C-87C3EF9CCBE0}" presName="node" presStyleLbl="vennNode1" presStyleIdx="2" presStyleCnt="9" custRadScaleRad="154980" custRadScaleInc="-29505">
        <dgm:presLayoutVars>
          <dgm:bulletEnabled val="1"/>
        </dgm:presLayoutVars>
      </dgm:prSet>
      <dgm:spPr/>
      <dgm:t>
        <a:bodyPr/>
        <a:lstStyle/>
        <a:p>
          <a:endParaRPr lang="es-ES"/>
        </a:p>
      </dgm:t>
    </dgm:pt>
    <dgm:pt modelId="{D44B94D1-89E2-2C44-B2B2-0DF3BE5325A2}" type="pres">
      <dgm:prSet presAssocID="{64F81C5E-A3FC-E74A-B969-7C21345F1E30}" presName="node" presStyleLbl="vennNode1" presStyleIdx="3" presStyleCnt="9" custRadScaleRad="161654" custRadScaleInc="5782">
        <dgm:presLayoutVars>
          <dgm:bulletEnabled val="1"/>
        </dgm:presLayoutVars>
      </dgm:prSet>
      <dgm:spPr/>
      <dgm:t>
        <a:bodyPr/>
        <a:lstStyle/>
        <a:p>
          <a:endParaRPr lang="es-ES"/>
        </a:p>
      </dgm:t>
    </dgm:pt>
    <dgm:pt modelId="{62EC7C10-A747-CE49-B7EC-A87FA9CE185E}" type="pres">
      <dgm:prSet presAssocID="{3CE135D9-5D41-4046-BA3C-7A2E01637706}" presName="node" presStyleLbl="vennNode1" presStyleIdx="4" presStyleCnt="9" custRadScaleRad="159397" custRadScaleInc="41649">
        <dgm:presLayoutVars>
          <dgm:bulletEnabled val="1"/>
        </dgm:presLayoutVars>
      </dgm:prSet>
      <dgm:spPr/>
      <dgm:t>
        <a:bodyPr/>
        <a:lstStyle/>
        <a:p>
          <a:endParaRPr lang="es-ES"/>
        </a:p>
      </dgm:t>
    </dgm:pt>
    <dgm:pt modelId="{93134999-0BBC-0445-9551-909686F53204}" type="pres">
      <dgm:prSet presAssocID="{9116B521-39B1-D44C-9512-4BC2D16A745C}" presName="node" presStyleLbl="vennNode1" presStyleIdx="5" presStyleCnt="9" custRadScaleRad="121529" custRadScaleInc="76621">
        <dgm:presLayoutVars>
          <dgm:bulletEnabled val="1"/>
        </dgm:presLayoutVars>
      </dgm:prSet>
      <dgm:spPr/>
      <dgm:t>
        <a:bodyPr/>
        <a:lstStyle/>
        <a:p>
          <a:endParaRPr lang="es-ES"/>
        </a:p>
      </dgm:t>
    </dgm:pt>
    <dgm:pt modelId="{F8A76A7E-9298-A849-A56C-65633D56D8DF}" type="pres">
      <dgm:prSet presAssocID="{E721D65B-FFD2-F04F-BA1B-E132D125AC33}" presName="node" presStyleLbl="vennNode1" presStyleIdx="6" presStyleCnt="9" custRadScaleRad="90295" custRadScaleInc="-198265">
        <dgm:presLayoutVars>
          <dgm:bulletEnabled val="1"/>
        </dgm:presLayoutVars>
      </dgm:prSet>
      <dgm:spPr/>
      <dgm:t>
        <a:bodyPr/>
        <a:lstStyle/>
        <a:p>
          <a:endParaRPr lang="es-ES"/>
        </a:p>
      </dgm:t>
    </dgm:pt>
    <dgm:pt modelId="{2DB8C242-BAFF-5E4C-9B89-A01FD670A5B1}" type="pres">
      <dgm:prSet presAssocID="{A0BC9C79-D9A1-434A-921A-BC60CF435C18}" presName="node" presStyleLbl="vennNode1" presStyleIdx="7" presStyleCnt="9" custRadScaleRad="145767" custRadScaleInc="-71286">
        <dgm:presLayoutVars>
          <dgm:bulletEnabled val="1"/>
        </dgm:presLayoutVars>
      </dgm:prSet>
      <dgm:spPr/>
      <dgm:t>
        <a:bodyPr/>
        <a:lstStyle/>
        <a:p>
          <a:endParaRPr lang="es-ES"/>
        </a:p>
      </dgm:t>
    </dgm:pt>
    <dgm:pt modelId="{9E12EE44-B84A-3944-96E3-B8674A0CC055}" type="pres">
      <dgm:prSet presAssocID="{8B69E8F0-71FA-D84F-924D-367C7E3D6C9F}" presName="node" presStyleLbl="vennNode1" presStyleIdx="8" presStyleCnt="9" custRadScaleRad="155463" custRadScaleInc="-36753">
        <dgm:presLayoutVars>
          <dgm:bulletEnabled val="1"/>
        </dgm:presLayoutVars>
      </dgm:prSet>
      <dgm:spPr/>
      <dgm:t>
        <a:bodyPr/>
        <a:lstStyle/>
        <a:p>
          <a:endParaRPr lang="es-ES"/>
        </a:p>
      </dgm:t>
    </dgm:pt>
  </dgm:ptLst>
  <dgm:cxnLst>
    <dgm:cxn modelId="{C3F5BF10-6157-6C4C-9647-977730E076C3}" type="presOf" srcId="{CC061AF9-93C2-E045-ACDD-D65A7E12323A}" destId="{57AF1FE1-BAC1-9748-9A12-3F802CB2D8C0}" srcOrd="0" destOrd="0" presId="urn:microsoft.com/office/officeart/2005/8/layout/radial3"/>
    <dgm:cxn modelId="{428E43B4-31DF-5D41-9A4D-0B823DC2D89D}" type="presOf" srcId="{64F81C5E-A3FC-E74A-B969-7C21345F1E30}" destId="{D44B94D1-89E2-2C44-B2B2-0DF3BE5325A2}" srcOrd="0" destOrd="0" presId="urn:microsoft.com/office/officeart/2005/8/layout/radial3"/>
    <dgm:cxn modelId="{97BC9294-C3A3-E24C-BB29-6920E2945730}" type="presOf" srcId="{537EF7EE-E9D1-0942-A58C-87C3EF9CCBE0}" destId="{040567C2-E8C5-6D4A-A5BD-E59E4256EACC}" srcOrd="0" destOrd="0" presId="urn:microsoft.com/office/officeart/2005/8/layout/radial3"/>
    <dgm:cxn modelId="{F9F86E43-0207-3E42-A870-D6EF668BA98E}" type="presOf" srcId="{BE1545CA-7FBC-8541-A383-A1FDAFABFE60}" destId="{118DCB96-9183-6D42-AAD8-AABE5DE10B84}" srcOrd="0" destOrd="0" presId="urn:microsoft.com/office/officeart/2005/8/layout/radial3"/>
    <dgm:cxn modelId="{70437231-EEC0-6C4F-8D6A-2098A68054A9}" srcId="{BE1545CA-7FBC-8541-A383-A1FDAFABFE60}" destId="{E721D65B-FFD2-F04F-BA1B-E132D125AC33}" srcOrd="5" destOrd="0" parTransId="{1FAFE2F7-B20A-124E-86E5-8C3815C386A5}" sibTransId="{34AE9B7E-8DCA-714C-A4EA-92E0E7670AE5}"/>
    <dgm:cxn modelId="{3D5CCAE9-247F-584C-B776-FAE592F26CBF}" type="presOf" srcId="{3CE135D9-5D41-4046-BA3C-7A2E01637706}" destId="{62EC7C10-A747-CE49-B7EC-A87FA9CE185E}" srcOrd="0" destOrd="0" presId="urn:microsoft.com/office/officeart/2005/8/layout/radial3"/>
    <dgm:cxn modelId="{6A6B96D7-4CFB-0343-B24B-A4BD4D61D803}" srcId="{BE1545CA-7FBC-8541-A383-A1FDAFABFE60}" destId="{CC061AF9-93C2-E045-ACDD-D65A7E12323A}" srcOrd="0" destOrd="0" parTransId="{B9EF5A45-18D9-7148-8CB7-3CB4804E1486}" sibTransId="{BD86C2D8-BB33-524B-BEE4-EF2F7D3F2C97}"/>
    <dgm:cxn modelId="{526C436F-8942-7D4B-AC5E-AA91401D4294}" srcId="{BE1545CA-7FBC-8541-A383-A1FDAFABFE60}" destId="{64F81C5E-A3FC-E74A-B969-7C21345F1E30}" srcOrd="2" destOrd="0" parTransId="{7C5BCA56-0BE6-8344-A3AB-885ABE07539D}" sibTransId="{EACB7F24-C5D9-8E4D-9927-3512D58D13C2}"/>
    <dgm:cxn modelId="{7763C86E-FAD5-1542-B7A1-4438B507E78F}" type="presOf" srcId="{9116B521-39B1-D44C-9512-4BC2D16A745C}" destId="{93134999-0BBC-0445-9551-909686F53204}" srcOrd="0" destOrd="0" presId="urn:microsoft.com/office/officeart/2005/8/layout/radial3"/>
    <dgm:cxn modelId="{40254583-8CF6-DA4C-BE59-B4FB0AB13378}" srcId="{BE1545CA-7FBC-8541-A383-A1FDAFABFE60}" destId="{8B69E8F0-71FA-D84F-924D-367C7E3D6C9F}" srcOrd="7" destOrd="0" parTransId="{B5621F5B-124C-7542-BEBA-402E0DCDB246}" sibTransId="{99139BE8-2B08-0C4A-8827-D41062836E3B}"/>
    <dgm:cxn modelId="{D248D248-667C-C14D-900A-E167E2BBB2B3}" type="presOf" srcId="{8B69E8F0-71FA-D84F-924D-367C7E3D6C9F}" destId="{9E12EE44-B84A-3944-96E3-B8674A0CC055}" srcOrd="0" destOrd="0" presId="urn:microsoft.com/office/officeart/2005/8/layout/radial3"/>
    <dgm:cxn modelId="{61E606C2-A648-E349-924D-9048A5F617CE}" type="presOf" srcId="{5D2A8BF4-49B0-6448-A7D9-368B008082F3}" destId="{1BC19072-819F-AC43-B1C5-6E8BA5CDF2E4}" srcOrd="0" destOrd="0" presId="urn:microsoft.com/office/officeart/2005/8/layout/radial3"/>
    <dgm:cxn modelId="{D37F3FD6-ED0C-9244-B126-ED473A24C1F8}" srcId="{BE1545CA-7FBC-8541-A383-A1FDAFABFE60}" destId="{9116B521-39B1-D44C-9512-4BC2D16A745C}" srcOrd="4" destOrd="0" parTransId="{17A28631-0719-1145-872F-27BDE2FA2BCA}" sibTransId="{F643050B-032B-3B45-8EE0-1D7B2217E0F4}"/>
    <dgm:cxn modelId="{3AB22822-CDD8-BA4D-8A3D-4AB7F1433899}" srcId="{BE1545CA-7FBC-8541-A383-A1FDAFABFE60}" destId="{A0BC9C79-D9A1-434A-921A-BC60CF435C18}" srcOrd="6" destOrd="0" parTransId="{4585D3F4-4878-3C4B-8946-1A7F58D9BA49}" sibTransId="{D99289E9-A504-8642-B65C-891BF6CFBF29}"/>
    <dgm:cxn modelId="{7BB977FF-77F6-3E41-95D0-F20777614423}" srcId="{BE1545CA-7FBC-8541-A383-A1FDAFABFE60}" destId="{3CE135D9-5D41-4046-BA3C-7A2E01637706}" srcOrd="3" destOrd="0" parTransId="{2610435F-FD1A-6647-83B0-BE74E6F796A2}" sibTransId="{DEC9F8D9-C7B3-904C-A93F-CB7AEBF4EAB5}"/>
    <dgm:cxn modelId="{DD127194-AFE3-1E45-BD5C-154682CABCE0}" srcId="{5D2A8BF4-49B0-6448-A7D9-368B008082F3}" destId="{BE1545CA-7FBC-8541-A383-A1FDAFABFE60}" srcOrd="0" destOrd="0" parTransId="{AAD17267-25C5-2D4E-A7CC-4EEF8F53339C}" sibTransId="{97EC9452-C4A7-9C4C-95DD-AF3082865A14}"/>
    <dgm:cxn modelId="{9608B63C-9F24-154F-80DB-A039056F7685}" type="presOf" srcId="{A0BC9C79-D9A1-434A-921A-BC60CF435C18}" destId="{2DB8C242-BAFF-5E4C-9B89-A01FD670A5B1}" srcOrd="0" destOrd="0" presId="urn:microsoft.com/office/officeart/2005/8/layout/radial3"/>
    <dgm:cxn modelId="{67489639-B8BB-0D4F-933A-5B35B9C5D9CE}" type="presOf" srcId="{E721D65B-FFD2-F04F-BA1B-E132D125AC33}" destId="{F8A76A7E-9298-A849-A56C-65633D56D8DF}" srcOrd="0" destOrd="0" presId="urn:microsoft.com/office/officeart/2005/8/layout/radial3"/>
    <dgm:cxn modelId="{3873C9AA-5D30-E943-ADE6-C4E33D806B21}" srcId="{BE1545CA-7FBC-8541-A383-A1FDAFABFE60}" destId="{537EF7EE-E9D1-0942-A58C-87C3EF9CCBE0}" srcOrd="1" destOrd="0" parTransId="{BA748AE0-A8C5-6041-8F2A-413AB9F71BF3}" sibTransId="{2AF72261-6F9D-3148-B33F-B69B435A9297}"/>
    <dgm:cxn modelId="{53B31DD3-417D-BA4A-8B14-818F41AC7874}" type="presParOf" srcId="{1BC19072-819F-AC43-B1C5-6E8BA5CDF2E4}" destId="{40D63352-9D55-B845-BD97-6EF1A69A1B78}" srcOrd="0" destOrd="0" presId="urn:microsoft.com/office/officeart/2005/8/layout/radial3"/>
    <dgm:cxn modelId="{8583483C-9EAC-7645-A490-021FE1EFE925}" type="presParOf" srcId="{40D63352-9D55-B845-BD97-6EF1A69A1B78}" destId="{118DCB96-9183-6D42-AAD8-AABE5DE10B84}" srcOrd="0" destOrd="0" presId="urn:microsoft.com/office/officeart/2005/8/layout/radial3"/>
    <dgm:cxn modelId="{31152D42-8DBF-1947-AD38-F25BA43CD677}" type="presParOf" srcId="{40D63352-9D55-B845-BD97-6EF1A69A1B78}" destId="{57AF1FE1-BAC1-9748-9A12-3F802CB2D8C0}" srcOrd="1" destOrd="0" presId="urn:microsoft.com/office/officeart/2005/8/layout/radial3"/>
    <dgm:cxn modelId="{B14B836F-3F33-0E44-85DA-B6731D7D76FC}" type="presParOf" srcId="{40D63352-9D55-B845-BD97-6EF1A69A1B78}" destId="{040567C2-E8C5-6D4A-A5BD-E59E4256EACC}" srcOrd="2" destOrd="0" presId="urn:microsoft.com/office/officeart/2005/8/layout/radial3"/>
    <dgm:cxn modelId="{B28C95C1-A9EF-2F42-8786-03E45BADA529}" type="presParOf" srcId="{40D63352-9D55-B845-BD97-6EF1A69A1B78}" destId="{D44B94D1-89E2-2C44-B2B2-0DF3BE5325A2}" srcOrd="3" destOrd="0" presId="urn:microsoft.com/office/officeart/2005/8/layout/radial3"/>
    <dgm:cxn modelId="{BA10A74F-FA81-7F4B-8D0B-5F283BD8625B}" type="presParOf" srcId="{40D63352-9D55-B845-BD97-6EF1A69A1B78}" destId="{62EC7C10-A747-CE49-B7EC-A87FA9CE185E}" srcOrd="4" destOrd="0" presId="urn:microsoft.com/office/officeart/2005/8/layout/radial3"/>
    <dgm:cxn modelId="{4AB9DEF9-52E7-2043-9838-EE7D28EFADAA}" type="presParOf" srcId="{40D63352-9D55-B845-BD97-6EF1A69A1B78}" destId="{93134999-0BBC-0445-9551-909686F53204}" srcOrd="5" destOrd="0" presId="urn:microsoft.com/office/officeart/2005/8/layout/radial3"/>
    <dgm:cxn modelId="{5C6C05DE-F52A-9941-98CF-516446E22E84}" type="presParOf" srcId="{40D63352-9D55-B845-BD97-6EF1A69A1B78}" destId="{F8A76A7E-9298-A849-A56C-65633D56D8DF}" srcOrd="6" destOrd="0" presId="urn:microsoft.com/office/officeart/2005/8/layout/radial3"/>
    <dgm:cxn modelId="{BDE08F3E-A9F2-814E-93D4-37720A3E977F}" type="presParOf" srcId="{40D63352-9D55-B845-BD97-6EF1A69A1B78}" destId="{2DB8C242-BAFF-5E4C-9B89-A01FD670A5B1}" srcOrd="7" destOrd="0" presId="urn:microsoft.com/office/officeart/2005/8/layout/radial3"/>
    <dgm:cxn modelId="{69B57652-BD09-FB4B-8C6F-808E583AF6D5}" type="presParOf" srcId="{40D63352-9D55-B845-BD97-6EF1A69A1B78}" destId="{9E12EE44-B84A-3944-96E3-B8674A0CC055}"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0916C7-7A8E-5041-B8CA-86BD42BE171A}" type="doc">
      <dgm:prSet loTypeId="urn:microsoft.com/office/officeart/2005/8/layout/cycle3" loCatId="relationship" qsTypeId="urn:microsoft.com/office/officeart/2005/8/quickstyle/simple5" qsCatId="simple" csTypeId="urn:microsoft.com/office/officeart/2005/8/colors/colorful3" csCatId="colorful" phldr="1"/>
      <dgm:spPr/>
      <dgm:t>
        <a:bodyPr/>
        <a:lstStyle/>
        <a:p>
          <a:endParaRPr lang="es-ES"/>
        </a:p>
      </dgm:t>
    </dgm:pt>
    <dgm:pt modelId="{D44F22FA-A2F5-DC42-9B03-2A0023CCBB15}">
      <dgm:prSet phldrT="[Texto]"/>
      <dgm:spPr/>
      <dgm:t>
        <a:bodyPr/>
        <a:lstStyle/>
        <a:p>
          <a:r>
            <a:rPr lang="es-ES" dirty="0" smtClean="0"/>
            <a:t>Enfoque del Negocio</a:t>
          </a:r>
          <a:endParaRPr lang="es-ES" dirty="0"/>
        </a:p>
      </dgm:t>
    </dgm:pt>
    <dgm:pt modelId="{436F9A49-4382-5344-8AD2-809F073688E7}" type="sibTrans" cxnId="{6B2C3967-5FD8-894D-8FFF-74957B1B1C96}">
      <dgm:prSet/>
      <dgm:spPr/>
      <dgm:t>
        <a:bodyPr/>
        <a:lstStyle/>
        <a:p>
          <a:endParaRPr lang="es-ES"/>
        </a:p>
      </dgm:t>
    </dgm:pt>
    <dgm:pt modelId="{EBC33308-9658-FA44-8179-80D44064E0D0}" type="parTrans" cxnId="{6B2C3967-5FD8-894D-8FFF-74957B1B1C96}">
      <dgm:prSet/>
      <dgm:spPr/>
      <dgm:t>
        <a:bodyPr/>
        <a:lstStyle/>
        <a:p>
          <a:endParaRPr lang="es-ES"/>
        </a:p>
      </dgm:t>
    </dgm:pt>
    <dgm:pt modelId="{D32539E5-DE3E-4541-8AF9-5B5965D8D15C}">
      <dgm:prSet phldrT="[Texto]"/>
      <dgm:spPr/>
      <dgm:t>
        <a:bodyPr/>
        <a:lstStyle/>
        <a:p>
          <a:r>
            <a:rPr lang="es-ES" dirty="0" smtClean="0"/>
            <a:t>Análisis del mercado</a:t>
          </a:r>
          <a:endParaRPr lang="es-ES" dirty="0"/>
        </a:p>
      </dgm:t>
    </dgm:pt>
    <dgm:pt modelId="{2E584638-806D-1140-B349-98F13FC5FAF7}" type="sibTrans" cxnId="{820B6CF3-F940-5E41-B92F-6DF81442853F}">
      <dgm:prSet/>
      <dgm:spPr/>
      <dgm:t>
        <a:bodyPr/>
        <a:lstStyle/>
        <a:p>
          <a:endParaRPr lang="es-ES"/>
        </a:p>
      </dgm:t>
    </dgm:pt>
    <dgm:pt modelId="{3F16ABE8-CDAD-C14D-A20B-899F5937CD39}" type="parTrans" cxnId="{820B6CF3-F940-5E41-B92F-6DF81442853F}">
      <dgm:prSet/>
      <dgm:spPr/>
      <dgm:t>
        <a:bodyPr/>
        <a:lstStyle/>
        <a:p>
          <a:endParaRPr lang="es-ES"/>
        </a:p>
      </dgm:t>
    </dgm:pt>
    <dgm:pt modelId="{B1B920A1-CFB0-2242-8C5E-B245BFE25D48}">
      <dgm:prSet phldrT="[Texto]"/>
      <dgm:spPr/>
      <dgm:t>
        <a:bodyPr/>
        <a:lstStyle/>
        <a:p>
          <a:r>
            <a:rPr lang="es-ES" dirty="0" smtClean="0"/>
            <a:t>Capital para inversión </a:t>
          </a:r>
          <a:endParaRPr lang="es-ES" dirty="0"/>
        </a:p>
      </dgm:t>
    </dgm:pt>
    <dgm:pt modelId="{E1A985C9-6FAB-6E4E-B09B-810B6F4DC84C}" type="sibTrans" cxnId="{B6AC9DAB-DA12-4246-B7C2-7EDD2ABCF691}">
      <dgm:prSet/>
      <dgm:spPr/>
      <dgm:t>
        <a:bodyPr/>
        <a:lstStyle/>
        <a:p>
          <a:endParaRPr lang="es-ES"/>
        </a:p>
      </dgm:t>
    </dgm:pt>
    <dgm:pt modelId="{DFDA5478-1347-694C-95B3-C94FF05A7D10}" type="parTrans" cxnId="{B6AC9DAB-DA12-4246-B7C2-7EDD2ABCF691}">
      <dgm:prSet/>
      <dgm:spPr/>
      <dgm:t>
        <a:bodyPr/>
        <a:lstStyle/>
        <a:p>
          <a:endParaRPr lang="es-ES"/>
        </a:p>
      </dgm:t>
    </dgm:pt>
    <dgm:pt modelId="{BBB52E79-4E6D-F742-ADEC-FFDC53AF16BC}">
      <dgm:prSet phldrT="[Texto]"/>
      <dgm:spPr/>
      <dgm:t>
        <a:bodyPr/>
        <a:lstStyle/>
        <a:p>
          <a:r>
            <a:rPr lang="es-ES" dirty="0" smtClean="0"/>
            <a:t>Ejecución</a:t>
          </a:r>
          <a:endParaRPr lang="es-ES" dirty="0"/>
        </a:p>
      </dgm:t>
    </dgm:pt>
    <dgm:pt modelId="{CED43956-0986-6A4C-92DD-CB78B84DE826}" type="parTrans" cxnId="{C32A6DE7-1F35-FA44-BB4E-1A426C9CB7E8}">
      <dgm:prSet/>
      <dgm:spPr/>
      <dgm:t>
        <a:bodyPr/>
        <a:lstStyle/>
        <a:p>
          <a:endParaRPr lang="es-ES"/>
        </a:p>
      </dgm:t>
    </dgm:pt>
    <dgm:pt modelId="{17D5CF41-3167-294C-9DF2-B37F375FDD63}" type="sibTrans" cxnId="{C32A6DE7-1F35-FA44-BB4E-1A426C9CB7E8}">
      <dgm:prSet/>
      <dgm:spPr/>
      <dgm:t>
        <a:bodyPr/>
        <a:lstStyle/>
        <a:p>
          <a:endParaRPr lang="es-ES"/>
        </a:p>
      </dgm:t>
    </dgm:pt>
    <dgm:pt modelId="{E35A6A9F-1E5B-6F43-AE4A-BFF829113934}">
      <dgm:prSet phldrT="[Texto]"/>
      <dgm:spPr/>
      <dgm:t>
        <a:bodyPr/>
        <a:lstStyle/>
        <a:p>
          <a:r>
            <a:rPr lang="es-ES" dirty="0" smtClean="0"/>
            <a:t>Costeo de la operación, Rentabilidad</a:t>
          </a:r>
          <a:endParaRPr lang="es-ES" dirty="0"/>
        </a:p>
      </dgm:t>
    </dgm:pt>
    <dgm:pt modelId="{BB29D531-1339-954F-AD24-FDCF12B8D732}" type="parTrans" cxnId="{A5655298-B9F9-794A-B09A-E6721E62A4E4}">
      <dgm:prSet/>
      <dgm:spPr/>
      <dgm:t>
        <a:bodyPr/>
        <a:lstStyle/>
        <a:p>
          <a:endParaRPr lang="es-ES"/>
        </a:p>
      </dgm:t>
    </dgm:pt>
    <dgm:pt modelId="{00E94871-EE16-9F46-BA22-13626727177C}" type="sibTrans" cxnId="{A5655298-B9F9-794A-B09A-E6721E62A4E4}">
      <dgm:prSet/>
      <dgm:spPr/>
      <dgm:t>
        <a:bodyPr/>
        <a:lstStyle/>
        <a:p>
          <a:endParaRPr lang="es-ES"/>
        </a:p>
      </dgm:t>
    </dgm:pt>
    <dgm:pt modelId="{1333A08B-9C73-F248-B504-8466B1FFCC59}">
      <dgm:prSet phldrT="[Texto]"/>
      <dgm:spPr/>
      <dgm:t>
        <a:bodyPr/>
        <a:lstStyle/>
        <a:p>
          <a:r>
            <a:rPr lang="es-ES" dirty="0" smtClean="0"/>
            <a:t>Capacitación</a:t>
          </a:r>
          <a:endParaRPr lang="es-ES" dirty="0"/>
        </a:p>
      </dgm:t>
    </dgm:pt>
    <dgm:pt modelId="{92DB126F-7A93-724A-A90F-D264FB81A6B8}" type="parTrans" cxnId="{73248786-7D9C-D34A-B664-40294DDD641F}">
      <dgm:prSet/>
      <dgm:spPr/>
      <dgm:t>
        <a:bodyPr/>
        <a:lstStyle/>
        <a:p>
          <a:endParaRPr lang="es-ES"/>
        </a:p>
      </dgm:t>
    </dgm:pt>
    <dgm:pt modelId="{5B3A6079-E80F-6649-AA0C-E65E5990918B}" type="sibTrans" cxnId="{73248786-7D9C-D34A-B664-40294DDD641F}">
      <dgm:prSet/>
      <dgm:spPr/>
      <dgm:t>
        <a:bodyPr/>
        <a:lstStyle/>
        <a:p>
          <a:endParaRPr lang="es-ES"/>
        </a:p>
      </dgm:t>
    </dgm:pt>
    <dgm:pt modelId="{D820D0ED-9916-3346-AF79-540486887D54}" type="pres">
      <dgm:prSet presAssocID="{950916C7-7A8E-5041-B8CA-86BD42BE171A}" presName="Name0" presStyleCnt="0">
        <dgm:presLayoutVars>
          <dgm:dir/>
          <dgm:resizeHandles val="exact"/>
        </dgm:presLayoutVars>
      </dgm:prSet>
      <dgm:spPr/>
      <dgm:t>
        <a:bodyPr/>
        <a:lstStyle/>
        <a:p>
          <a:endParaRPr lang="es-ES"/>
        </a:p>
      </dgm:t>
    </dgm:pt>
    <dgm:pt modelId="{6D33600D-D088-8940-9042-AAFD499CA551}" type="pres">
      <dgm:prSet presAssocID="{950916C7-7A8E-5041-B8CA-86BD42BE171A}" presName="cycle" presStyleCnt="0"/>
      <dgm:spPr/>
    </dgm:pt>
    <dgm:pt modelId="{AEE392AC-763C-074E-B09E-B89AF5A8D346}" type="pres">
      <dgm:prSet presAssocID="{D44F22FA-A2F5-DC42-9B03-2A0023CCBB15}" presName="nodeFirstNode" presStyleLbl="node1" presStyleIdx="0" presStyleCnt="6">
        <dgm:presLayoutVars>
          <dgm:bulletEnabled val="1"/>
        </dgm:presLayoutVars>
      </dgm:prSet>
      <dgm:spPr/>
      <dgm:t>
        <a:bodyPr/>
        <a:lstStyle/>
        <a:p>
          <a:endParaRPr lang="es-ES"/>
        </a:p>
      </dgm:t>
    </dgm:pt>
    <dgm:pt modelId="{6463AA01-2085-4A43-BA3D-F467A2C31C33}" type="pres">
      <dgm:prSet presAssocID="{436F9A49-4382-5344-8AD2-809F073688E7}" presName="sibTransFirstNode" presStyleLbl="bgShp" presStyleIdx="0" presStyleCnt="1"/>
      <dgm:spPr/>
      <dgm:t>
        <a:bodyPr/>
        <a:lstStyle/>
        <a:p>
          <a:endParaRPr lang="es-ES"/>
        </a:p>
      </dgm:t>
    </dgm:pt>
    <dgm:pt modelId="{B75DE3A3-8EDA-DB48-9E4E-09E6336A4AF7}" type="pres">
      <dgm:prSet presAssocID="{D32539E5-DE3E-4541-8AF9-5B5965D8D15C}" presName="nodeFollowingNodes" presStyleLbl="node1" presStyleIdx="1" presStyleCnt="6">
        <dgm:presLayoutVars>
          <dgm:bulletEnabled val="1"/>
        </dgm:presLayoutVars>
      </dgm:prSet>
      <dgm:spPr/>
      <dgm:t>
        <a:bodyPr/>
        <a:lstStyle/>
        <a:p>
          <a:endParaRPr lang="es-ES"/>
        </a:p>
      </dgm:t>
    </dgm:pt>
    <dgm:pt modelId="{E2A56064-7C4A-614F-868D-829BDAEB4882}" type="pres">
      <dgm:prSet presAssocID="{E35A6A9F-1E5B-6F43-AE4A-BFF829113934}" presName="nodeFollowingNodes" presStyleLbl="node1" presStyleIdx="2" presStyleCnt="6" custScaleX="157414" custRadScaleRad="102615" custRadScaleInc="-15614">
        <dgm:presLayoutVars>
          <dgm:bulletEnabled val="1"/>
        </dgm:presLayoutVars>
      </dgm:prSet>
      <dgm:spPr/>
      <dgm:t>
        <a:bodyPr/>
        <a:lstStyle/>
        <a:p>
          <a:endParaRPr lang="es-ES"/>
        </a:p>
      </dgm:t>
    </dgm:pt>
    <dgm:pt modelId="{6BFB0CCD-9E4C-B74F-AF6A-0FB2E7E85577}" type="pres">
      <dgm:prSet presAssocID="{B1B920A1-CFB0-2242-8C5E-B245BFE25D48}" presName="nodeFollowingNodes" presStyleLbl="node1" presStyleIdx="3" presStyleCnt="6">
        <dgm:presLayoutVars>
          <dgm:bulletEnabled val="1"/>
        </dgm:presLayoutVars>
      </dgm:prSet>
      <dgm:spPr/>
      <dgm:t>
        <a:bodyPr/>
        <a:lstStyle/>
        <a:p>
          <a:endParaRPr lang="es-ES"/>
        </a:p>
      </dgm:t>
    </dgm:pt>
    <dgm:pt modelId="{0C87D51D-2B62-A74D-89F0-2E252BFFE25E}" type="pres">
      <dgm:prSet presAssocID="{1333A08B-9C73-F248-B504-8466B1FFCC59}" presName="nodeFollowingNodes" presStyleLbl="node1" presStyleIdx="4" presStyleCnt="6">
        <dgm:presLayoutVars>
          <dgm:bulletEnabled val="1"/>
        </dgm:presLayoutVars>
      </dgm:prSet>
      <dgm:spPr/>
      <dgm:t>
        <a:bodyPr/>
        <a:lstStyle/>
        <a:p>
          <a:endParaRPr lang="es-ES"/>
        </a:p>
      </dgm:t>
    </dgm:pt>
    <dgm:pt modelId="{8E10BD27-E929-A749-AE7E-58A1061B4A89}" type="pres">
      <dgm:prSet presAssocID="{BBB52E79-4E6D-F742-ADEC-FFDC53AF16BC}" presName="nodeFollowingNodes" presStyleLbl="node1" presStyleIdx="5" presStyleCnt="6">
        <dgm:presLayoutVars>
          <dgm:bulletEnabled val="1"/>
        </dgm:presLayoutVars>
      </dgm:prSet>
      <dgm:spPr/>
      <dgm:t>
        <a:bodyPr/>
        <a:lstStyle/>
        <a:p>
          <a:endParaRPr lang="es-ES"/>
        </a:p>
      </dgm:t>
    </dgm:pt>
  </dgm:ptLst>
  <dgm:cxnLst>
    <dgm:cxn modelId="{26B4B248-68EF-1048-9D45-1DD73A4D0EA2}" type="presOf" srcId="{950916C7-7A8E-5041-B8CA-86BD42BE171A}" destId="{D820D0ED-9916-3346-AF79-540486887D54}" srcOrd="0" destOrd="0" presId="urn:microsoft.com/office/officeart/2005/8/layout/cycle3"/>
    <dgm:cxn modelId="{416866EE-F48E-7C40-AA98-D1CE0899FD60}" type="presOf" srcId="{E35A6A9F-1E5B-6F43-AE4A-BFF829113934}" destId="{E2A56064-7C4A-614F-868D-829BDAEB4882}" srcOrd="0" destOrd="0" presId="urn:microsoft.com/office/officeart/2005/8/layout/cycle3"/>
    <dgm:cxn modelId="{A5655298-B9F9-794A-B09A-E6721E62A4E4}" srcId="{950916C7-7A8E-5041-B8CA-86BD42BE171A}" destId="{E35A6A9F-1E5B-6F43-AE4A-BFF829113934}" srcOrd="2" destOrd="0" parTransId="{BB29D531-1339-954F-AD24-FDCF12B8D732}" sibTransId="{00E94871-EE16-9F46-BA22-13626727177C}"/>
    <dgm:cxn modelId="{C9BDEFE8-BA6D-6349-BFF6-2DBE59D04AE1}" type="presOf" srcId="{BBB52E79-4E6D-F742-ADEC-FFDC53AF16BC}" destId="{8E10BD27-E929-A749-AE7E-58A1061B4A89}" srcOrd="0" destOrd="0" presId="urn:microsoft.com/office/officeart/2005/8/layout/cycle3"/>
    <dgm:cxn modelId="{820B6CF3-F940-5E41-B92F-6DF81442853F}" srcId="{950916C7-7A8E-5041-B8CA-86BD42BE171A}" destId="{D32539E5-DE3E-4541-8AF9-5B5965D8D15C}" srcOrd="1" destOrd="0" parTransId="{3F16ABE8-CDAD-C14D-A20B-899F5937CD39}" sibTransId="{2E584638-806D-1140-B349-98F13FC5FAF7}"/>
    <dgm:cxn modelId="{469295FD-9131-FF4A-B170-19A15371F7CE}" type="presOf" srcId="{1333A08B-9C73-F248-B504-8466B1FFCC59}" destId="{0C87D51D-2B62-A74D-89F0-2E252BFFE25E}" srcOrd="0" destOrd="0" presId="urn:microsoft.com/office/officeart/2005/8/layout/cycle3"/>
    <dgm:cxn modelId="{95938BAE-6F75-6446-9235-3EEF1C155FC8}" type="presOf" srcId="{D32539E5-DE3E-4541-8AF9-5B5965D8D15C}" destId="{B75DE3A3-8EDA-DB48-9E4E-09E6336A4AF7}" srcOrd="0" destOrd="0" presId="urn:microsoft.com/office/officeart/2005/8/layout/cycle3"/>
    <dgm:cxn modelId="{F1308F1F-D637-D446-BA4B-03B9FC00922A}" type="presOf" srcId="{436F9A49-4382-5344-8AD2-809F073688E7}" destId="{6463AA01-2085-4A43-BA3D-F467A2C31C33}" srcOrd="0" destOrd="0" presId="urn:microsoft.com/office/officeart/2005/8/layout/cycle3"/>
    <dgm:cxn modelId="{73248786-7D9C-D34A-B664-40294DDD641F}" srcId="{950916C7-7A8E-5041-B8CA-86BD42BE171A}" destId="{1333A08B-9C73-F248-B504-8466B1FFCC59}" srcOrd="4" destOrd="0" parTransId="{92DB126F-7A93-724A-A90F-D264FB81A6B8}" sibTransId="{5B3A6079-E80F-6649-AA0C-E65E5990918B}"/>
    <dgm:cxn modelId="{B6AC9DAB-DA12-4246-B7C2-7EDD2ABCF691}" srcId="{950916C7-7A8E-5041-B8CA-86BD42BE171A}" destId="{B1B920A1-CFB0-2242-8C5E-B245BFE25D48}" srcOrd="3" destOrd="0" parTransId="{DFDA5478-1347-694C-95B3-C94FF05A7D10}" sibTransId="{E1A985C9-6FAB-6E4E-B09B-810B6F4DC84C}"/>
    <dgm:cxn modelId="{797FC448-4828-EF48-A8C8-3CA150531563}" type="presOf" srcId="{B1B920A1-CFB0-2242-8C5E-B245BFE25D48}" destId="{6BFB0CCD-9E4C-B74F-AF6A-0FB2E7E85577}" srcOrd="0" destOrd="0" presId="urn:microsoft.com/office/officeart/2005/8/layout/cycle3"/>
    <dgm:cxn modelId="{5978787C-C12F-9E47-8844-DD0EC8A52542}" type="presOf" srcId="{D44F22FA-A2F5-DC42-9B03-2A0023CCBB15}" destId="{AEE392AC-763C-074E-B09E-B89AF5A8D346}" srcOrd="0" destOrd="0" presId="urn:microsoft.com/office/officeart/2005/8/layout/cycle3"/>
    <dgm:cxn modelId="{6B2C3967-5FD8-894D-8FFF-74957B1B1C96}" srcId="{950916C7-7A8E-5041-B8CA-86BD42BE171A}" destId="{D44F22FA-A2F5-DC42-9B03-2A0023CCBB15}" srcOrd="0" destOrd="0" parTransId="{EBC33308-9658-FA44-8179-80D44064E0D0}" sibTransId="{436F9A49-4382-5344-8AD2-809F073688E7}"/>
    <dgm:cxn modelId="{C32A6DE7-1F35-FA44-BB4E-1A426C9CB7E8}" srcId="{950916C7-7A8E-5041-B8CA-86BD42BE171A}" destId="{BBB52E79-4E6D-F742-ADEC-FFDC53AF16BC}" srcOrd="5" destOrd="0" parTransId="{CED43956-0986-6A4C-92DD-CB78B84DE826}" sibTransId="{17D5CF41-3167-294C-9DF2-B37F375FDD63}"/>
    <dgm:cxn modelId="{CADA1227-E84B-C645-AEA1-C670C7358C47}" type="presParOf" srcId="{D820D0ED-9916-3346-AF79-540486887D54}" destId="{6D33600D-D088-8940-9042-AAFD499CA551}" srcOrd="0" destOrd="0" presId="urn:microsoft.com/office/officeart/2005/8/layout/cycle3"/>
    <dgm:cxn modelId="{12205F1D-82DF-8140-9F6A-3C792E765FA9}" type="presParOf" srcId="{6D33600D-D088-8940-9042-AAFD499CA551}" destId="{AEE392AC-763C-074E-B09E-B89AF5A8D346}" srcOrd="0" destOrd="0" presId="urn:microsoft.com/office/officeart/2005/8/layout/cycle3"/>
    <dgm:cxn modelId="{9804E1ED-9046-DB46-BD36-FD9E4BF55582}" type="presParOf" srcId="{6D33600D-D088-8940-9042-AAFD499CA551}" destId="{6463AA01-2085-4A43-BA3D-F467A2C31C33}" srcOrd="1" destOrd="0" presId="urn:microsoft.com/office/officeart/2005/8/layout/cycle3"/>
    <dgm:cxn modelId="{402FEEF4-49D5-904E-A647-E414712764F6}" type="presParOf" srcId="{6D33600D-D088-8940-9042-AAFD499CA551}" destId="{B75DE3A3-8EDA-DB48-9E4E-09E6336A4AF7}" srcOrd="2" destOrd="0" presId="urn:microsoft.com/office/officeart/2005/8/layout/cycle3"/>
    <dgm:cxn modelId="{F453DC7B-E2F2-6F49-A0CB-1107C2E97ECB}" type="presParOf" srcId="{6D33600D-D088-8940-9042-AAFD499CA551}" destId="{E2A56064-7C4A-614F-868D-829BDAEB4882}" srcOrd="3" destOrd="0" presId="urn:microsoft.com/office/officeart/2005/8/layout/cycle3"/>
    <dgm:cxn modelId="{8EED4176-7984-A543-9BFE-EA4672AC18E8}" type="presParOf" srcId="{6D33600D-D088-8940-9042-AAFD499CA551}" destId="{6BFB0CCD-9E4C-B74F-AF6A-0FB2E7E85577}" srcOrd="4" destOrd="0" presId="urn:microsoft.com/office/officeart/2005/8/layout/cycle3"/>
    <dgm:cxn modelId="{C79C7D79-E763-C64B-BB10-A7E047D150CE}" type="presParOf" srcId="{6D33600D-D088-8940-9042-AAFD499CA551}" destId="{0C87D51D-2B62-A74D-89F0-2E252BFFE25E}" srcOrd="5" destOrd="0" presId="urn:microsoft.com/office/officeart/2005/8/layout/cycle3"/>
    <dgm:cxn modelId="{731F4726-CC8F-BC4D-A9A1-BDFBCB6CAFD9}" type="presParOf" srcId="{6D33600D-D088-8940-9042-AAFD499CA551}" destId="{8E10BD27-E929-A749-AE7E-58A1061B4A8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FB1A6E-1568-4940-80A0-039AE5148411}" type="doc">
      <dgm:prSet loTypeId="urn:microsoft.com/office/officeart/2009/layout/CircleArrowProcess" loCatId="relationship" qsTypeId="urn:microsoft.com/office/officeart/2005/8/quickstyle/3D1" qsCatId="3D" csTypeId="urn:microsoft.com/office/officeart/2005/8/colors/colorful2" csCatId="colorful" phldr="1"/>
      <dgm:spPr/>
      <dgm:t>
        <a:bodyPr/>
        <a:lstStyle/>
        <a:p>
          <a:endParaRPr lang="es-ES"/>
        </a:p>
      </dgm:t>
    </dgm:pt>
    <dgm:pt modelId="{DB5A5AEF-028E-8C45-B5FF-EF8CA8EB3421}">
      <dgm:prSet phldrT="[Texto]"/>
      <dgm:spPr/>
      <dgm:t>
        <a:bodyPr/>
        <a:lstStyle/>
        <a:p>
          <a:r>
            <a:rPr lang="es-ES" b="1" dirty="0" smtClean="0"/>
            <a:t>Análisis del mercado</a:t>
          </a:r>
          <a:endParaRPr lang="es-ES" b="1" dirty="0"/>
        </a:p>
      </dgm:t>
    </dgm:pt>
    <dgm:pt modelId="{3AC9874C-1FE7-BC47-947E-6A76823AC13B}" type="parTrans" cxnId="{5EF55173-3B10-464F-BC09-CBE00D7BB95C}">
      <dgm:prSet/>
      <dgm:spPr/>
      <dgm:t>
        <a:bodyPr/>
        <a:lstStyle/>
        <a:p>
          <a:endParaRPr lang="es-ES"/>
        </a:p>
      </dgm:t>
    </dgm:pt>
    <dgm:pt modelId="{8C7F627D-6796-7248-B0BA-F4011F0207A3}" type="sibTrans" cxnId="{5EF55173-3B10-464F-BC09-CBE00D7BB95C}">
      <dgm:prSet/>
      <dgm:spPr/>
      <dgm:t>
        <a:bodyPr/>
        <a:lstStyle/>
        <a:p>
          <a:endParaRPr lang="es-ES"/>
        </a:p>
      </dgm:t>
    </dgm:pt>
    <dgm:pt modelId="{BE99CF71-1AF5-CF4E-AC93-E5AFDC7B841B}">
      <dgm:prSet phldrT="[Texto]"/>
      <dgm:spPr/>
      <dgm:t>
        <a:bodyPr/>
        <a:lstStyle/>
        <a:p>
          <a:r>
            <a:rPr lang="es-ES" b="1" dirty="0" smtClean="0"/>
            <a:t>Creación de Currículo de servicios</a:t>
          </a:r>
          <a:endParaRPr lang="es-ES" b="1" dirty="0"/>
        </a:p>
      </dgm:t>
    </dgm:pt>
    <dgm:pt modelId="{F56ADB45-5FC0-BB45-AB7D-BC389611FB93}" type="parTrans" cxnId="{2E751A17-F648-5A49-9264-4254C27CFB71}">
      <dgm:prSet/>
      <dgm:spPr/>
      <dgm:t>
        <a:bodyPr/>
        <a:lstStyle/>
        <a:p>
          <a:endParaRPr lang="es-ES"/>
        </a:p>
      </dgm:t>
    </dgm:pt>
    <dgm:pt modelId="{DB62C3AC-ABD3-814E-A9A0-3136BD7413D7}" type="sibTrans" cxnId="{2E751A17-F648-5A49-9264-4254C27CFB71}">
      <dgm:prSet/>
      <dgm:spPr/>
      <dgm:t>
        <a:bodyPr/>
        <a:lstStyle/>
        <a:p>
          <a:endParaRPr lang="es-ES"/>
        </a:p>
      </dgm:t>
    </dgm:pt>
    <dgm:pt modelId="{F38F9B19-CD9E-124C-8082-2662CEEE8DE2}">
      <dgm:prSet phldrT="[Texto]"/>
      <dgm:spPr/>
      <dgm:t>
        <a:bodyPr/>
        <a:lstStyle/>
        <a:p>
          <a:r>
            <a:rPr lang="es-ES" b="1" dirty="0" smtClean="0"/>
            <a:t>Promoción de Servicios</a:t>
          </a:r>
          <a:endParaRPr lang="es-ES" b="1" dirty="0"/>
        </a:p>
      </dgm:t>
    </dgm:pt>
    <dgm:pt modelId="{FEC7BA1B-CE6B-0B44-B3A2-6E1DE41C7750}" type="parTrans" cxnId="{A953981C-53EC-7E46-B7E2-17E8C36865C5}">
      <dgm:prSet/>
      <dgm:spPr/>
      <dgm:t>
        <a:bodyPr/>
        <a:lstStyle/>
        <a:p>
          <a:endParaRPr lang="es-ES"/>
        </a:p>
      </dgm:t>
    </dgm:pt>
    <dgm:pt modelId="{7F8361A7-0CFE-384C-B3BD-21693A23DE8E}" type="sibTrans" cxnId="{A953981C-53EC-7E46-B7E2-17E8C36865C5}">
      <dgm:prSet/>
      <dgm:spPr/>
      <dgm:t>
        <a:bodyPr/>
        <a:lstStyle/>
        <a:p>
          <a:endParaRPr lang="es-ES"/>
        </a:p>
      </dgm:t>
    </dgm:pt>
    <dgm:pt modelId="{9DD31829-9CC0-1D48-95D4-0AED20A90F55}">
      <dgm:prSet phldrT="[Texto]"/>
      <dgm:spPr/>
      <dgm:t>
        <a:bodyPr/>
        <a:lstStyle/>
        <a:p>
          <a:r>
            <a:rPr lang="es-ES" b="1" dirty="0" smtClean="0"/>
            <a:t>Identificación de Capacidades</a:t>
          </a:r>
          <a:endParaRPr lang="es-ES" b="1" dirty="0"/>
        </a:p>
      </dgm:t>
    </dgm:pt>
    <dgm:pt modelId="{355A6ECE-B3B0-8546-A85C-A8A655009F8D}" type="parTrans" cxnId="{C8DEB395-5655-1244-897C-7F53ECDDD924}">
      <dgm:prSet/>
      <dgm:spPr/>
      <dgm:t>
        <a:bodyPr/>
        <a:lstStyle/>
        <a:p>
          <a:endParaRPr lang="es-ES"/>
        </a:p>
      </dgm:t>
    </dgm:pt>
    <dgm:pt modelId="{63DA4968-96E4-E844-88F9-8C794B5601B4}" type="sibTrans" cxnId="{C8DEB395-5655-1244-897C-7F53ECDDD924}">
      <dgm:prSet/>
      <dgm:spPr/>
      <dgm:t>
        <a:bodyPr/>
        <a:lstStyle/>
        <a:p>
          <a:endParaRPr lang="es-ES"/>
        </a:p>
      </dgm:t>
    </dgm:pt>
    <dgm:pt modelId="{E091EE14-2F0C-CA44-AA6A-F0A60FA1F3D5}" type="pres">
      <dgm:prSet presAssocID="{00FB1A6E-1568-4940-80A0-039AE5148411}" presName="Name0" presStyleCnt="0">
        <dgm:presLayoutVars>
          <dgm:chMax val="7"/>
          <dgm:chPref val="7"/>
          <dgm:dir/>
          <dgm:animLvl val="lvl"/>
        </dgm:presLayoutVars>
      </dgm:prSet>
      <dgm:spPr/>
      <dgm:t>
        <a:bodyPr/>
        <a:lstStyle/>
        <a:p>
          <a:endParaRPr lang="es-ES"/>
        </a:p>
      </dgm:t>
    </dgm:pt>
    <dgm:pt modelId="{20FA1B96-CEAC-3145-8D53-8F4B244202AC}" type="pres">
      <dgm:prSet presAssocID="{9DD31829-9CC0-1D48-95D4-0AED20A90F55}" presName="Accent1" presStyleCnt="0"/>
      <dgm:spPr/>
    </dgm:pt>
    <dgm:pt modelId="{AC94A24C-B1B3-D54F-96CA-9DDD2DCD3BCB}" type="pres">
      <dgm:prSet presAssocID="{9DD31829-9CC0-1D48-95D4-0AED20A90F55}" presName="Accent" presStyleLbl="node1" presStyleIdx="0" presStyleCnt="4"/>
      <dgm:spPr/>
    </dgm:pt>
    <dgm:pt modelId="{3DD3FE24-5D9A-374C-A751-2D961CA8DE8A}" type="pres">
      <dgm:prSet presAssocID="{9DD31829-9CC0-1D48-95D4-0AED20A90F55}" presName="Parent1" presStyleLbl="revTx" presStyleIdx="0" presStyleCnt="4">
        <dgm:presLayoutVars>
          <dgm:chMax val="1"/>
          <dgm:chPref val="1"/>
          <dgm:bulletEnabled val="1"/>
        </dgm:presLayoutVars>
      </dgm:prSet>
      <dgm:spPr/>
      <dgm:t>
        <a:bodyPr/>
        <a:lstStyle/>
        <a:p>
          <a:endParaRPr lang="es-ES"/>
        </a:p>
      </dgm:t>
    </dgm:pt>
    <dgm:pt modelId="{241E4CA2-7C5E-194E-B47A-9FA97D091CD3}" type="pres">
      <dgm:prSet presAssocID="{DB5A5AEF-028E-8C45-B5FF-EF8CA8EB3421}" presName="Accent2" presStyleCnt="0"/>
      <dgm:spPr/>
    </dgm:pt>
    <dgm:pt modelId="{637E2527-EA17-7D48-9319-2D67443CDF46}" type="pres">
      <dgm:prSet presAssocID="{DB5A5AEF-028E-8C45-B5FF-EF8CA8EB3421}" presName="Accent" presStyleLbl="node1" presStyleIdx="1" presStyleCnt="4"/>
      <dgm:spPr/>
    </dgm:pt>
    <dgm:pt modelId="{B805ADF4-B990-8641-9660-6E7BFA0513F2}" type="pres">
      <dgm:prSet presAssocID="{DB5A5AEF-028E-8C45-B5FF-EF8CA8EB3421}" presName="Parent2" presStyleLbl="revTx" presStyleIdx="1" presStyleCnt="4">
        <dgm:presLayoutVars>
          <dgm:chMax val="1"/>
          <dgm:chPref val="1"/>
          <dgm:bulletEnabled val="1"/>
        </dgm:presLayoutVars>
      </dgm:prSet>
      <dgm:spPr/>
      <dgm:t>
        <a:bodyPr/>
        <a:lstStyle/>
        <a:p>
          <a:endParaRPr lang="es-ES"/>
        </a:p>
      </dgm:t>
    </dgm:pt>
    <dgm:pt modelId="{D5FD1A4A-B786-D944-9163-576AE67D5848}" type="pres">
      <dgm:prSet presAssocID="{BE99CF71-1AF5-CF4E-AC93-E5AFDC7B841B}" presName="Accent3" presStyleCnt="0"/>
      <dgm:spPr/>
    </dgm:pt>
    <dgm:pt modelId="{60C6A17E-7E9E-BB44-AC65-CD6D607A17F2}" type="pres">
      <dgm:prSet presAssocID="{BE99CF71-1AF5-CF4E-AC93-E5AFDC7B841B}" presName="Accent" presStyleLbl="node1" presStyleIdx="2" presStyleCnt="4"/>
      <dgm:spPr/>
    </dgm:pt>
    <dgm:pt modelId="{7F79C485-DF3F-6942-A4D0-5333A5883CB6}" type="pres">
      <dgm:prSet presAssocID="{BE99CF71-1AF5-CF4E-AC93-E5AFDC7B841B}" presName="Parent3" presStyleLbl="revTx" presStyleIdx="2" presStyleCnt="4">
        <dgm:presLayoutVars>
          <dgm:chMax val="1"/>
          <dgm:chPref val="1"/>
          <dgm:bulletEnabled val="1"/>
        </dgm:presLayoutVars>
      </dgm:prSet>
      <dgm:spPr/>
      <dgm:t>
        <a:bodyPr/>
        <a:lstStyle/>
        <a:p>
          <a:endParaRPr lang="es-ES"/>
        </a:p>
      </dgm:t>
    </dgm:pt>
    <dgm:pt modelId="{EAB416C0-B6E8-CC48-9DAA-C40F25B2A32B}" type="pres">
      <dgm:prSet presAssocID="{F38F9B19-CD9E-124C-8082-2662CEEE8DE2}" presName="Accent4" presStyleCnt="0"/>
      <dgm:spPr/>
    </dgm:pt>
    <dgm:pt modelId="{C2CC1683-DB70-254F-B5BE-371E4E8DADB3}" type="pres">
      <dgm:prSet presAssocID="{F38F9B19-CD9E-124C-8082-2662CEEE8DE2}" presName="Accent" presStyleLbl="node1" presStyleIdx="3" presStyleCnt="4"/>
      <dgm:spPr/>
    </dgm:pt>
    <dgm:pt modelId="{EFDCA05B-787D-3D4C-8F5C-BEA79867C4B8}" type="pres">
      <dgm:prSet presAssocID="{F38F9B19-CD9E-124C-8082-2662CEEE8DE2}" presName="Parent4" presStyleLbl="revTx" presStyleIdx="3" presStyleCnt="4">
        <dgm:presLayoutVars>
          <dgm:chMax val="1"/>
          <dgm:chPref val="1"/>
          <dgm:bulletEnabled val="1"/>
        </dgm:presLayoutVars>
      </dgm:prSet>
      <dgm:spPr/>
      <dgm:t>
        <a:bodyPr/>
        <a:lstStyle/>
        <a:p>
          <a:endParaRPr lang="es-ES"/>
        </a:p>
      </dgm:t>
    </dgm:pt>
  </dgm:ptLst>
  <dgm:cxnLst>
    <dgm:cxn modelId="{8C9D7F65-EB90-6942-A438-3A2E9E16E78E}" type="presOf" srcId="{BE99CF71-1AF5-CF4E-AC93-E5AFDC7B841B}" destId="{7F79C485-DF3F-6942-A4D0-5333A5883CB6}" srcOrd="0" destOrd="0" presId="urn:microsoft.com/office/officeart/2009/layout/CircleArrowProcess"/>
    <dgm:cxn modelId="{5EF55173-3B10-464F-BC09-CBE00D7BB95C}" srcId="{00FB1A6E-1568-4940-80A0-039AE5148411}" destId="{DB5A5AEF-028E-8C45-B5FF-EF8CA8EB3421}" srcOrd="1" destOrd="0" parTransId="{3AC9874C-1FE7-BC47-947E-6A76823AC13B}" sibTransId="{8C7F627D-6796-7248-B0BA-F4011F0207A3}"/>
    <dgm:cxn modelId="{2D2F1FCC-A25A-324D-A7D6-6FE4503F0BC2}" type="presOf" srcId="{DB5A5AEF-028E-8C45-B5FF-EF8CA8EB3421}" destId="{B805ADF4-B990-8641-9660-6E7BFA0513F2}" srcOrd="0" destOrd="0" presId="urn:microsoft.com/office/officeart/2009/layout/CircleArrowProcess"/>
    <dgm:cxn modelId="{65936891-7441-3442-B237-B287587C442C}" type="presOf" srcId="{00FB1A6E-1568-4940-80A0-039AE5148411}" destId="{E091EE14-2F0C-CA44-AA6A-F0A60FA1F3D5}" srcOrd="0" destOrd="0" presId="urn:microsoft.com/office/officeart/2009/layout/CircleArrowProcess"/>
    <dgm:cxn modelId="{C8DEB395-5655-1244-897C-7F53ECDDD924}" srcId="{00FB1A6E-1568-4940-80A0-039AE5148411}" destId="{9DD31829-9CC0-1D48-95D4-0AED20A90F55}" srcOrd="0" destOrd="0" parTransId="{355A6ECE-B3B0-8546-A85C-A8A655009F8D}" sibTransId="{63DA4968-96E4-E844-88F9-8C794B5601B4}"/>
    <dgm:cxn modelId="{8ACE0261-3791-4142-81CB-9B0CE908C2F0}" type="presOf" srcId="{9DD31829-9CC0-1D48-95D4-0AED20A90F55}" destId="{3DD3FE24-5D9A-374C-A751-2D961CA8DE8A}" srcOrd="0" destOrd="0" presId="urn:microsoft.com/office/officeart/2009/layout/CircleArrowProcess"/>
    <dgm:cxn modelId="{2E751A17-F648-5A49-9264-4254C27CFB71}" srcId="{00FB1A6E-1568-4940-80A0-039AE5148411}" destId="{BE99CF71-1AF5-CF4E-AC93-E5AFDC7B841B}" srcOrd="2" destOrd="0" parTransId="{F56ADB45-5FC0-BB45-AB7D-BC389611FB93}" sibTransId="{DB62C3AC-ABD3-814E-A9A0-3136BD7413D7}"/>
    <dgm:cxn modelId="{62894FFB-EEA2-404C-A0D8-08B7933F52B6}" type="presOf" srcId="{F38F9B19-CD9E-124C-8082-2662CEEE8DE2}" destId="{EFDCA05B-787D-3D4C-8F5C-BEA79867C4B8}" srcOrd="0" destOrd="0" presId="urn:microsoft.com/office/officeart/2009/layout/CircleArrowProcess"/>
    <dgm:cxn modelId="{A953981C-53EC-7E46-B7E2-17E8C36865C5}" srcId="{00FB1A6E-1568-4940-80A0-039AE5148411}" destId="{F38F9B19-CD9E-124C-8082-2662CEEE8DE2}" srcOrd="3" destOrd="0" parTransId="{FEC7BA1B-CE6B-0B44-B3A2-6E1DE41C7750}" sibTransId="{7F8361A7-0CFE-384C-B3BD-21693A23DE8E}"/>
    <dgm:cxn modelId="{94859406-F9AF-9040-A302-714FDB72B877}" type="presParOf" srcId="{E091EE14-2F0C-CA44-AA6A-F0A60FA1F3D5}" destId="{20FA1B96-CEAC-3145-8D53-8F4B244202AC}" srcOrd="0" destOrd="0" presId="urn:microsoft.com/office/officeart/2009/layout/CircleArrowProcess"/>
    <dgm:cxn modelId="{7F1E87C7-1A9F-A745-B45D-D8BE5FC559EF}" type="presParOf" srcId="{20FA1B96-CEAC-3145-8D53-8F4B244202AC}" destId="{AC94A24C-B1B3-D54F-96CA-9DDD2DCD3BCB}" srcOrd="0" destOrd="0" presId="urn:microsoft.com/office/officeart/2009/layout/CircleArrowProcess"/>
    <dgm:cxn modelId="{3D3B8739-93BD-5D4E-85F7-753FD954C323}" type="presParOf" srcId="{E091EE14-2F0C-CA44-AA6A-F0A60FA1F3D5}" destId="{3DD3FE24-5D9A-374C-A751-2D961CA8DE8A}" srcOrd="1" destOrd="0" presId="urn:microsoft.com/office/officeart/2009/layout/CircleArrowProcess"/>
    <dgm:cxn modelId="{56441217-8BA1-0641-BF75-7D1F894846CC}" type="presParOf" srcId="{E091EE14-2F0C-CA44-AA6A-F0A60FA1F3D5}" destId="{241E4CA2-7C5E-194E-B47A-9FA97D091CD3}" srcOrd="2" destOrd="0" presId="urn:microsoft.com/office/officeart/2009/layout/CircleArrowProcess"/>
    <dgm:cxn modelId="{1635B4BE-68B2-0449-B30E-21E568F54658}" type="presParOf" srcId="{241E4CA2-7C5E-194E-B47A-9FA97D091CD3}" destId="{637E2527-EA17-7D48-9319-2D67443CDF46}" srcOrd="0" destOrd="0" presId="urn:microsoft.com/office/officeart/2009/layout/CircleArrowProcess"/>
    <dgm:cxn modelId="{DD2A7BEC-0052-A047-B792-C0B21A1A2E1A}" type="presParOf" srcId="{E091EE14-2F0C-CA44-AA6A-F0A60FA1F3D5}" destId="{B805ADF4-B990-8641-9660-6E7BFA0513F2}" srcOrd="3" destOrd="0" presId="urn:microsoft.com/office/officeart/2009/layout/CircleArrowProcess"/>
    <dgm:cxn modelId="{2B3D518E-3D85-C64A-921D-A3DEA608E8F1}" type="presParOf" srcId="{E091EE14-2F0C-CA44-AA6A-F0A60FA1F3D5}" destId="{D5FD1A4A-B786-D944-9163-576AE67D5848}" srcOrd="4" destOrd="0" presId="urn:microsoft.com/office/officeart/2009/layout/CircleArrowProcess"/>
    <dgm:cxn modelId="{C6C7AC4C-4FDE-F849-B749-C9C95937AEC0}" type="presParOf" srcId="{D5FD1A4A-B786-D944-9163-576AE67D5848}" destId="{60C6A17E-7E9E-BB44-AC65-CD6D607A17F2}" srcOrd="0" destOrd="0" presId="urn:microsoft.com/office/officeart/2009/layout/CircleArrowProcess"/>
    <dgm:cxn modelId="{F3A504A2-6357-1949-B63E-DED82A10215C}" type="presParOf" srcId="{E091EE14-2F0C-CA44-AA6A-F0A60FA1F3D5}" destId="{7F79C485-DF3F-6942-A4D0-5333A5883CB6}" srcOrd="5" destOrd="0" presId="urn:microsoft.com/office/officeart/2009/layout/CircleArrowProcess"/>
    <dgm:cxn modelId="{F35504BE-F694-0842-A28A-C3A5DA049A28}" type="presParOf" srcId="{E091EE14-2F0C-CA44-AA6A-F0A60FA1F3D5}" destId="{EAB416C0-B6E8-CC48-9DAA-C40F25B2A32B}" srcOrd="6" destOrd="0" presId="urn:microsoft.com/office/officeart/2009/layout/CircleArrowProcess"/>
    <dgm:cxn modelId="{26A35374-3D54-7846-9805-EE0A69C17FCE}" type="presParOf" srcId="{EAB416C0-B6E8-CC48-9DAA-C40F25B2A32B}" destId="{C2CC1683-DB70-254F-B5BE-371E4E8DADB3}" srcOrd="0" destOrd="0" presId="urn:microsoft.com/office/officeart/2009/layout/CircleArrowProcess"/>
    <dgm:cxn modelId="{A88DD7B5-98CB-4049-B7A0-E35BBFC0897F}" type="presParOf" srcId="{E091EE14-2F0C-CA44-AA6A-F0A60FA1F3D5}" destId="{EFDCA05B-787D-3D4C-8F5C-BEA79867C4B8}"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F9D23-8027-49CF-B7EB-DB1E1E159004}">
      <dsp:nvSpPr>
        <dsp:cNvPr id="0" name=""/>
        <dsp:cNvSpPr/>
      </dsp:nvSpPr>
      <dsp:spPr>
        <a:xfrm rot="5400000">
          <a:off x="-249396" y="249396"/>
          <a:ext cx="1662645" cy="1163851"/>
        </a:xfrm>
        <a:prstGeom prst="chevron">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b="1" kern="1200" dirty="0">
              <a:solidFill>
                <a:sysClr val="window" lastClr="FFFFFF"/>
              </a:solidFill>
              <a:latin typeface="Calibri" panose="020F0502020204030204"/>
              <a:ea typeface="+mn-ea"/>
              <a:cs typeface="+mn-cs"/>
            </a:rPr>
            <a:t>I FASE</a:t>
          </a:r>
        </a:p>
        <a:p>
          <a:pPr lvl="0" algn="ctr" defTabSz="533400">
            <a:lnSpc>
              <a:spcPct val="90000"/>
            </a:lnSpc>
            <a:spcBef>
              <a:spcPct val="0"/>
            </a:spcBef>
            <a:spcAft>
              <a:spcPct val="35000"/>
            </a:spcAft>
          </a:pPr>
          <a:r>
            <a:rPr lang="es-SV" sz="1200" kern="1200" dirty="0">
              <a:solidFill>
                <a:sysClr val="window" lastClr="FFFFFF"/>
              </a:solidFill>
              <a:latin typeface="Calibri" panose="020F0502020204030204"/>
              <a:ea typeface="+mn-ea"/>
              <a:cs typeface="+mn-cs"/>
            </a:rPr>
            <a:t>Matriz de Riesgos </a:t>
          </a:r>
        </a:p>
      </dsp:txBody>
      <dsp:txXfrm rot="-5400000">
        <a:off x="2" y="581925"/>
        <a:ext cx="1163851" cy="498794"/>
      </dsp:txXfrm>
    </dsp:sp>
    <dsp:sp modelId="{7B83FDDE-91C7-455A-BC93-A11A4D9DE301}">
      <dsp:nvSpPr>
        <dsp:cNvPr id="0" name=""/>
        <dsp:cNvSpPr/>
      </dsp:nvSpPr>
      <dsp:spPr>
        <a:xfrm rot="5400000">
          <a:off x="3269640" y="-2100361"/>
          <a:ext cx="1080719" cy="5292296"/>
        </a:xfrm>
        <a:prstGeom prst="round2Same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SV" sz="1800" kern="1200" dirty="0">
              <a:solidFill>
                <a:sysClr val="windowText" lastClr="000000">
                  <a:hueOff val="0"/>
                  <a:satOff val="0"/>
                  <a:lumOff val="0"/>
                  <a:alphaOff val="0"/>
                </a:sysClr>
              </a:solidFill>
              <a:latin typeface="Calibri" panose="020F0502020204030204"/>
              <a:ea typeface="+mn-ea"/>
              <a:cs typeface="+mn-cs"/>
            </a:rPr>
            <a:t>Elaboración de matriz de identificación de Riesgos de Organizaciones Sub Receptoras </a:t>
          </a:r>
        </a:p>
      </dsp:txBody>
      <dsp:txXfrm rot="-5400000">
        <a:off x="1163852" y="58183"/>
        <a:ext cx="5239540" cy="975207"/>
      </dsp:txXfrm>
    </dsp:sp>
    <dsp:sp modelId="{0980C6FF-1D1F-4AC5-84FE-32D8E61949E9}">
      <dsp:nvSpPr>
        <dsp:cNvPr id="0" name=""/>
        <dsp:cNvSpPr/>
      </dsp:nvSpPr>
      <dsp:spPr>
        <a:xfrm rot="5400000">
          <a:off x="-249396" y="1731941"/>
          <a:ext cx="1662645" cy="1163851"/>
        </a:xfrm>
        <a:prstGeom prst="chevron">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b="1" kern="1200" dirty="0">
              <a:solidFill>
                <a:sysClr val="window" lastClr="FFFFFF"/>
              </a:solidFill>
              <a:latin typeface="Calibri" panose="020F0502020204030204"/>
              <a:ea typeface="+mn-ea"/>
              <a:cs typeface="+mn-cs"/>
            </a:rPr>
            <a:t>II FASE</a:t>
          </a:r>
        </a:p>
        <a:p>
          <a:pPr lvl="0" algn="ctr" defTabSz="533400">
            <a:lnSpc>
              <a:spcPct val="90000"/>
            </a:lnSpc>
            <a:spcBef>
              <a:spcPct val="0"/>
            </a:spcBef>
            <a:spcAft>
              <a:spcPct val="35000"/>
            </a:spcAft>
          </a:pPr>
          <a:r>
            <a:rPr lang="es-SV" sz="1200" kern="1200" dirty="0">
              <a:solidFill>
                <a:sysClr val="window" lastClr="FFFFFF"/>
              </a:solidFill>
              <a:latin typeface="Calibri" panose="020F0502020204030204"/>
              <a:ea typeface="+mn-ea"/>
              <a:cs typeface="+mn-cs"/>
            </a:rPr>
            <a:t>Evaluación de Desempeño</a:t>
          </a:r>
        </a:p>
      </dsp:txBody>
      <dsp:txXfrm rot="-5400000">
        <a:off x="2" y="2064470"/>
        <a:ext cx="1163851" cy="498794"/>
      </dsp:txXfrm>
    </dsp:sp>
    <dsp:sp modelId="{450B350B-7559-4C06-9E3F-491C4110ADA8}">
      <dsp:nvSpPr>
        <dsp:cNvPr id="0" name=""/>
        <dsp:cNvSpPr/>
      </dsp:nvSpPr>
      <dsp:spPr>
        <a:xfrm rot="5400000">
          <a:off x="3851566" y="-1205169"/>
          <a:ext cx="1080719" cy="6456148"/>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SV" sz="1800" kern="1200" dirty="0">
              <a:solidFill>
                <a:sysClr val="windowText" lastClr="000000">
                  <a:hueOff val="0"/>
                  <a:satOff val="0"/>
                  <a:lumOff val="0"/>
                  <a:alphaOff val="0"/>
                </a:sysClr>
              </a:solidFill>
              <a:latin typeface="Calibri" panose="020F0502020204030204"/>
              <a:ea typeface="+mn-ea"/>
              <a:cs typeface="+mn-cs"/>
            </a:rPr>
            <a:t>Evaluación de desempeño de Organizaciónes Sub Receptoras</a:t>
          </a:r>
        </a:p>
      </dsp:txBody>
      <dsp:txXfrm rot="-5400000">
        <a:off x="1163852" y="1535301"/>
        <a:ext cx="6403392" cy="975207"/>
      </dsp:txXfrm>
    </dsp:sp>
    <dsp:sp modelId="{F2E2CB90-CF01-4F95-90F5-4E1E5F09F97C}">
      <dsp:nvSpPr>
        <dsp:cNvPr id="0" name=""/>
        <dsp:cNvSpPr/>
      </dsp:nvSpPr>
      <dsp:spPr>
        <a:xfrm rot="5400000">
          <a:off x="-335829" y="3295491"/>
          <a:ext cx="1835510" cy="1163851"/>
        </a:xfrm>
        <a:prstGeom prst="chevron">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b="1" kern="1200" dirty="0">
              <a:solidFill>
                <a:sysClr val="window" lastClr="FFFFFF"/>
              </a:solidFill>
              <a:latin typeface="Calibri" panose="020F0502020204030204"/>
              <a:ea typeface="+mn-ea"/>
              <a:cs typeface="+mn-cs"/>
            </a:rPr>
            <a:t>III FASE </a:t>
          </a:r>
        </a:p>
        <a:p>
          <a:pPr lvl="0" algn="ctr" defTabSz="533400">
            <a:lnSpc>
              <a:spcPct val="90000"/>
            </a:lnSpc>
            <a:spcBef>
              <a:spcPct val="0"/>
            </a:spcBef>
            <a:spcAft>
              <a:spcPct val="35000"/>
            </a:spcAft>
          </a:pPr>
          <a:r>
            <a:rPr lang="es-SV" sz="1200" kern="1200" dirty="0">
              <a:solidFill>
                <a:sysClr val="window" lastClr="FFFFFF"/>
              </a:solidFill>
              <a:latin typeface="Calibri" panose="020F0502020204030204"/>
              <a:ea typeface="+mn-ea"/>
              <a:cs typeface="+mn-cs"/>
            </a:rPr>
            <a:t>Elaboración de Plan de Fortalecimiento </a:t>
          </a:r>
        </a:p>
      </dsp:txBody>
      <dsp:txXfrm rot="-5400000">
        <a:off x="1" y="3541588"/>
        <a:ext cx="1163851" cy="671659"/>
      </dsp:txXfrm>
    </dsp:sp>
    <dsp:sp modelId="{0A94E9D6-38D3-49DC-9D9D-A817437C5A31}">
      <dsp:nvSpPr>
        <dsp:cNvPr id="0" name=""/>
        <dsp:cNvSpPr/>
      </dsp:nvSpPr>
      <dsp:spPr>
        <a:xfrm rot="5400000">
          <a:off x="3851566" y="358380"/>
          <a:ext cx="1080719" cy="6456148"/>
        </a:xfrm>
        <a:prstGeom prst="round2Same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SV" sz="1800" kern="1200" dirty="0">
              <a:solidFill>
                <a:sysClr val="windowText" lastClr="000000">
                  <a:hueOff val="0"/>
                  <a:satOff val="0"/>
                  <a:lumOff val="0"/>
                  <a:alphaOff val="0"/>
                </a:sysClr>
              </a:solidFill>
              <a:latin typeface="Calibri" panose="020F0502020204030204"/>
              <a:ea typeface="+mn-ea"/>
              <a:cs typeface="+mn-cs"/>
            </a:rPr>
            <a:t>Taller de trabajo con Organizaciones Sub Receptoras en donde se elaboró el Plan de Fortalecimiento</a:t>
          </a:r>
        </a:p>
      </dsp:txBody>
      <dsp:txXfrm rot="-5400000">
        <a:off x="1163852" y="3098850"/>
        <a:ext cx="6403392" cy="975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57338-F42C-492E-9715-19043078DCA3}">
      <dsp:nvSpPr>
        <dsp:cNvPr id="0" name=""/>
        <dsp:cNvSpPr/>
      </dsp:nvSpPr>
      <dsp:spPr>
        <a:xfrm>
          <a:off x="3826768" y="2260843"/>
          <a:ext cx="2640330" cy="2640330"/>
        </a:xfrm>
        <a:prstGeom prst="gear9">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SV" sz="1800" b="1" kern="1200" dirty="0">
              <a:solidFill>
                <a:sysClr val="window" lastClr="FFFFFF"/>
              </a:solidFill>
              <a:latin typeface="Calibri" panose="020F0502020204030204"/>
              <a:ea typeface="+mn-ea"/>
              <a:cs typeface="+mn-cs"/>
            </a:rPr>
            <a:t>Plan de Fortalecimiento Organización</a:t>
          </a:r>
        </a:p>
      </dsp:txBody>
      <dsp:txXfrm>
        <a:off x="4357592" y="2879328"/>
        <a:ext cx="1578682" cy="1357184"/>
      </dsp:txXfrm>
    </dsp:sp>
    <dsp:sp modelId="{3E641DF7-476E-44BA-BE26-9D72BA79CDA4}">
      <dsp:nvSpPr>
        <dsp:cNvPr id="0" name=""/>
        <dsp:cNvSpPr/>
      </dsp:nvSpPr>
      <dsp:spPr>
        <a:xfrm>
          <a:off x="1162478" y="1108723"/>
          <a:ext cx="2366715" cy="2343134"/>
        </a:xfrm>
        <a:prstGeom prst="gear6">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SV" sz="1600" b="1" kern="1200" dirty="0">
              <a:solidFill>
                <a:sysClr val="window" lastClr="FFFFFF"/>
              </a:solidFill>
              <a:latin typeface="Calibri" panose="020F0502020204030204"/>
              <a:ea typeface="+mn-ea"/>
              <a:cs typeface="+mn-cs"/>
            </a:rPr>
            <a:t>Ciclo de Asistencia Técnica y </a:t>
          </a:r>
          <a:r>
            <a:rPr lang="es-SV" sz="1600" b="1" kern="1200" dirty="0" smtClean="0">
              <a:solidFill>
                <a:sysClr val="window" lastClr="FFFFFF"/>
              </a:solidFill>
              <a:latin typeface="Calibri" panose="020F0502020204030204"/>
              <a:ea typeface="+mn-ea"/>
              <a:cs typeface="+mn-cs"/>
            </a:rPr>
            <a:t>capacitación.</a:t>
          </a:r>
          <a:endParaRPr lang="es-SV" sz="1600" b="1" kern="1200" dirty="0">
            <a:solidFill>
              <a:sysClr val="window" lastClr="FFFFFF"/>
            </a:solidFill>
            <a:latin typeface="Calibri" panose="020F0502020204030204"/>
            <a:ea typeface="+mn-ea"/>
            <a:cs typeface="+mn-cs"/>
          </a:endParaRPr>
        </a:p>
      </dsp:txBody>
      <dsp:txXfrm>
        <a:off x="1755797" y="1702179"/>
        <a:ext cx="1180077" cy="1156222"/>
      </dsp:txXfrm>
    </dsp:sp>
    <dsp:sp modelId="{D66DA700-511C-43DF-A45B-A52B3B8B8F8E}">
      <dsp:nvSpPr>
        <dsp:cNvPr id="0" name=""/>
        <dsp:cNvSpPr/>
      </dsp:nvSpPr>
      <dsp:spPr>
        <a:xfrm rot="20700000">
          <a:off x="3095924" y="102977"/>
          <a:ext cx="2633922" cy="2489266"/>
        </a:xfrm>
        <a:prstGeom prst="gear6">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SV" sz="1800" b="1" kern="1200" dirty="0">
              <a:solidFill>
                <a:sysClr val="window" lastClr="FFFFFF"/>
              </a:solidFill>
              <a:latin typeface="Calibri" panose="020F0502020204030204"/>
              <a:ea typeface="+mn-ea"/>
              <a:cs typeface="+mn-cs"/>
            </a:rPr>
            <a:t>Plan de Sostenibilidad de la Organización </a:t>
          </a:r>
        </a:p>
      </dsp:txBody>
      <dsp:txXfrm rot="-20700000">
        <a:off x="3682201" y="640366"/>
        <a:ext cx="1461369" cy="1414488"/>
      </dsp:txXfrm>
    </dsp:sp>
    <dsp:sp modelId="{30B1FD82-2E83-4280-98F3-4D1920C7907A}">
      <dsp:nvSpPr>
        <dsp:cNvPr id="0" name=""/>
        <dsp:cNvSpPr/>
      </dsp:nvSpPr>
      <dsp:spPr>
        <a:xfrm>
          <a:off x="3466732" y="1878190"/>
          <a:ext cx="3379622" cy="3379622"/>
        </a:xfrm>
        <a:prstGeom prst="circularArrow">
          <a:avLst>
            <a:gd name="adj1" fmla="val 4687"/>
            <a:gd name="adj2" fmla="val 299029"/>
            <a:gd name="adj3" fmla="val 2486671"/>
            <a:gd name="adj4" fmla="val 15926341"/>
            <a:gd name="adj5" fmla="val 5469"/>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22810FD-191B-48EE-9BD9-5B4977D596BB}">
      <dsp:nvSpPr>
        <dsp:cNvPr id="0" name=""/>
        <dsp:cNvSpPr/>
      </dsp:nvSpPr>
      <dsp:spPr>
        <a:xfrm>
          <a:off x="802431" y="892686"/>
          <a:ext cx="2455506" cy="2455506"/>
        </a:xfrm>
        <a:prstGeom prst="leftCircularArrow">
          <a:avLst>
            <a:gd name="adj1" fmla="val 6452"/>
            <a:gd name="adj2" fmla="val 429999"/>
            <a:gd name="adj3" fmla="val 10489124"/>
            <a:gd name="adj4" fmla="val 14837806"/>
            <a:gd name="adj5" fmla="val 7527"/>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6808BEE-78FC-43A8-A77C-39710E531F82}">
      <dsp:nvSpPr>
        <dsp:cNvPr id="0" name=""/>
        <dsp:cNvSpPr/>
      </dsp:nvSpPr>
      <dsp:spPr>
        <a:xfrm rot="2088614">
          <a:off x="2761373" y="-100668"/>
          <a:ext cx="2647530" cy="2647530"/>
        </a:xfrm>
        <a:prstGeom prst="circularArrow">
          <a:avLst>
            <a:gd name="adj1" fmla="val 5984"/>
            <a:gd name="adj2" fmla="val 394124"/>
            <a:gd name="adj3" fmla="val 13313824"/>
            <a:gd name="adj4" fmla="val 10508221"/>
            <a:gd name="adj5" fmla="val 6981"/>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0BDC-ABC9-4FAE-BA91-71CE2FBBB07F}">
      <dsp:nvSpPr>
        <dsp:cNvPr id="0" name=""/>
        <dsp:cNvSpPr/>
      </dsp:nvSpPr>
      <dsp:spPr>
        <a:xfrm>
          <a:off x="2495525" y="1068883"/>
          <a:ext cx="2662832" cy="2662832"/>
        </a:xfrm>
        <a:prstGeom prst="ellipse">
          <a:avLst/>
        </a:prstGeom>
        <a:solidFill>
          <a:srgbClr val="ED7D3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SV" sz="2100" kern="1200">
              <a:solidFill>
                <a:sysClr val="windowText" lastClr="000000"/>
              </a:solidFill>
              <a:latin typeface="Calibri" panose="020F0502020204030204"/>
              <a:ea typeface="+mn-ea"/>
              <a:cs typeface="+mn-cs"/>
            </a:rPr>
            <a:t>SOSTENIBILIDAD</a:t>
          </a:r>
        </a:p>
      </dsp:txBody>
      <dsp:txXfrm>
        <a:off x="2885488" y="1458846"/>
        <a:ext cx="1882906" cy="1882906"/>
      </dsp:txXfrm>
    </dsp:sp>
    <dsp:sp modelId="{D47C7D42-620B-4A52-9F68-113E54845F7A}">
      <dsp:nvSpPr>
        <dsp:cNvPr id="0" name=""/>
        <dsp:cNvSpPr/>
      </dsp:nvSpPr>
      <dsp:spPr>
        <a:xfrm>
          <a:off x="2842073" y="475"/>
          <a:ext cx="1969737" cy="1331416"/>
        </a:xfrm>
        <a:prstGeom prst="ellipse">
          <a:avLst/>
        </a:prstGeom>
        <a:solidFill>
          <a:srgbClr val="A5A5A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b="1" kern="1200" dirty="0">
              <a:solidFill>
                <a:sysClr val="windowText" lastClr="000000"/>
              </a:solidFill>
              <a:latin typeface="Calibri" panose="020F0502020204030204"/>
              <a:ea typeface="+mn-ea"/>
              <a:cs typeface="+mn-cs"/>
            </a:rPr>
            <a:t>Componente I </a:t>
          </a:r>
          <a:r>
            <a:rPr lang="es-SV" sz="1400" kern="1200" dirty="0">
              <a:solidFill>
                <a:sysClr val="windowText" lastClr="000000"/>
              </a:solidFill>
              <a:latin typeface="Calibri" panose="020F0502020204030204"/>
              <a:ea typeface="+mn-ea"/>
              <a:cs typeface="+mn-cs"/>
            </a:rPr>
            <a:t>Conocimiento y Habilidades        </a:t>
          </a:r>
        </a:p>
      </dsp:txBody>
      <dsp:txXfrm>
        <a:off x="3130534" y="195456"/>
        <a:ext cx="1392815" cy="941454"/>
      </dsp:txXfrm>
    </dsp:sp>
    <dsp:sp modelId="{C6072F49-7AEB-4636-AE14-9D72FFD72B2F}">
      <dsp:nvSpPr>
        <dsp:cNvPr id="0" name=""/>
        <dsp:cNvSpPr/>
      </dsp:nvSpPr>
      <dsp:spPr>
        <a:xfrm>
          <a:off x="4824419" y="1756790"/>
          <a:ext cx="1957887" cy="1331416"/>
        </a:xfrm>
        <a:prstGeom prst="ellipse">
          <a:avLst/>
        </a:prstGeo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b="1" kern="1200" dirty="0">
              <a:solidFill>
                <a:sysClr val="windowText" lastClr="000000"/>
              </a:solidFill>
              <a:latin typeface="Calibri" panose="020F0502020204030204"/>
              <a:ea typeface="+mn-ea"/>
              <a:cs typeface="+mn-cs"/>
            </a:rPr>
            <a:t>Componente II </a:t>
          </a:r>
          <a:r>
            <a:rPr lang="es-SV" sz="1400" kern="1200" dirty="0">
              <a:solidFill>
                <a:sysClr val="windowText" lastClr="000000"/>
              </a:solidFill>
              <a:latin typeface="Calibri" panose="020F0502020204030204"/>
              <a:ea typeface="+mn-ea"/>
              <a:cs typeface="+mn-cs"/>
            </a:rPr>
            <a:t>Procesos intitucionales de fortalecimiento priorizados </a:t>
          </a:r>
        </a:p>
      </dsp:txBody>
      <dsp:txXfrm>
        <a:off x="5111145" y="1951771"/>
        <a:ext cx="1384435" cy="941454"/>
      </dsp:txXfrm>
    </dsp:sp>
    <dsp:sp modelId="{D7154E00-AFC4-4C32-B5DD-420058B187A7}">
      <dsp:nvSpPr>
        <dsp:cNvPr id="0" name=""/>
        <dsp:cNvSpPr/>
      </dsp:nvSpPr>
      <dsp:spPr>
        <a:xfrm>
          <a:off x="2602977" y="3468708"/>
          <a:ext cx="2447928" cy="1331416"/>
        </a:xfrm>
        <a:prstGeom prst="ellipse">
          <a:avLst/>
        </a:prstGeom>
        <a:solidFill>
          <a:srgbClr val="4472C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b="1" kern="1200" dirty="0">
              <a:solidFill>
                <a:sysClr val="windowText" lastClr="000000"/>
              </a:solidFill>
              <a:latin typeface="Calibri" panose="020F0502020204030204"/>
              <a:ea typeface="+mn-ea"/>
              <a:cs typeface="+mn-cs"/>
            </a:rPr>
            <a:t>Componente III        </a:t>
          </a:r>
          <a:r>
            <a:rPr lang="es-SV" sz="1400" b="0" kern="1200" dirty="0">
              <a:solidFill>
                <a:sysClr val="windowText" lastClr="000000"/>
              </a:solidFill>
              <a:latin typeface="Calibri" panose="020F0502020204030204"/>
              <a:ea typeface="+mn-ea"/>
              <a:cs typeface="+mn-cs"/>
            </a:rPr>
            <a:t>Plan de Sostenibilidad </a:t>
          </a:r>
          <a:r>
            <a:rPr lang="es-SV" sz="1400" kern="1200" dirty="0">
              <a:solidFill>
                <a:sysClr val="windowText" lastClr="000000"/>
              </a:solidFill>
              <a:latin typeface="Calibri" panose="020F0502020204030204"/>
              <a:ea typeface="+mn-ea"/>
              <a:cs typeface="+mn-cs"/>
            </a:rPr>
            <a:t>Definición de estrategia de sostenibilidad</a:t>
          </a:r>
        </a:p>
      </dsp:txBody>
      <dsp:txXfrm>
        <a:off x="2961468" y="3663689"/>
        <a:ext cx="1730946" cy="941454"/>
      </dsp:txXfrm>
    </dsp:sp>
    <dsp:sp modelId="{C2C1D38F-CF03-4B76-8BDB-372C00648905}">
      <dsp:nvSpPr>
        <dsp:cNvPr id="0" name=""/>
        <dsp:cNvSpPr/>
      </dsp:nvSpPr>
      <dsp:spPr>
        <a:xfrm>
          <a:off x="802426" y="1684780"/>
          <a:ext cx="2025656" cy="1331416"/>
        </a:xfrm>
        <a:prstGeom prst="ellipse">
          <a:avLst/>
        </a:prstGeom>
        <a:solidFill>
          <a:srgbClr val="70AD47">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b="1" kern="1200" dirty="0">
              <a:solidFill>
                <a:sysClr val="windowText" lastClr="000000"/>
              </a:solidFill>
              <a:latin typeface="Calibri" panose="020F0502020204030204"/>
              <a:ea typeface="+mn-ea"/>
              <a:cs typeface="+mn-cs"/>
            </a:rPr>
            <a:t>Componente IV   </a:t>
          </a:r>
          <a:r>
            <a:rPr lang="es-SV" sz="1400" kern="1200" dirty="0">
              <a:solidFill>
                <a:sysClr val="windowText" lastClr="000000"/>
              </a:solidFill>
              <a:latin typeface="Calibri" panose="020F0502020204030204"/>
              <a:ea typeface="+mn-ea"/>
              <a:cs typeface="+mn-cs"/>
            </a:rPr>
            <a:t>Iniciativas de sostenibilidad </a:t>
          </a:r>
        </a:p>
      </dsp:txBody>
      <dsp:txXfrm>
        <a:off x="1099076" y="1879761"/>
        <a:ext cx="1432356" cy="941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DC5F7-A221-AA41-8789-6FB3F775D44E}">
      <dsp:nvSpPr>
        <dsp:cNvPr id="0" name=""/>
        <dsp:cNvSpPr/>
      </dsp:nvSpPr>
      <dsp:spPr>
        <a:xfrm>
          <a:off x="1868757" y="195024"/>
          <a:ext cx="3870483" cy="134416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DF69-68E7-3B48-8C3B-8B796DAC6B65}">
      <dsp:nvSpPr>
        <dsp:cNvPr id="0" name=""/>
        <dsp:cNvSpPr/>
      </dsp:nvSpPr>
      <dsp:spPr>
        <a:xfrm>
          <a:off x="3434953" y="3486435"/>
          <a:ext cx="750093" cy="480060"/>
        </a:xfrm>
        <a:prstGeom prst="downArrow">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dsp:style>
    </dsp:sp>
    <dsp:sp modelId="{82F1A4F9-6045-3E47-8DE8-0B5271B8044A}">
      <dsp:nvSpPr>
        <dsp:cNvPr id="0" name=""/>
        <dsp:cNvSpPr/>
      </dsp:nvSpPr>
      <dsp:spPr>
        <a:xfrm>
          <a:off x="2009774" y="3870483"/>
          <a:ext cx="3600450"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S" sz="3100" kern="1200" dirty="0" smtClean="0"/>
            <a:t>Auto Sostenibilidad</a:t>
          </a:r>
          <a:endParaRPr lang="es-ES" sz="3100" kern="1200" dirty="0"/>
        </a:p>
      </dsp:txBody>
      <dsp:txXfrm>
        <a:off x="2009774" y="3870483"/>
        <a:ext cx="3600450" cy="900112"/>
      </dsp:txXfrm>
    </dsp:sp>
    <dsp:sp modelId="{74B77729-DA38-1B48-8053-8B0ECDE4FEFC}">
      <dsp:nvSpPr>
        <dsp:cNvPr id="0" name=""/>
        <dsp:cNvSpPr/>
      </dsp:nvSpPr>
      <dsp:spPr>
        <a:xfrm>
          <a:off x="3275933" y="1643005"/>
          <a:ext cx="1350168" cy="1350168"/>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Venta de Servicios </a:t>
          </a:r>
          <a:endParaRPr lang="es-ES" sz="1100" kern="1200" dirty="0"/>
        </a:p>
      </dsp:txBody>
      <dsp:txXfrm>
        <a:off x="3473661" y="1840733"/>
        <a:ext cx="954712" cy="954712"/>
      </dsp:txXfrm>
    </dsp:sp>
    <dsp:sp modelId="{CB9C893B-5A42-4642-8563-47B4F9488BE8}">
      <dsp:nvSpPr>
        <dsp:cNvPr id="0" name=""/>
        <dsp:cNvSpPr/>
      </dsp:nvSpPr>
      <dsp:spPr>
        <a:xfrm>
          <a:off x="2309812" y="630078"/>
          <a:ext cx="1350168" cy="1350168"/>
        </a:xfrm>
        <a:prstGeom prst="ellipse">
          <a:avLst/>
        </a:prstGeom>
        <a:solidFill>
          <a:schemeClr val="accent2">
            <a:hueOff val="2340760"/>
            <a:satOff val="-2919"/>
            <a:lumOff val="686"/>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Actividad Económica</a:t>
          </a:r>
          <a:endParaRPr lang="es-ES" sz="1100" kern="1200" dirty="0"/>
        </a:p>
      </dsp:txBody>
      <dsp:txXfrm>
        <a:off x="2507540" y="827806"/>
        <a:ext cx="954712" cy="954712"/>
      </dsp:txXfrm>
    </dsp:sp>
    <dsp:sp modelId="{491AA783-AB73-7248-916F-C6216B7B8F96}">
      <dsp:nvSpPr>
        <dsp:cNvPr id="0" name=""/>
        <dsp:cNvSpPr/>
      </dsp:nvSpPr>
      <dsp:spPr>
        <a:xfrm>
          <a:off x="3689985" y="303637"/>
          <a:ext cx="1350168" cy="1350168"/>
        </a:xfrm>
        <a:prstGeom prst="ellipse">
          <a:avLst/>
        </a:prstGeom>
        <a:solidFill>
          <a:schemeClr val="accent2">
            <a:hueOff val="4681520"/>
            <a:satOff val="-5839"/>
            <a:lumOff val="1373"/>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Acceso a nuevos financiamientos</a:t>
          </a:r>
          <a:endParaRPr lang="es-ES" sz="1100" kern="1200" dirty="0"/>
        </a:p>
      </dsp:txBody>
      <dsp:txXfrm>
        <a:off x="3887713" y="501365"/>
        <a:ext cx="954712" cy="954712"/>
      </dsp:txXfrm>
    </dsp:sp>
    <dsp:sp modelId="{E2220C87-BB38-5C40-8087-DBD7B61BDF58}">
      <dsp:nvSpPr>
        <dsp:cNvPr id="0" name=""/>
        <dsp:cNvSpPr/>
      </dsp:nvSpPr>
      <dsp:spPr>
        <a:xfrm>
          <a:off x="1666514" y="28592"/>
          <a:ext cx="4200525" cy="3360420"/>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CB96-9183-6D42-AAD8-AABE5DE10B84}">
      <dsp:nvSpPr>
        <dsp:cNvPr id="0" name=""/>
        <dsp:cNvSpPr/>
      </dsp:nvSpPr>
      <dsp:spPr>
        <a:xfrm>
          <a:off x="1128009" y="1223989"/>
          <a:ext cx="2982368" cy="2982368"/>
        </a:xfrm>
        <a:prstGeom prst="ellipse">
          <a:avLst/>
        </a:prstGeom>
        <a:solidFill>
          <a:schemeClr val="accent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ES" sz="3100" kern="1200" dirty="0" smtClean="0"/>
            <a:t>Proyección de la organización</a:t>
          </a:r>
          <a:endParaRPr lang="es-ES" sz="3100" kern="1200" dirty="0"/>
        </a:p>
      </dsp:txBody>
      <dsp:txXfrm>
        <a:off x="1564767" y="1660747"/>
        <a:ext cx="2108852" cy="2108852"/>
      </dsp:txXfrm>
    </dsp:sp>
    <dsp:sp modelId="{57AF1FE1-BAC1-9748-9A12-3F802CB2D8C0}">
      <dsp:nvSpPr>
        <dsp:cNvPr id="0" name=""/>
        <dsp:cNvSpPr/>
      </dsp:nvSpPr>
      <dsp:spPr>
        <a:xfrm>
          <a:off x="3240365" y="3456383"/>
          <a:ext cx="1491184" cy="1491184"/>
        </a:xfrm>
        <a:prstGeom prst="ellipse">
          <a:avLst/>
        </a:prstGeom>
        <a:solidFill>
          <a:schemeClr val="accent2">
            <a:alpha val="50000"/>
            <a:hueOff val="585190"/>
            <a:satOff val="-730"/>
            <a:lumOff val="172"/>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Fortalecimiento administrativo </a:t>
          </a:r>
          <a:endParaRPr lang="es-ES" sz="1200" kern="1200" dirty="0"/>
        </a:p>
      </dsp:txBody>
      <dsp:txXfrm>
        <a:off x="3458744" y="3674762"/>
        <a:ext cx="1054426" cy="1054426"/>
      </dsp:txXfrm>
    </dsp:sp>
    <dsp:sp modelId="{040567C2-E8C5-6D4A-A5BD-E59E4256EACC}">
      <dsp:nvSpPr>
        <dsp:cNvPr id="0" name=""/>
        <dsp:cNvSpPr/>
      </dsp:nvSpPr>
      <dsp:spPr>
        <a:xfrm>
          <a:off x="504066" y="360036"/>
          <a:ext cx="1491184" cy="1491184"/>
        </a:xfrm>
        <a:prstGeom prst="ellipse">
          <a:avLst/>
        </a:prstGeom>
        <a:solidFill>
          <a:schemeClr val="accent2">
            <a:alpha val="50000"/>
            <a:hueOff val="1170380"/>
            <a:satOff val="-1460"/>
            <a:lumOff val="343"/>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Búsqueda continua de oportunidades </a:t>
          </a:r>
          <a:endParaRPr lang="es-ES" sz="1200" kern="1200" dirty="0"/>
        </a:p>
      </dsp:txBody>
      <dsp:txXfrm>
        <a:off x="722445" y="578415"/>
        <a:ext cx="1054426" cy="1054426"/>
      </dsp:txXfrm>
    </dsp:sp>
    <dsp:sp modelId="{D44B94D1-89E2-2C44-B2B2-0DF3BE5325A2}">
      <dsp:nvSpPr>
        <dsp:cNvPr id="0" name=""/>
        <dsp:cNvSpPr/>
      </dsp:nvSpPr>
      <dsp:spPr>
        <a:xfrm>
          <a:off x="0" y="1800211"/>
          <a:ext cx="1491184" cy="1491184"/>
        </a:xfrm>
        <a:prstGeom prst="ellipse">
          <a:avLst/>
        </a:prstGeom>
        <a:solidFill>
          <a:schemeClr val="accent2">
            <a:alpha val="50000"/>
            <a:hueOff val="1755570"/>
            <a:satOff val="-2190"/>
            <a:lumOff val="515"/>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Elaboración de propuestas </a:t>
          </a:r>
          <a:endParaRPr lang="es-ES" sz="1200" kern="1200" dirty="0"/>
        </a:p>
      </dsp:txBody>
      <dsp:txXfrm>
        <a:off x="218379" y="2018590"/>
        <a:ext cx="1054426" cy="1054426"/>
      </dsp:txXfrm>
    </dsp:sp>
    <dsp:sp modelId="{62EC7C10-A747-CE49-B7EC-A87FA9CE185E}">
      <dsp:nvSpPr>
        <dsp:cNvPr id="0" name=""/>
        <dsp:cNvSpPr/>
      </dsp:nvSpPr>
      <dsp:spPr>
        <a:xfrm>
          <a:off x="288040" y="3312371"/>
          <a:ext cx="1491184" cy="1491184"/>
        </a:xfrm>
        <a:prstGeom prst="ellipse">
          <a:avLst/>
        </a:prstGeom>
        <a:solidFill>
          <a:schemeClr val="accent2">
            <a:alpha val="50000"/>
            <a:hueOff val="2340760"/>
            <a:satOff val="-2919"/>
            <a:lumOff val="686"/>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Fortalecimiento Financiero</a:t>
          </a:r>
          <a:endParaRPr lang="es-ES" sz="1200" kern="1200" dirty="0"/>
        </a:p>
      </dsp:txBody>
      <dsp:txXfrm>
        <a:off x="506419" y="3530750"/>
        <a:ext cx="1054426" cy="1054426"/>
      </dsp:txXfrm>
    </dsp:sp>
    <dsp:sp modelId="{93134999-0BBC-0445-9551-909686F53204}">
      <dsp:nvSpPr>
        <dsp:cNvPr id="0" name=""/>
        <dsp:cNvSpPr/>
      </dsp:nvSpPr>
      <dsp:spPr>
        <a:xfrm>
          <a:off x="1728191" y="3885479"/>
          <a:ext cx="1491184" cy="1491184"/>
        </a:xfrm>
        <a:prstGeom prst="ellipse">
          <a:avLst/>
        </a:prstGeom>
        <a:solidFill>
          <a:schemeClr val="accent2">
            <a:alpha val="50000"/>
            <a:hueOff val="2925950"/>
            <a:satOff val="-3649"/>
            <a:lumOff val="858"/>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Fortalecimiento Técnico</a:t>
          </a:r>
          <a:endParaRPr lang="es-ES" sz="1200" kern="1200" dirty="0"/>
        </a:p>
      </dsp:txBody>
      <dsp:txXfrm>
        <a:off x="1946570" y="4103858"/>
        <a:ext cx="1054426" cy="1054426"/>
      </dsp:txXfrm>
    </dsp:sp>
    <dsp:sp modelId="{F8A76A7E-9298-A849-A56C-65633D56D8DF}">
      <dsp:nvSpPr>
        <dsp:cNvPr id="0" name=""/>
        <dsp:cNvSpPr/>
      </dsp:nvSpPr>
      <dsp:spPr>
        <a:xfrm>
          <a:off x="4321254" y="719687"/>
          <a:ext cx="1491184" cy="1491184"/>
        </a:xfrm>
        <a:prstGeom prst="ellipse">
          <a:avLst/>
        </a:prstGeom>
        <a:solidFill>
          <a:schemeClr val="accent2">
            <a:alpha val="50000"/>
            <a:hueOff val="3511140"/>
            <a:satOff val="-4379"/>
            <a:lumOff val="103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donantes, </a:t>
          </a:r>
          <a:endParaRPr lang="es-ES" sz="1200" kern="1200" dirty="0"/>
        </a:p>
      </dsp:txBody>
      <dsp:txXfrm>
        <a:off x="4539633" y="938066"/>
        <a:ext cx="1054426" cy="1054426"/>
      </dsp:txXfrm>
    </dsp:sp>
    <dsp:sp modelId="{2DB8C242-BAFF-5E4C-9B89-A01FD670A5B1}">
      <dsp:nvSpPr>
        <dsp:cNvPr id="0" name=""/>
        <dsp:cNvSpPr/>
      </dsp:nvSpPr>
      <dsp:spPr>
        <a:xfrm>
          <a:off x="5463251" y="439190"/>
          <a:ext cx="1491184" cy="1491184"/>
        </a:xfrm>
        <a:prstGeom prst="ellipse">
          <a:avLst/>
        </a:prstGeom>
        <a:solidFill>
          <a:schemeClr val="accent2">
            <a:alpha val="50000"/>
            <a:hueOff val="4096330"/>
            <a:satOff val="-5109"/>
            <a:lumOff val="1201"/>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socios</a:t>
          </a:r>
          <a:endParaRPr lang="es-ES" sz="1200" kern="1200" dirty="0"/>
        </a:p>
      </dsp:txBody>
      <dsp:txXfrm>
        <a:off x="5681630" y="657569"/>
        <a:ext cx="1054426" cy="1054426"/>
      </dsp:txXfrm>
    </dsp:sp>
    <dsp:sp modelId="{9E12EE44-B84A-3944-96E3-B8674A0CC055}">
      <dsp:nvSpPr>
        <dsp:cNvPr id="0" name=""/>
        <dsp:cNvSpPr/>
      </dsp:nvSpPr>
      <dsp:spPr>
        <a:xfrm>
          <a:off x="4503348" y="0"/>
          <a:ext cx="1491184" cy="1491184"/>
        </a:xfrm>
        <a:prstGeom prst="ellipse">
          <a:avLst/>
        </a:prstGeom>
        <a:solidFill>
          <a:schemeClr val="accent2">
            <a:alpha val="50000"/>
            <a:hueOff val="4681520"/>
            <a:satOff val="-5839"/>
            <a:lumOff val="1373"/>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 inversionistas</a:t>
          </a:r>
          <a:endParaRPr lang="es-ES" sz="1200" kern="1200" dirty="0"/>
        </a:p>
      </dsp:txBody>
      <dsp:txXfrm>
        <a:off x="4721727" y="218379"/>
        <a:ext cx="1054426" cy="1054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3AA01-2085-4A43-BA3D-F467A2C31C33}">
      <dsp:nvSpPr>
        <dsp:cNvPr id="0" name=""/>
        <dsp:cNvSpPr/>
      </dsp:nvSpPr>
      <dsp:spPr>
        <a:xfrm>
          <a:off x="1152725" y="-4119"/>
          <a:ext cx="4793315" cy="4793315"/>
        </a:xfrm>
        <a:prstGeom prst="circularArrow">
          <a:avLst>
            <a:gd name="adj1" fmla="val 5274"/>
            <a:gd name="adj2" fmla="val 312630"/>
            <a:gd name="adj3" fmla="val 14234598"/>
            <a:gd name="adj4" fmla="val 17123235"/>
            <a:gd name="adj5" fmla="val 5477"/>
          </a:avLst>
        </a:prstGeom>
        <a:solidFill>
          <a:schemeClr val="accent3">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AEE392AC-763C-074E-B09E-B89AF5A8D346}">
      <dsp:nvSpPr>
        <dsp:cNvPr id="0" name=""/>
        <dsp:cNvSpPr/>
      </dsp:nvSpPr>
      <dsp:spPr>
        <a:xfrm>
          <a:off x="2641531" y="1824"/>
          <a:ext cx="1815703" cy="907851"/>
        </a:xfrm>
        <a:prstGeom prst="round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Enfoque del Negocio</a:t>
          </a:r>
          <a:endParaRPr lang="es-ES" sz="2100" kern="1200" dirty="0"/>
        </a:p>
      </dsp:txBody>
      <dsp:txXfrm>
        <a:off x="2685849" y="46142"/>
        <a:ext cx="1727067" cy="819215"/>
      </dsp:txXfrm>
    </dsp:sp>
    <dsp:sp modelId="{B75DE3A3-8EDA-DB48-9E4E-09E6336A4AF7}">
      <dsp:nvSpPr>
        <dsp:cNvPr id="0" name=""/>
        <dsp:cNvSpPr/>
      </dsp:nvSpPr>
      <dsp:spPr>
        <a:xfrm>
          <a:off x="4325561" y="974099"/>
          <a:ext cx="1815703" cy="907851"/>
        </a:xfrm>
        <a:prstGeom prst="roundRect">
          <a:avLst/>
        </a:prstGeom>
        <a:solidFill>
          <a:schemeClr val="accent3">
            <a:hueOff val="2250053"/>
            <a:satOff val="-3376"/>
            <a:lumOff val="-549"/>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2250053"/>
              <a:satOff val="-3376"/>
              <a:lumOff val="-549"/>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Análisis del mercado</a:t>
          </a:r>
          <a:endParaRPr lang="es-ES" sz="2100" kern="1200" dirty="0"/>
        </a:p>
      </dsp:txBody>
      <dsp:txXfrm>
        <a:off x="4369879" y="1018417"/>
        <a:ext cx="1727067" cy="819215"/>
      </dsp:txXfrm>
    </dsp:sp>
    <dsp:sp modelId="{E2A56064-7C4A-614F-868D-829BDAEB4882}">
      <dsp:nvSpPr>
        <dsp:cNvPr id="0" name=""/>
        <dsp:cNvSpPr/>
      </dsp:nvSpPr>
      <dsp:spPr>
        <a:xfrm>
          <a:off x="3970792" y="2692893"/>
          <a:ext cx="2858170" cy="907851"/>
        </a:xfrm>
        <a:prstGeom prst="roundRect">
          <a:avLst/>
        </a:prstGeom>
        <a:solidFill>
          <a:schemeClr val="accent3">
            <a:hueOff val="4500106"/>
            <a:satOff val="-6752"/>
            <a:lumOff val="-1098"/>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4500106"/>
              <a:satOff val="-6752"/>
              <a:lumOff val="-1098"/>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Costeo de la operación, Rentabilidad</a:t>
          </a:r>
          <a:endParaRPr lang="es-ES" sz="2100" kern="1200" dirty="0"/>
        </a:p>
      </dsp:txBody>
      <dsp:txXfrm>
        <a:off x="4015110" y="2737211"/>
        <a:ext cx="2769534" cy="819215"/>
      </dsp:txXfrm>
    </dsp:sp>
    <dsp:sp modelId="{6BFB0CCD-9E4C-B74F-AF6A-0FB2E7E85577}">
      <dsp:nvSpPr>
        <dsp:cNvPr id="0" name=""/>
        <dsp:cNvSpPr/>
      </dsp:nvSpPr>
      <dsp:spPr>
        <a:xfrm>
          <a:off x="2641531" y="3890924"/>
          <a:ext cx="1815703" cy="907851"/>
        </a:xfrm>
        <a:prstGeom prst="roundRect">
          <a:avLst/>
        </a:prstGeom>
        <a:solidFill>
          <a:schemeClr val="accent3">
            <a:hueOff val="6750160"/>
            <a:satOff val="-10128"/>
            <a:lumOff val="-1647"/>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6750160"/>
              <a:satOff val="-10128"/>
              <a:lumOff val="-1647"/>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Capital para inversión </a:t>
          </a:r>
          <a:endParaRPr lang="es-ES" sz="2100" kern="1200" dirty="0"/>
        </a:p>
      </dsp:txBody>
      <dsp:txXfrm>
        <a:off x="2685849" y="3935242"/>
        <a:ext cx="1727067" cy="819215"/>
      </dsp:txXfrm>
    </dsp:sp>
    <dsp:sp modelId="{0C87D51D-2B62-A74D-89F0-2E252BFFE25E}">
      <dsp:nvSpPr>
        <dsp:cNvPr id="0" name=""/>
        <dsp:cNvSpPr/>
      </dsp:nvSpPr>
      <dsp:spPr>
        <a:xfrm>
          <a:off x="957501" y="2918649"/>
          <a:ext cx="1815703" cy="907851"/>
        </a:xfrm>
        <a:prstGeom prst="roundRect">
          <a:avLst/>
        </a:prstGeom>
        <a:solidFill>
          <a:schemeClr val="accent3">
            <a:hueOff val="9000212"/>
            <a:satOff val="-13504"/>
            <a:lumOff val="-2196"/>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9000212"/>
              <a:satOff val="-13504"/>
              <a:lumOff val="-2196"/>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Capacitación</a:t>
          </a:r>
          <a:endParaRPr lang="es-ES" sz="2100" kern="1200" dirty="0"/>
        </a:p>
      </dsp:txBody>
      <dsp:txXfrm>
        <a:off x="1001819" y="2962967"/>
        <a:ext cx="1727067" cy="819215"/>
      </dsp:txXfrm>
    </dsp:sp>
    <dsp:sp modelId="{8E10BD27-E929-A749-AE7E-58A1061B4A89}">
      <dsp:nvSpPr>
        <dsp:cNvPr id="0" name=""/>
        <dsp:cNvSpPr/>
      </dsp:nvSpPr>
      <dsp:spPr>
        <a:xfrm>
          <a:off x="957501" y="974099"/>
          <a:ext cx="1815703" cy="907851"/>
        </a:xfrm>
        <a:prstGeom prst="roundRect">
          <a:avLst/>
        </a:prstGeom>
        <a:solidFill>
          <a:schemeClr val="accent3">
            <a:hueOff val="11250266"/>
            <a:satOff val="-16880"/>
            <a:lumOff val="-274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11250266"/>
              <a:satOff val="-16880"/>
              <a:lumOff val="-274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Ejecución</a:t>
          </a:r>
          <a:endParaRPr lang="es-ES" sz="2100" kern="1200" dirty="0"/>
        </a:p>
      </dsp:txBody>
      <dsp:txXfrm>
        <a:off x="1001819" y="1018417"/>
        <a:ext cx="1727067" cy="819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4A24C-B1B3-D54F-96CA-9DDD2DCD3BCB}">
      <dsp:nvSpPr>
        <dsp:cNvPr id="0" name=""/>
        <dsp:cNvSpPr/>
      </dsp:nvSpPr>
      <dsp:spPr>
        <a:xfrm>
          <a:off x="3156373" y="0"/>
          <a:ext cx="1810122" cy="181030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D3FE24-5D9A-374C-A751-2D961CA8DE8A}">
      <dsp:nvSpPr>
        <dsp:cNvPr id="0" name=""/>
        <dsp:cNvSpPr/>
      </dsp:nvSpPr>
      <dsp:spPr>
        <a:xfrm>
          <a:off x="3556019" y="655281"/>
          <a:ext cx="1010150" cy="505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Identificación de Capacidades</a:t>
          </a:r>
          <a:endParaRPr lang="es-ES" sz="1100" b="1" kern="1200" dirty="0"/>
        </a:p>
      </dsp:txBody>
      <dsp:txXfrm>
        <a:off x="3556019" y="655281"/>
        <a:ext cx="1010150" cy="505023"/>
      </dsp:txXfrm>
    </dsp:sp>
    <dsp:sp modelId="{637E2527-EA17-7D48-9319-2D67443CDF46}">
      <dsp:nvSpPr>
        <dsp:cNvPr id="0" name=""/>
        <dsp:cNvSpPr/>
      </dsp:nvSpPr>
      <dsp:spPr>
        <a:xfrm>
          <a:off x="2653504" y="1040290"/>
          <a:ext cx="1810122" cy="1810306"/>
        </a:xfrm>
        <a:prstGeom prst="leftCircularArrow">
          <a:avLst>
            <a:gd name="adj1" fmla="val 10980"/>
            <a:gd name="adj2" fmla="val 1142322"/>
            <a:gd name="adj3" fmla="val 6300000"/>
            <a:gd name="adj4" fmla="val 18900000"/>
            <a:gd name="adj5" fmla="val 12500"/>
          </a:avLst>
        </a:prstGeom>
        <a:solidFill>
          <a:schemeClr val="accent2">
            <a:hueOff val="1560507"/>
            <a:satOff val="-1946"/>
            <a:lumOff val="458"/>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05ADF4-B990-8641-9660-6E7BFA0513F2}">
      <dsp:nvSpPr>
        <dsp:cNvPr id="0" name=""/>
        <dsp:cNvSpPr/>
      </dsp:nvSpPr>
      <dsp:spPr>
        <a:xfrm>
          <a:off x="3051113" y="1697492"/>
          <a:ext cx="1010150" cy="505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Análisis del mercado</a:t>
          </a:r>
          <a:endParaRPr lang="es-ES" sz="1100" b="1" kern="1200" dirty="0"/>
        </a:p>
      </dsp:txBody>
      <dsp:txXfrm>
        <a:off x="3051113" y="1697492"/>
        <a:ext cx="1010150" cy="505023"/>
      </dsp:txXfrm>
    </dsp:sp>
    <dsp:sp modelId="{60C6A17E-7E9E-BB44-AC65-CD6D607A17F2}">
      <dsp:nvSpPr>
        <dsp:cNvPr id="0" name=""/>
        <dsp:cNvSpPr/>
      </dsp:nvSpPr>
      <dsp:spPr>
        <a:xfrm>
          <a:off x="3156373" y="2084420"/>
          <a:ext cx="1810122" cy="1810306"/>
        </a:xfrm>
        <a:prstGeom prst="circularArrow">
          <a:avLst>
            <a:gd name="adj1" fmla="val 10980"/>
            <a:gd name="adj2" fmla="val 1142322"/>
            <a:gd name="adj3" fmla="val 4500000"/>
            <a:gd name="adj4" fmla="val 13500000"/>
            <a:gd name="adj5" fmla="val 12500"/>
          </a:avLst>
        </a:prstGeom>
        <a:solidFill>
          <a:schemeClr val="accent2">
            <a:hueOff val="3121013"/>
            <a:satOff val="-3893"/>
            <a:lumOff val="915"/>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79C485-DF3F-6942-A4D0-5333A5883CB6}">
      <dsp:nvSpPr>
        <dsp:cNvPr id="0" name=""/>
        <dsp:cNvSpPr/>
      </dsp:nvSpPr>
      <dsp:spPr>
        <a:xfrm>
          <a:off x="3556019" y="2739702"/>
          <a:ext cx="1010150" cy="505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Creación de Currículo de servicios</a:t>
          </a:r>
          <a:endParaRPr lang="es-ES" sz="1100" b="1" kern="1200" dirty="0"/>
        </a:p>
      </dsp:txBody>
      <dsp:txXfrm>
        <a:off x="3556019" y="2739702"/>
        <a:ext cx="1010150" cy="505023"/>
      </dsp:txXfrm>
    </dsp:sp>
    <dsp:sp modelId="{C2CC1683-DB70-254F-B5BE-371E4E8DADB3}">
      <dsp:nvSpPr>
        <dsp:cNvPr id="0" name=""/>
        <dsp:cNvSpPr/>
      </dsp:nvSpPr>
      <dsp:spPr>
        <a:xfrm>
          <a:off x="2782532" y="3244725"/>
          <a:ext cx="1555122" cy="1555874"/>
        </a:xfrm>
        <a:prstGeom prst="blockArc">
          <a:avLst>
            <a:gd name="adj1" fmla="val 0"/>
            <a:gd name="adj2" fmla="val 18900000"/>
            <a:gd name="adj3" fmla="val 12740"/>
          </a:avLst>
        </a:prstGeom>
        <a:solidFill>
          <a:schemeClr val="accent2">
            <a:hueOff val="4681520"/>
            <a:satOff val="-5839"/>
            <a:lumOff val="1373"/>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DCA05B-787D-3D4C-8F5C-BEA79867C4B8}">
      <dsp:nvSpPr>
        <dsp:cNvPr id="0" name=""/>
        <dsp:cNvSpPr/>
      </dsp:nvSpPr>
      <dsp:spPr>
        <a:xfrm>
          <a:off x="3051113" y="3781912"/>
          <a:ext cx="1010150" cy="505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Promoción de Servicios</a:t>
          </a:r>
          <a:endParaRPr lang="es-ES" sz="1100" b="1" kern="1200" dirty="0"/>
        </a:p>
      </dsp:txBody>
      <dsp:txXfrm>
        <a:off x="3051113" y="3781912"/>
        <a:ext cx="1010150" cy="5050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0A637-22E7-1A47-84CC-D32EE15908CA}" type="datetimeFigureOut">
              <a:rPr lang="es-ES" smtClean="0"/>
              <a:t>23/7/15</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C5AF9-9668-4849-BBD3-353F0FDBF13D}" type="slidenum">
              <a:rPr lang="es-ES" smtClean="0"/>
              <a:t>‹Nr.›</a:t>
            </a:fld>
            <a:endParaRPr lang="es-ES" dirty="0"/>
          </a:p>
        </p:txBody>
      </p:sp>
    </p:spTree>
    <p:extLst>
      <p:ext uri="{BB962C8B-B14F-4D97-AF65-F5344CB8AC3E}">
        <p14:creationId xmlns:p14="http://schemas.microsoft.com/office/powerpoint/2010/main" val="2656345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55524F-53A5-4BB2-B18F-F75613234E66}" type="datetimeFigureOut">
              <a:rPr lang="es-SV" smtClean="0"/>
              <a:t>23/7/15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5524F-53A5-4BB2-B18F-F75613234E66}" type="datetimeFigureOut">
              <a:rPr lang="es-SV" smtClean="0"/>
              <a:t>23/7/15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5524F-53A5-4BB2-B18F-F75613234E66}" type="datetimeFigureOut">
              <a:rPr lang="es-SV" smtClean="0"/>
              <a:t>23/7/15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5524F-53A5-4BB2-B18F-F75613234E66}" type="datetimeFigureOut">
              <a:rPr lang="es-SV" smtClean="0"/>
              <a:t>23/7/15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55524F-53A5-4BB2-B18F-F75613234E66}" type="datetimeFigureOut">
              <a:rPr lang="es-SV" smtClean="0"/>
              <a:t>23/7/15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955524F-53A5-4BB2-B18F-F75613234E66}" type="datetimeFigureOut">
              <a:rPr lang="es-SV" smtClean="0"/>
              <a:t>23/7/15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955524F-53A5-4BB2-B18F-F75613234E66}" type="datetimeFigureOut">
              <a:rPr lang="es-SV" smtClean="0"/>
              <a:t>23/7/15</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55524F-53A5-4BB2-B18F-F75613234E66}" type="datetimeFigureOut">
              <a:rPr lang="es-SV" smtClean="0"/>
              <a:t>23/7/15</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5524F-53A5-4BB2-B18F-F75613234E66}" type="datetimeFigureOut">
              <a:rPr lang="es-SV" smtClean="0"/>
              <a:t>23/7/15</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E50637AF-7211-4739-83CA-154E6A1C34EA}" type="slidenum">
              <a:rPr lang="es-SV" smtClean="0"/>
              <a:t>‹Nr.›</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55524F-53A5-4BB2-B18F-F75613234E66}" type="datetimeFigureOut">
              <a:rPr lang="es-SV" smtClean="0"/>
              <a:t>23/7/15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E50637AF-7211-4739-83CA-154E6A1C34EA}" type="slidenum">
              <a:rPr lang="es-SV" smtClean="0"/>
              <a:t>‹Nr.›</a:t>
            </a:fld>
            <a:endParaRPr lang="es-SV"/>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D955524F-53A5-4BB2-B18F-F75613234E66}" type="datetimeFigureOut">
              <a:rPr lang="es-SV" smtClean="0"/>
              <a:t>23/7/15</a:t>
            </a:fld>
            <a:endParaRPr lang="es-SV"/>
          </a:p>
        </p:txBody>
      </p:sp>
      <p:sp>
        <p:nvSpPr>
          <p:cNvPr id="9" name="Slide Number Placeholder 8"/>
          <p:cNvSpPr>
            <a:spLocks noGrp="1"/>
          </p:cNvSpPr>
          <p:nvPr>
            <p:ph type="sldNum" sz="quarter" idx="11"/>
          </p:nvPr>
        </p:nvSpPr>
        <p:spPr/>
        <p:txBody>
          <a:bodyPr/>
          <a:lstStyle/>
          <a:p>
            <a:fld id="{E50637AF-7211-4739-83CA-154E6A1C34EA}" type="slidenum">
              <a:rPr lang="es-SV" smtClean="0"/>
              <a:t>‹Nr.›</a:t>
            </a:fld>
            <a:endParaRPr lang="es-SV"/>
          </a:p>
        </p:txBody>
      </p:sp>
      <p:sp>
        <p:nvSpPr>
          <p:cNvPr id="10" name="Footer Placeholder 9"/>
          <p:cNvSpPr>
            <a:spLocks noGrp="1"/>
          </p:cNvSpPr>
          <p:nvPr>
            <p:ph type="ftr" sz="quarter" idx="12"/>
          </p:nvPr>
        </p:nvSpPr>
        <p:spPr/>
        <p:txBody>
          <a:bodyPr/>
          <a:lstStyle/>
          <a:p>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0637AF-7211-4739-83CA-154E6A1C34EA}" type="slidenum">
              <a:rPr lang="es-SV" smtClean="0"/>
              <a:t>‹Nr.›</a:t>
            </a:fld>
            <a:endParaRPr lang="es-SV"/>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SV"/>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55524F-53A5-4BB2-B18F-F75613234E66}" type="datetimeFigureOut">
              <a:rPr lang="es-SV" smtClean="0"/>
              <a:t>23/7/15</a:t>
            </a:fld>
            <a:endParaRPr 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60648"/>
            <a:ext cx="8208912" cy="2520279"/>
          </a:xfrm>
        </p:spPr>
        <p:txBody>
          <a:bodyPr/>
          <a:lstStyle/>
          <a:p>
            <a:r>
              <a:rPr lang="es-SV" sz="4400" b="1" dirty="0" smtClean="0"/>
              <a:t/>
            </a:r>
            <a:br>
              <a:rPr lang="es-SV" sz="4400" b="1" dirty="0" smtClean="0"/>
            </a:br>
            <a:r>
              <a:rPr lang="es-SV" sz="4400" b="1" dirty="0"/>
              <a:t/>
            </a:r>
            <a:br>
              <a:rPr lang="es-SV" sz="4400" b="1" dirty="0"/>
            </a:br>
            <a:r>
              <a:rPr lang="es-SV" sz="4400" b="1" dirty="0" smtClean="0"/>
              <a:t/>
            </a:r>
            <a:br>
              <a:rPr lang="es-SV" sz="4400" b="1" dirty="0" smtClean="0"/>
            </a:br>
            <a:r>
              <a:rPr lang="es-SV" sz="4400" b="1" dirty="0"/>
              <a:t/>
            </a:r>
            <a:br>
              <a:rPr lang="es-SV" sz="4400" b="1" dirty="0"/>
            </a:br>
            <a:r>
              <a:rPr lang="es-SV" sz="4400" b="1" dirty="0" smtClean="0"/>
              <a:t/>
            </a:r>
            <a:br>
              <a:rPr lang="es-SV" sz="4400" b="1" dirty="0" smtClean="0"/>
            </a:br>
            <a:r>
              <a:rPr lang="es-SV" sz="4400" b="1" dirty="0"/>
              <a:t/>
            </a:r>
            <a:br>
              <a:rPr lang="es-SV" sz="4400" b="1" dirty="0"/>
            </a:br>
            <a:r>
              <a:rPr lang="es-SV" sz="4400" dirty="0" smtClean="0"/>
              <a:t>“Planes de fortalecimiento y auto sotenibilidad”</a:t>
            </a:r>
            <a:endParaRPr lang="es-SV" sz="4400" b="1" dirty="0"/>
          </a:p>
        </p:txBody>
      </p:sp>
      <p:sp>
        <p:nvSpPr>
          <p:cNvPr id="3" name="2 Subtítulo"/>
          <p:cNvSpPr>
            <a:spLocks noGrp="1"/>
          </p:cNvSpPr>
          <p:nvPr>
            <p:ph type="subTitle" idx="1"/>
          </p:nvPr>
        </p:nvSpPr>
        <p:spPr>
          <a:xfrm>
            <a:off x="395536" y="3429000"/>
            <a:ext cx="6461760" cy="1584176"/>
          </a:xfrm>
        </p:spPr>
        <p:txBody>
          <a:bodyPr>
            <a:normAutofit/>
          </a:bodyPr>
          <a:lstStyle/>
          <a:p>
            <a:r>
              <a:rPr lang="es-SV" dirty="0" smtClean="0"/>
              <a:t>Proyecto del Fondo Mundial</a:t>
            </a:r>
          </a:p>
          <a:p>
            <a:r>
              <a:rPr lang="es-SV" dirty="0" smtClean="0"/>
              <a:t>Periodo Julio 2015.</a:t>
            </a:r>
          </a:p>
          <a:p>
            <a:endParaRPr lang="es-SV" dirty="0" smtClean="0"/>
          </a:p>
          <a:p>
            <a:endParaRPr lang="es-SV"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3568" y="5368348"/>
            <a:ext cx="2470563" cy="79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descr="Description: Description: Descripción: Nuevo Logo Plan_WEB_Azul"/>
          <p:cNvPicPr/>
          <p:nvPr/>
        </p:nvPicPr>
        <p:blipFill>
          <a:blip r:embed="rId3" cstate="print">
            <a:extLst>
              <a:ext uri="{28A0092B-C50C-407E-A947-70E740481C1C}">
                <a14:useLocalDpi xmlns:a14="http://schemas.microsoft.com/office/drawing/2010/main"/>
              </a:ext>
            </a:extLst>
          </a:blip>
          <a:srcRect r="54060"/>
          <a:stretch>
            <a:fillRect/>
          </a:stretch>
        </p:blipFill>
        <p:spPr bwMode="auto">
          <a:xfrm>
            <a:off x="6876256" y="5085184"/>
            <a:ext cx="993622" cy="1156996"/>
          </a:xfrm>
          <a:prstGeom prst="rect">
            <a:avLst/>
          </a:prstGeom>
          <a:noFill/>
          <a:ln>
            <a:noFill/>
          </a:ln>
        </p:spPr>
      </p:pic>
    </p:spTree>
    <p:extLst>
      <p:ext uri="{BB962C8B-B14F-4D97-AF65-F5344CB8AC3E}">
        <p14:creationId xmlns:p14="http://schemas.microsoft.com/office/powerpoint/2010/main" val="241099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Estrat</a:t>
            </a:r>
            <a:r>
              <a:rPr lang="es-SV" dirty="0"/>
              <a:t>e</a:t>
            </a:r>
            <a:r>
              <a:rPr lang="es-SV" dirty="0" smtClean="0"/>
              <a:t>gia para la sostenibilidad integral</a:t>
            </a:r>
            <a:endParaRPr lang="es-ES" dirty="0"/>
          </a:p>
        </p:txBody>
      </p:sp>
      <p:sp>
        <p:nvSpPr>
          <p:cNvPr id="3" name="Marcador de contenido 2"/>
          <p:cNvSpPr>
            <a:spLocks noGrp="1"/>
          </p:cNvSpPr>
          <p:nvPr>
            <p:ph idx="1"/>
          </p:nvPr>
        </p:nvSpPr>
        <p:spPr>
          <a:xfrm>
            <a:off x="457200" y="2204864"/>
            <a:ext cx="7620000" cy="4195936"/>
          </a:xfrm>
        </p:spPr>
        <p:txBody>
          <a:bodyPr/>
          <a:lstStyle/>
          <a:p>
            <a:pPr marL="114300" indent="0">
              <a:buNone/>
            </a:pPr>
            <a:r>
              <a:rPr lang="es-SV" b="1" dirty="0"/>
              <a:t>Componente I. Conocimiento y Habilidades</a:t>
            </a:r>
          </a:p>
          <a:p>
            <a:pPr marL="114300" indent="0" algn="just">
              <a:buNone/>
            </a:pPr>
            <a:r>
              <a:rPr lang="es-SV" dirty="0"/>
              <a:t>Componente  donde se identifican los conocimientos, habilidades, debilidades, limitantes y lecciones aprendidas que cada uno de los Sub Receptores tienen en las </a:t>
            </a:r>
            <a:r>
              <a:rPr lang="es-SV" dirty="0" smtClean="0"/>
              <a:t>áreas administrativas, financieras, </a:t>
            </a:r>
            <a:r>
              <a:rPr lang="es-SV" dirty="0"/>
              <a:t>monitoreo/evaluación, programática, entre otras que sean identificadas  en la elaboración de matriz de riesgos, evaluación de desempeño, así también que se establezcan en el Plan de Fortalecimiento </a:t>
            </a:r>
          </a:p>
          <a:p>
            <a:endParaRPr lang="es-ES" dirty="0"/>
          </a:p>
        </p:txBody>
      </p:sp>
    </p:spTree>
    <p:extLst>
      <p:ext uri="{BB962C8B-B14F-4D97-AF65-F5344CB8AC3E}">
        <p14:creationId xmlns:p14="http://schemas.microsoft.com/office/powerpoint/2010/main" val="173655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Estrat</a:t>
            </a:r>
            <a:r>
              <a:rPr lang="es-SV" dirty="0"/>
              <a:t>e</a:t>
            </a:r>
            <a:r>
              <a:rPr lang="es-SV" dirty="0" smtClean="0"/>
              <a:t>gia </a:t>
            </a:r>
            <a:r>
              <a:rPr lang="es-SV" dirty="0"/>
              <a:t>para la sostenibilidad integral</a:t>
            </a:r>
            <a:endParaRPr lang="es-ES" dirty="0"/>
          </a:p>
        </p:txBody>
      </p:sp>
      <p:sp>
        <p:nvSpPr>
          <p:cNvPr id="3" name="Marcador de contenido 2"/>
          <p:cNvSpPr>
            <a:spLocks noGrp="1"/>
          </p:cNvSpPr>
          <p:nvPr>
            <p:ph idx="1"/>
          </p:nvPr>
        </p:nvSpPr>
        <p:spPr>
          <a:xfrm>
            <a:off x="457200" y="1988840"/>
            <a:ext cx="4042792" cy="4411960"/>
          </a:xfrm>
        </p:spPr>
        <p:txBody>
          <a:bodyPr/>
          <a:lstStyle/>
          <a:p>
            <a:pPr marL="114300" indent="0">
              <a:buNone/>
            </a:pPr>
            <a:r>
              <a:rPr lang="es-SV" b="1" dirty="0"/>
              <a:t>Componente II.</a:t>
            </a:r>
            <a:r>
              <a:rPr lang="es-SV" dirty="0"/>
              <a:t> </a:t>
            </a:r>
            <a:r>
              <a:rPr lang="es-SV" b="1" dirty="0"/>
              <a:t>Procesos institucionales de fortalecimiento </a:t>
            </a:r>
            <a:r>
              <a:rPr lang="es-SV" b="1" dirty="0" smtClean="0"/>
              <a:t>priorizados</a:t>
            </a:r>
          </a:p>
          <a:p>
            <a:pPr marL="114300" indent="0">
              <a:buNone/>
            </a:pPr>
            <a:r>
              <a:rPr lang="es-SV" dirty="0" smtClean="0"/>
              <a:t>En </a:t>
            </a:r>
            <a:r>
              <a:rPr lang="es-SV" dirty="0"/>
              <a:t>éste componente se obtendrá la información a través de taller de trabajo, en donde cada organización Sub Receptoras priorizará sus necesidades en las diferentes áreas, para que éstas sean fortalecidas a través del ciclo de asistencia técnica y capacitación.</a:t>
            </a:r>
          </a:p>
          <a:p>
            <a:endParaRPr lang="es-ES" dirty="0"/>
          </a:p>
        </p:txBody>
      </p:sp>
      <p:pic>
        <p:nvPicPr>
          <p:cNvPr id="4" name="Imagen 3" descr="DSC0398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6003" y="2636912"/>
            <a:ext cx="3648405" cy="2736304"/>
          </a:xfrm>
          <a:prstGeom prst="rect">
            <a:avLst/>
          </a:prstGeom>
        </p:spPr>
      </p:pic>
    </p:spTree>
    <p:extLst>
      <p:ext uri="{BB962C8B-B14F-4D97-AF65-F5344CB8AC3E}">
        <p14:creationId xmlns:p14="http://schemas.microsoft.com/office/powerpoint/2010/main" val="202682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Estrat</a:t>
            </a:r>
            <a:r>
              <a:rPr lang="es-SV" dirty="0"/>
              <a:t>e</a:t>
            </a:r>
            <a:r>
              <a:rPr lang="es-SV" dirty="0" smtClean="0"/>
              <a:t>gia </a:t>
            </a:r>
            <a:r>
              <a:rPr lang="es-SV" dirty="0"/>
              <a:t>para la sostenibilidad integral</a:t>
            </a:r>
            <a:endParaRPr lang="es-ES" dirty="0"/>
          </a:p>
        </p:txBody>
      </p:sp>
      <p:sp>
        <p:nvSpPr>
          <p:cNvPr id="3" name="Marcador de contenido 2"/>
          <p:cNvSpPr>
            <a:spLocks noGrp="1"/>
          </p:cNvSpPr>
          <p:nvPr>
            <p:ph idx="1"/>
          </p:nvPr>
        </p:nvSpPr>
        <p:spPr>
          <a:xfrm>
            <a:off x="457200" y="2060848"/>
            <a:ext cx="4474840" cy="4339952"/>
          </a:xfrm>
        </p:spPr>
        <p:txBody>
          <a:bodyPr>
            <a:normAutofit fontScale="92500" lnSpcReduction="10000"/>
          </a:bodyPr>
          <a:lstStyle/>
          <a:p>
            <a:pPr marL="114300" indent="0">
              <a:buNone/>
            </a:pPr>
            <a:r>
              <a:rPr lang="es-SV" b="1" dirty="0"/>
              <a:t>Componente III. Elaboración de Plan de Sostenibilidad, Técnico/Financiero planteamiento de estrategia.</a:t>
            </a:r>
            <a:endParaRPr lang="es-SV" dirty="0"/>
          </a:p>
          <a:p>
            <a:pPr marL="114300" indent="0">
              <a:buNone/>
            </a:pPr>
            <a:r>
              <a:rPr lang="es-SV" dirty="0"/>
              <a:t> </a:t>
            </a:r>
          </a:p>
          <a:p>
            <a:pPr marL="114300" indent="0" algn="just">
              <a:buNone/>
            </a:pPr>
            <a:r>
              <a:rPr lang="es-SV" dirty="0"/>
              <a:t>Una vez las organizaciones Sub Receptoras se encuentren fortalecidas en sus capacidades o hayan reforzado las mismas y se determine el avance </a:t>
            </a:r>
            <a:r>
              <a:rPr lang="es-SV" dirty="0" smtClean="0"/>
              <a:t>en la </a:t>
            </a:r>
            <a:r>
              <a:rPr lang="es-SV" dirty="0"/>
              <a:t>mejora </a:t>
            </a:r>
            <a:r>
              <a:rPr lang="es-SV" dirty="0" smtClean="0"/>
              <a:t>de </a:t>
            </a:r>
            <a:r>
              <a:rPr lang="es-SV" dirty="0"/>
              <a:t>cada una de las áreas, se elaborará un Plan de Sostenibilidad Técnico y Financiero para la generación de recursos propios a través del establecimiento de </a:t>
            </a:r>
            <a:r>
              <a:rPr lang="es-SV" dirty="0" smtClean="0"/>
              <a:t>estrategias y </a:t>
            </a:r>
            <a:r>
              <a:rPr lang="es-SV" dirty="0"/>
              <a:t>de planes de </a:t>
            </a:r>
            <a:r>
              <a:rPr lang="es-SV" dirty="0" smtClean="0"/>
              <a:t>negocios.</a:t>
            </a:r>
            <a:endParaRPr lang="es-SV" dirty="0"/>
          </a:p>
          <a:p>
            <a:endParaRPr lang="es-ES" dirty="0"/>
          </a:p>
        </p:txBody>
      </p:sp>
      <p:pic>
        <p:nvPicPr>
          <p:cNvPr id="4" name="Imagen 3" descr="DSC041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564904"/>
            <a:ext cx="3312368" cy="2736304"/>
          </a:xfrm>
          <a:prstGeom prst="rect">
            <a:avLst/>
          </a:prstGeom>
        </p:spPr>
      </p:pic>
    </p:spTree>
    <p:extLst>
      <p:ext uri="{BB962C8B-B14F-4D97-AF65-F5344CB8AC3E}">
        <p14:creationId xmlns:p14="http://schemas.microsoft.com/office/powerpoint/2010/main" val="229471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Estrategia para la sostenibilidad integral</a:t>
            </a:r>
            <a:endParaRPr lang="es-ES" dirty="0"/>
          </a:p>
        </p:txBody>
      </p:sp>
      <p:sp>
        <p:nvSpPr>
          <p:cNvPr id="3" name="Marcador de contenido 2"/>
          <p:cNvSpPr>
            <a:spLocks noGrp="1"/>
          </p:cNvSpPr>
          <p:nvPr>
            <p:ph idx="1"/>
          </p:nvPr>
        </p:nvSpPr>
        <p:spPr>
          <a:xfrm>
            <a:off x="457200" y="1916832"/>
            <a:ext cx="7620000" cy="4483968"/>
          </a:xfrm>
        </p:spPr>
        <p:txBody>
          <a:bodyPr/>
          <a:lstStyle/>
          <a:p>
            <a:pPr marL="114300" indent="0">
              <a:buNone/>
            </a:pPr>
            <a:r>
              <a:rPr lang="es-SV" b="1" dirty="0"/>
              <a:t>Componente IV. Iniciativas de Sostenibilidad</a:t>
            </a:r>
            <a:endParaRPr lang="es-SV" dirty="0"/>
          </a:p>
          <a:p>
            <a:pPr marL="114300" indent="0" algn="just">
              <a:buNone/>
            </a:pPr>
            <a:r>
              <a:rPr lang="es-SV" dirty="0"/>
              <a:t>En éste componente se ejecutaran las actividades planteadas en los Planes de Sostenibilidad, los cuales tendrán una evaluación y monitoreo constante sobre la marcha, para utilizar estrategias de mejora, si se detectaran fallas en los procesos de implementación.</a:t>
            </a:r>
          </a:p>
          <a:p>
            <a:endParaRPr lang="es-ES" dirty="0"/>
          </a:p>
        </p:txBody>
      </p:sp>
      <p:pic>
        <p:nvPicPr>
          <p:cNvPr id="4" name="Imagen 3" descr="IMG_224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119656"/>
            <a:ext cx="4135896" cy="2757264"/>
          </a:xfrm>
          <a:prstGeom prst="rect">
            <a:avLst/>
          </a:prstGeom>
        </p:spPr>
      </p:pic>
    </p:spTree>
    <p:extLst>
      <p:ext uri="{BB962C8B-B14F-4D97-AF65-F5344CB8AC3E}">
        <p14:creationId xmlns:p14="http://schemas.microsoft.com/office/powerpoint/2010/main" val="209704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Auto Sostenibilidad</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8505145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93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rectángulo 4"/>
          <p:cNvSpPr/>
          <p:nvPr/>
        </p:nvSpPr>
        <p:spPr>
          <a:xfrm rot="928205">
            <a:off x="4962135" y="556729"/>
            <a:ext cx="3791730" cy="3440286"/>
          </a:xfrm>
          <a:prstGeom prst="rtTriangle">
            <a:avLst/>
          </a:prstGeom>
          <a:gradFill flip="none" rotWithShape="1">
            <a:gsLst>
              <a:gs pos="0">
                <a:schemeClr val="accent6">
                  <a:lumMod val="60000"/>
                  <a:lumOff val="40000"/>
                </a:schemeClr>
              </a:gs>
              <a:gs pos="38000">
                <a:srgbClr val="FFFFFF"/>
              </a:gs>
            </a:gsLst>
            <a:lin ang="1950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 name="Título 1"/>
          <p:cNvSpPr>
            <a:spLocks noGrp="1"/>
          </p:cNvSpPr>
          <p:nvPr>
            <p:ph type="title"/>
          </p:nvPr>
        </p:nvSpPr>
        <p:spPr/>
        <p:txBody>
          <a:bodyPr/>
          <a:lstStyle/>
          <a:p>
            <a:r>
              <a:rPr lang="es-ES" dirty="0" smtClean="0"/>
              <a:t>Acceso a nuevos Financiamientos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59130398"/>
              </p:ext>
            </p:extLst>
          </p:nvPr>
        </p:nvGraphicFramePr>
        <p:xfrm>
          <a:off x="539552" y="1196752"/>
          <a:ext cx="7620000" cy="53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051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 Económica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323637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2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Venta de Servicios</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29326998"/>
              </p:ext>
            </p:extLst>
          </p:nvPr>
        </p:nvGraphicFramePr>
        <p:xfrm>
          <a:off x="-2052736" y="1556792"/>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635896" y="1988840"/>
            <a:ext cx="4608512" cy="3693319"/>
          </a:xfrm>
          <a:prstGeom prst="rect">
            <a:avLst/>
          </a:prstGeom>
          <a:noFill/>
        </p:spPr>
        <p:txBody>
          <a:bodyPr wrap="square" rtlCol="0">
            <a:spAutoFit/>
          </a:bodyPr>
          <a:lstStyle/>
          <a:p>
            <a:pPr algn="just"/>
            <a:r>
              <a:rPr lang="es-ES" dirty="0" smtClean="0"/>
              <a:t>Es necesario establecer de forma clara cuales son las fortalezas de las organización y lo servicios que puede ofertar de acuerdo a la experiencia que posee. Acorde a esta experiencia se puede establecer el tipo de servicio que la organización puede ofertar como: servicios de capacitación, asesoría o entrenamiento. </a:t>
            </a:r>
            <a:endParaRPr lang="es-ES" dirty="0"/>
          </a:p>
          <a:p>
            <a:pPr algn="just"/>
            <a:r>
              <a:rPr lang="es-ES" dirty="0" smtClean="0"/>
              <a:t>Se debe de realizar una análisis del mercado para identificar las oportunidades reales al ofertar dichos servicios. Si existe un buen nicho de mercado, se debe de construir una estrategia para promocionar dichos servicios.</a:t>
            </a:r>
            <a:endParaRPr lang="es-ES" dirty="0"/>
          </a:p>
        </p:txBody>
      </p:sp>
    </p:spTree>
    <p:extLst>
      <p:ext uri="{BB962C8B-B14F-4D97-AF65-F5344CB8AC3E}">
        <p14:creationId xmlns:p14="http://schemas.microsoft.com/office/powerpoint/2010/main" val="78680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Fortalecimiento de Socios</a:t>
            </a:r>
            <a:endParaRPr lang="es-ES" dirty="0"/>
          </a:p>
        </p:txBody>
      </p:sp>
      <p:sp>
        <p:nvSpPr>
          <p:cNvPr id="3" name="Marcador de contenido 2"/>
          <p:cNvSpPr>
            <a:spLocks noGrp="1"/>
          </p:cNvSpPr>
          <p:nvPr>
            <p:ph idx="1"/>
          </p:nvPr>
        </p:nvSpPr>
        <p:spPr/>
        <p:txBody>
          <a:bodyPr/>
          <a:lstStyle/>
          <a:p>
            <a:pPr algn="just"/>
            <a:r>
              <a:rPr lang="es-SV" dirty="0" smtClean="0"/>
              <a:t>Se entiende el </a:t>
            </a:r>
            <a:r>
              <a:rPr lang="es-SV" dirty="0"/>
              <a:t>proceso de elaboración de los planes de fortalecimiento Organizacional, </a:t>
            </a:r>
            <a:r>
              <a:rPr lang="es-SV" dirty="0" smtClean="0"/>
              <a:t>como </a:t>
            </a:r>
            <a:r>
              <a:rPr lang="es-SV" dirty="0"/>
              <a:t>un proceso de mejora </a:t>
            </a:r>
            <a:r>
              <a:rPr lang="es-SV" dirty="0" smtClean="0"/>
              <a:t>continua.</a:t>
            </a:r>
          </a:p>
          <a:p>
            <a:pPr algn="just"/>
            <a:r>
              <a:rPr lang="es-SV" dirty="0" smtClean="0"/>
              <a:t>Orientados </a:t>
            </a:r>
            <a:r>
              <a:rPr lang="es-SV" dirty="0"/>
              <a:t>a desarrollar las capacidades y habilidades </a:t>
            </a:r>
            <a:r>
              <a:rPr lang="es-SV" dirty="0" smtClean="0"/>
              <a:t>de las organizaciones sub receptoras.</a:t>
            </a:r>
          </a:p>
          <a:p>
            <a:pPr algn="just"/>
            <a:r>
              <a:rPr lang="es-SV" dirty="0" smtClean="0"/>
              <a:t>Estos planes han </a:t>
            </a:r>
            <a:r>
              <a:rPr lang="es-SV" dirty="0"/>
              <a:t>sido </a:t>
            </a:r>
            <a:r>
              <a:rPr lang="es-SV" dirty="0" smtClean="0"/>
              <a:t>el resultado de un </a:t>
            </a:r>
            <a:r>
              <a:rPr lang="es-SV" dirty="0"/>
              <a:t>esfuerzo conjunto </a:t>
            </a:r>
            <a:r>
              <a:rPr lang="es-SV" dirty="0" smtClean="0"/>
              <a:t>entre las organizaciones </a:t>
            </a:r>
            <a:r>
              <a:rPr lang="es-SV" dirty="0"/>
              <a:t>Sub Receptoras </a:t>
            </a:r>
            <a:r>
              <a:rPr lang="es-SV" dirty="0" smtClean="0"/>
              <a:t>y Plan en la búsqueda </a:t>
            </a:r>
            <a:r>
              <a:rPr lang="es-SV" dirty="0"/>
              <a:t>de dar respuesta a las necesidades </a:t>
            </a:r>
            <a:r>
              <a:rPr lang="es-SV" dirty="0" smtClean="0"/>
              <a:t>en </a:t>
            </a:r>
            <a:r>
              <a:rPr lang="es-SV" dirty="0"/>
              <a:t>las </a:t>
            </a:r>
            <a:r>
              <a:rPr lang="es-SV" dirty="0" smtClean="0"/>
              <a:t>áreas técnicas  </a:t>
            </a:r>
            <a:r>
              <a:rPr lang="es-ES" dirty="0" smtClean="0"/>
              <a:t>administrativas, financieras, incidencia </a:t>
            </a:r>
            <a:r>
              <a:rPr lang="es-ES" dirty="0"/>
              <a:t>política,  marco jurídico</a:t>
            </a:r>
            <a:r>
              <a:rPr lang="es-ES" dirty="0" smtClean="0"/>
              <a:t>, entre otras.</a:t>
            </a:r>
            <a:r>
              <a:rPr lang="es-SV" dirty="0" smtClean="0"/>
              <a:t> </a:t>
            </a:r>
            <a:endParaRPr lang="es-ES" dirty="0"/>
          </a:p>
        </p:txBody>
      </p:sp>
    </p:spTree>
    <p:extLst>
      <p:ext uri="{BB962C8B-B14F-4D97-AF65-F5344CB8AC3E}">
        <p14:creationId xmlns:p14="http://schemas.microsoft.com/office/powerpoint/2010/main" val="49790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Planes de Fortalecimiento</a:t>
            </a:r>
            <a:endParaRPr lang="es-ES" dirty="0"/>
          </a:p>
        </p:txBody>
      </p:sp>
      <p:sp>
        <p:nvSpPr>
          <p:cNvPr id="3" name="Marcador de contenido 2"/>
          <p:cNvSpPr>
            <a:spLocks noGrp="1"/>
          </p:cNvSpPr>
          <p:nvPr>
            <p:ph idx="1"/>
          </p:nvPr>
        </p:nvSpPr>
        <p:spPr>
          <a:xfrm>
            <a:off x="457200" y="1412776"/>
            <a:ext cx="7620000" cy="4988024"/>
          </a:xfrm>
        </p:spPr>
        <p:txBody>
          <a:bodyPr>
            <a:normAutofit lnSpcReduction="10000"/>
          </a:bodyPr>
          <a:lstStyle/>
          <a:p>
            <a:r>
              <a:rPr lang="es-ES" dirty="0"/>
              <a:t>I FASE: Elaboración de matriz de identificación de Riesgos de Organizaciones Sub </a:t>
            </a:r>
            <a:r>
              <a:rPr lang="es-ES" dirty="0" smtClean="0"/>
              <a:t>Receptoras, desde una visión de mejora continua.</a:t>
            </a:r>
            <a:endParaRPr lang="es-SV" dirty="0"/>
          </a:p>
          <a:p>
            <a:r>
              <a:rPr lang="es-ES" dirty="0"/>
              <a:t>II FASE: Evaluación de desempeño en base a grados de cumplimiento del Acuerdo de Subvención suscrito entre Plan/SR´</a:t>
            </a:r>
            <a:r>
              <a:rPr lang="es-ES" dirty="0" smtClean="0"/>
              <a:t>s.</a:t>
            </a:r>
            <a:endParaRPr lang="es-SV" dirty="0"/>
          </a:p>
          <a:p>
            <a:r>
              <a:rPr lang="es-ES" dirty="0"/>
              <a:t>III FASE: Elaboración de Plan de Fortalecimiento </a:t>
            </a:r>
            <a:r>
              <a:rPr lang="es-ES" dirty="0" smtClean="0"/>
              <a:t>en base a las áreas de oportunidad encontradas. </a:t>
            </a:r>
            <a:endParaRPr lang="es-ES" dirty="0"/>
          </a:p>
          <a:p>
            <a:pPr marL="114300" indent="0" algn="just">
              <a:buNone/>
            </a:pPr>
            <a:r>
              <a:rPr lang="es-SV" dirty="0"/>
              <a:t>Los Planes de Fortalecimiento presentan un análisis de la situación actual de cada una de las organizaciones, información obtenida de manera documental y a través de entrevistas, tomándose como marco de referencia la evaluación de desempeño y </a:t>
            </a:r>
            <a:r>
              <a:rPr lang="es-SV" dirty="0" smtClean="0"/>
              <a:t>una matriz </a:t>
            </a:r>
            <a:r>
              <a:rPr lang="es-SV" dirty="0"/>
              <a:t>de riesgos, </a:t>
            </a:r>
            <a:r>
              <a:rPr lang="es-SV" dirty="0" smtClean="0"/>
              <a:t>sumados a un análisis </a:t>
            </a:r>
            <a:r>
              <a:rPr lang="es-SV" dirty="0"/>
              <a:t>de impacto de los riesgos identificados por cada uno de los Sub receptores.  </a:t>
            </a:r>
          </a:p>
          <a:p>
            <a:pPr marL="114300" indent="0">
              <a:buNone/>
            </a:pPr>
            <a:endParaRPr lang="es-SV" dirty="0"/>
          </a:p>
          <a:p>
            <a:endParaRPr lang="es-ES" dirty="0"/>
          </a:p>
        </p:txBody>
      </p:sp>
    </p:spTree>
    <p:extLst>
      <p:ext uri="{BB962C8B-B14F-4D97-AF65-F5344CB8AC3E}">
        <p14:creationId xmlns:p14="http://schemas.microsoft.com/office/powerpoint/2010/main" val="1916826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Fases para la creación de Planes de fortalecimiento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294244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303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Fases para la creación de Planes de fortalecimiento</a:t>
            </a:r>
          </a:p>
        </p:txBody>
      </p:sp>
      <p:sp>
        <p:nvSpPr>
          <p:cNvPr id="3" name="Marcador de contenido 2"/>
          <p:cNvSpPr>
            <a:spLocks noGrp="1"/>
          </p:cNvSpPr>
          <p:nvPr>
            <p:ph idx="1"/>
          </p:nvPr>
        </p:nvSpPr>
        <p:spPr/>
        <p:txBody>
          <a:bodyPr/>
          <a:lstStyle/>
          <a:p>
            <a:pPr marL="114300" indent="0">
              <a:buNone/>
            </a:pPr>
            <a:r>
              <a:rPr lang="es-SV" b="1" dirty="0"/>
              <a:t>I FASE:</a:t>
            </a:r>
            <a:r>
              <a:rPr lang="es-SV" dirty="0"/>
              <a:t> Elaboración de matriz de identificación de Riesgos de Organizaciones Sub Receptoras, a través de mejora </a:t>
            </a:r>
            <a:r>
              <a:rPr lang="es-SV" dirty="0" smtClean="0"/>
              <a:t>continúa</a:t>
            </a:r>
            <a:r>
              <a:rPr lang="es-SV" dirty="0" smtClean="0">
                <a:effectLst>
                  <a:outerShdw blurRad="38100" dist="38100" dir="2700000" algn="tl">
                    <a:srgbClr val="000000">
                      <a:alpha val="43000"/>
                    </a:srgbClr>
                  </a:outerShdw>
                </a:effectLst>
              </a:rPr>
              <a:t>:</a:t>
            </a:r>
          </a:p>
          <a:p>
            <a:pPr marL="114300" indent="0">
              <a:buNone/>
            </a:pPr>
            <a:endParaRPr lang="es-SV" dirty="0"/>
          </a:p>
          <a:p>
            <a:pPr lvl="0"/>
            <a:r>
              <a:rPr lang="es-ES" dirty="0"/>
              <a:t>Análisis previo del entorno</a:t>
            </a:r>
            <a:endParaRPr lang="es-SV" dirty="0"/>
          </a:p>
          <a:p>
            <a:pPr lvl="0"/>
            <a:r>
              <a:rPr lang="es-ES" dirty="0"/>
              <a:t>Identificación de riesgos</a:t>
            </a:r>
            <a:endParaRPr lang="es-SV" dirty="0"/>
          </a:p>
          <a:p>
            <a:pPr lvl="0"/>
            <a:r>
              <a:rPr lang="es-ES" dirty="0"/>
              <a:t>Análisis de riesgos</a:t>
            </a:r>
            <a:endParaRPr lang="es-SV" dirty="0"/>
          </a:p>
          <a:p>
            <a:pPr lvl="0"/>
            <a:r>
              <a:rPr lang="es-ES" dirty="0"/>
              <a:t>Plan de acción de riesgos</a:t>
            </a:r>
            <a:endParaRPr lang="es-SV" dirty="0"/>
          </a:p>
          <a:p>
            <a:pPr lvl="0"/>
            <a:r>
              <a:rPr lang="es-ES" dirty="0"/>
              <a:t>Monitoreo </a:t>
            </a:r>
            <a:endParaRPr lang="es-SV" dirty="0"/>
          </a:p>
          <a:p>
            <a:pPr marL="114300" indent="0">
              <a:buNone/>
            </a:pPr>
            <a:endParaRPr lang="es-ES" dirty="0"/>
          </a:p>
        </p:txBody>
      </p:sp>
    </p:spTree>
    <p:extLst>
      <p:ext uri="{BB962C8B-B14F-4D97-AF65-F5344CB8AC3E}">
        <p14:creationId xmlns:p14="http://schemas.microsoft.com/office/powerpoint/2010/main" val="3988978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Fases para la creación de Planes de fortalecimiento</a:t>
            </a:r>
          </a:p>
        </p:txBody>
      </p:sp>
      <p:sp>
        <p:nvSpPr>
          <p:cNvPr id="3" name="Marcador de contenido 2"/>
          <p:cNvSpPr>
            <a:spLocks noGrp="1"/>
          </p:cNvSpPr>
          <p:nvPr>
            <p:ph idx="1"/>
          </p:nvPr>
        </p:nvSpPr>
        <p:spPr/>
        <p:txBody>
          <a:bodyPr>
            <a:normAutofit/>
          </a:bodyPr>
          <a:lstStyle/>
          <a:p>
            <a:pPr marL="114300" indent="0">
              <a:buNone/>
            </a:pPr>
            <a:r>
              <a:rPr lang="es-SV" b="1" dirty="0"/>
              <a:t>II FASE:</a:t>
            </a:r>
            <a:r>
              <a:rPr lang="es-SV" dirty="0"/>
              <a:t> Evaluación de desempeño en base a grados de cumplimiento del Acuerdo de Subvención suscrito entre </a:t>
            </a:r>
            <a:r>
              <a:rPr lang="es-SV" dirty="0" smtClean="0"/>
              <a:t>Plan</a:t>
            </a:r>
            <a:r>
              <a:rPr lang="es-SV" dirty="0"/>
              <a:t> </a:t>
            </a:r>
            <a:r>
              <a:rPr lang="es-SV" dirty="0" smtClean="0"/>
              <a:t>y Sub Receptores.</a:t>
            </a:r>
            <a:endParaRPr lang="es-SV" dirty="0"/>
          </a:p>
          <a:p>
            <a:pPr algn="just"/>
            <a:r>
              <a:rPr lang="es-SV" dirty="0"/>
              <a:t>El objetivo de este proceso de evaluación fue analizar y valorar objetivamente, en base al cumplimiento de lo establecido dentro del Acuerdo de Subvención  entre Plan y las organizaciones Sub Receptoras, basadas en los criterios de Fondo Mundial.</a:t>
            </a:r>
          </a:p>
          <a:p>
            <a:pPr algn="just"/>
            <a:r>
              <a:rPr lang="es-SV" dirty="0"/>
              <a:t>Se ejecutaron visitas In situ a las organizaciones, por lo que se requirió la designación de personas referentes que pudiesen brindar la información, </a:t>
            </a:r>
            <a:r>
              <a:rPr lang="es-SV" dirty="0" smtClean="0"/>
              <a:t>proporcionarán documentación </a:t>
            </a:r>
            <a:r>
              <a:rPr lang="es-SV" dirty="0"/>
              <a:t>de respaldo del proyecto en las áreas: </a:t>
            </a:r>
            <a:r>
              <a:rPr lang="es-SV" dirty="0" smtClean="0"/>
              <a:t>Administrativa</a:t>
            </a:r>
            <a:r>
              <a:rPr lang="es-SV" dirty="0"/>
              <a:t>, Financiera, Monitoreo y evaluación y Programática.</a:t>
            </a:r>
          </a:p>
          <a:p>
            <a:endParaRPr lang="es-ES" dirty="0"/>
          </a:p>
        </p:txBody>
      </p:sp>
    </p:spTree>
    <p:extLst>
      <p:ext uri="{BB962C8B-B14F-4D97-AF65-F5344CB8AC3E}">
        <p14:creationId xmlns:p14="http://schemas.microsoft.com/office/powerpoint/2010/main" val="632805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Fases para la creación de Planes de fortalecimiento</a:t>
            </a:r>
          </a:p>
        </p:txBody>
      </p:sp>
      <p:sp>
        <p:nvSpPr>
          <p:cNvPr id="3" name="Marcador de contenido 2"/>
          <p:cNvSpPr>
            <a:spLocks noGrp="1"/>
          </p:cNvSpPr>
          <p:nvPr>
            <p:ph idx="1"/>
          </p:nvPr>
        </p:nvSpPr>
        <p:spPr/>
        <p:txBody>
          <a:bodyPr>
            <a:normAutofit/>
          </a:bodyPr>
          <a:lstStyle/>
          <a:p>
            <a:pPr marL="114300" indent="0">
              <a:buNone/>
            </a:pPr>
            <a:r>
              <a:rPr lang="es-SV" b="1" dirty="0"/>
              <a:t>III FASE: </a:t>
            </a:r>
            <a:r>
              <a:rPr lang="es-SV" dirty="0"/>
              <a:t>Elaboración de Plan de Fortalecimiento </a:t>
            </a:r>
          </a:p>
          <a:p>
            <a:pPr algn="just"/>
            <a:r>
              <a:rPr lang="es-SV" dirty="0"/>
              <a:t>Desarrollo de un taller de trabajo por cada organización Sub Receptora, en donde fue necesario contar con la representación de las áreas de trabajo de la Organización Dirección, administración, finanzas</a:t>
            </a:r>
            <a:r>
              <a:rPr lang="es-SV" dirty="0" smtClean="0"/>
              <a:t>, área técnica, </a:t>
            </a:r>
            <a:r>
              <a:rPr lang="es-SV" dirty="0"/>
              <a:t>quienes proporcionaron la información necesaria de requerimientos de la Organización para fortalecerse.</a:t>
            </a:r>
          </a:p>
          <a:p>
            <a:pPr algn="just"/>
            <a:r>
              <a:rPr lang="es-SV" dirty="0"/>
              <a:t>El Fortalecimiento debe entenderse como un proceso de mejora continua, orientado a desarrollar las capacidades y habilidades de Sub Receptores de Subvención del Proyecto </a:t>
            </a:r>
            <a:r>
              <a:rPr lang="es-SV" dirty="0" smtClean="0"/>
              <a:t>lo </a:t>
            </a:r>
            <a:r>
              <a:rPr lang="es-SV" dirty="0"/>
              <a:t>que permite fortalecer la calidad de la gestión y prestación de servicios que realizan los Sub </a:t>
            </a:r>
            <a:r>
              <a:rPr lang="es-SV" dirty="0" smtClean="0"/>
              <a:t>Receptores. </a:t>
            </a:r>
            <a:endParaRPr lang="es-ES" dirty="0"/>
          </a:p>
        </p:txBody>
      </p:sp>
    </p:spTree>
    <p:extLst>
      <p:ext uri="{BB962C8B-B14F-4D97-AF65-F5344CB8AC3E}">
        <p14:creationId xmlns:p14="http://schemas.microsoft.com/office/powerpoint/2010/main" val="840176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r>
              <a:rPr lang="es-ES" dirty="0" smtClean="0"/>
              <a:t>Fortalecimiento y Sostenibilidad</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2506159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59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Estrategia para la sostenibilidad integral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4559591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741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2293</TotalTime>
  <Words>967</Words>
  <Application>Microsoft Macintosh PowerPoint</Application>
  <PresentationFormat>Presentación en pantalla (4:3)</PresentationFormat>
  <Paragraphs>90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Adyacencia</vt:lpstr>
      <vt:lpstr>      “Planes de fortalecimiento y auto sotenibilidad”</vt:lpstr>
      <vt:lpstr>Fortalecimiento de Socios</vt:lpstr>
      <vt:lpstr>Planes de Fortalecimiento</vt:lpstr>
      <vt:lpstr>Fases para la creación de Planes de fortalecimiento</vt:lpstr>
      <vt:lpstr>Fases para la creación de Planes de fortalecimiento</vt:lpstr>
      <vt:lpstr>Fases para la creación de Planes de fortalecimiento</vt:lpstr>
      <vt:lpstr>Fases para la creación de Planes de fortalecimiento</vt:lpstr>
      <vt:lpstr>Fortalecimiento y Sostenibilidad</vt:lpstr>
      <vt:lpstr>Estrategia para la sostenibilidad integral</vt:lpstr>
      <vt:lpstr>Estrategia para la sostenibilidad integral</vt:lpstr>
      <vt:lpstr>Estrategia para la sostenibilidad integral</vt:lpstr>
      <vt:lpstr>Estrategia para la sostenibilidad integral</vt:lpstr>
      <vt:lpstr>Estrategia para la sostenibilidad integral</vt:lpstr>
      <vt:lpstr>Auto Sostenibilidad</vt:lpstr>
      <vt:lpstr>Acceso a nuevos Financiamientos</vt:lpstr>
      <vt:lpstr>Actividad Económica</vt:lpstr>
      <vt:lpstr>Venta de Servicios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Selección de Sub Receptores</dc:title>
  <dc:creator>Walter Monge</dc:creator>
  <cp:lastModifiedBy>Gerardo Lara</cp:lastModifiedBy>
  <cp:revision>167</cp:revision>
  <dcterms:created xsi:type="dcterms:W3CDTF">2014-01-29T16:29:38Z</dcterms:created>
  <dcterms:modified xsi:type="dcterms:W3CDTF">2015-07-23T15:12:07Z</dcterms:modified>
</cp:coreProperties>
</file>