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 id="2147483750" r:id="rId2"/>
    <p:sldMasterId id="2147483762" r:id="rId3"/>
    <p:sldMasterId id="2147483776" r:id="rId4"/>
    <p:sldMasterId id="2147483712" r:id="rId5"/>
    <p:sldMasterId id="2147483725" r:id="rId6"/>
    <p:sldMasterId id="2147483737" r:id="rId7"/>
    <p:sldMasterId id="2147483699" r:id="rId8"/>
    <p:sldMasterId id="2147484824" r:id="rId9"/>
    <p:sldMasterId id="2147484836" r:id="rId10"/>
    <p:sldMasterId id="2147484848" r:id="rId11"/>
    <p:sldMasterId id="2147484860" r:id="rId12"/>
    <p:sldMasterId id="2147485226" r:id="rId13"/>
    <p:sldMasterId id="2147487861" r:id="rId14"/>
  </p:sldMasterIdLst>
  <p:notesMasterIdLst>
    <p:notesMasterId r:id="rId35"/>
  </p:notesMasterIdLst>
  <p:handoutMasterIdLst>
    <p:handoutMasterId r:id="rId36"/>
  </p:handoutMasterIdLst>
  <p:sldIdLst>
    <p:sldId id="460" r:id="rId15"/>
    <p:sldId id="461" r:id="rId16"/>
    <p:sldId id="485" r:id="rId17"/>
    <p:sldId id="483" r:id="rId18"/>
    <p:sldId id="487" r:id="rId19"/>
    <p:sldId id="482" r:id="rId20"/>
    <p:sldId id="477" r:id="rId21"/>
    <p:sldId id="489" r:id="rId22"/>
    <p:sldId id="490" r:id="rId23"/>
    <p:sldId id="491" r:id="rId24"/>
    <p:sldId id="492" r:id="rId25"/>
    <p:sldId id="493" r:id="rId26"/>
    <p:sldId id="494" r:id="rId27"/>
    <p:sldId id="495" r:id="rId28"/>
    <p:sldId id="496" r:id="rId29"/>
    <p:sldId id="497" r:id="rId30"/>
    <p:sldId id="499" r:id="rId31"/>
    <p:sldId id="500" r:id="rId32"/>
    <p:sldId id="501" r:id="rId33"/>
    <p:sldId id="502" r:id="rId34"/>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5613" indent="1588" algn="ctr"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2813" indent="1588" algn="ctr"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0013" indent="1588" algn="ctr"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7213" indent="1588" algn="ctr"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663">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FFFF00"/>
    <a:srgbClr val="000066"/>
    <a:srgbClr val="008000"/>
    <a:srgbClr val="60ACC7"/>
    <a:srgbClr val="800000"/>
    <a:srgbClr val="A50021"/>
    <a:srgbClr val="FFFF99"/>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6471" autoAdjust="0"/>
  </p:normalViewPr>
  <p:slideViewPr>
    <p:cSldViewPr>
      <p:cViewPr varScale="1">
        <p:scale>
          <a:sx n="70" d="100"/>
          <a:sy n="70" d="100"/>
        </p:scale>
        <p:origin x="-516" y="-108"/>
      </p:cViewPr>
      <p:guideLst>
        <p:guide orient="horz" pos="66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92" y="-72"/>
      </p:cViewPr>
      <p:guideLst>
        <p:guide orient="horz" pos="2928"/>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050"/>
          <p:cNvSpPr>
            <a:spLocks noGrp="1" noChangeArrowheads="1"/>
          </p:cNvSpPr>
          <p:nvPr>
            <p:ph type="hdr" sz="quarter"/>
          </p:nvPr>
        </p:nvSpPr>
        <p:spPr bwMode="auto">
          <a:xfrm>
            <a:off x="1" y="1"/>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t" anchorCtr="0" compatLnSpc="1">
            <a:prstTxWarp prst="textNoShape">
              <a:avLst/>
            </a:prstTxWarp>
          </a:bodyPr>
          <a:lstStyle>
            <a:lvl1pPr algn="l" defTabSz="930275">
              <a:defRPr sz="1200"/>
            </a:lvl1pPr>
          </a:lstStyle>
          <a:p>
            <a:pPr>
              <a:defRPr/>
            </a:pPr>
            <a:endParaRPr lang="en-GB"/>
          </a:p>
        </p:txBody>
      </p:sp>
      <p:sp>
        <p:nvSpPr>
          <p:cNvPr id="39939" name="Rectangle 2051"/>
          <p:cNvSpPr>
            <a:spLocks noGrp="1" noChangeArrowheads="1"/>
          </p:cNvSpPr>
          <p:nvPr>
            <p:ph type="dt" sz="quarter" idx="1"/>
          </p:nvPr>
        </p:nvSpPr>
        <p:spPr bwMode="auto">
          <a:xfrm>
            <a:off x="3972071" y="1"/>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t" anchorCtr="0" compatLnSpc="1">
            <a:prstTxWarp prst="textNoShape">
              <a:avLst/>
            </a:prstTxWarp>
          </a:bodyPr>
          <a:lstStyle>
            <a:lvl1pPr algn="r" defTabSz="930275">
              <a:defRPr sz="1200"/>
            </a:lvl1pPr>
          </a:lstStyle>
          <a:p>
            <a:pPr>
              <a:defRPr/>
            </a:pPr>
            <a:endParaRPr lang="en-GB"/>
          </a:p>
        </p:txBody>
      </p:sp>
      <p:sp>
        <p:nvSpPr>
          <p:cNvPr id="39940" name="Rectangle 2052"/>
          <p:cNvSpPr>
            <a:spLocks noGrp="1" noChangeArrowheads="1"/>
          </p:cNvSpPr>
          <p:nvPr>
            <p:ph type="ftr" sz="quarter" idx="2"/>
          </p:nvPr>
        </p:nvSpPr>
        <p:spPr bwMode="auto">
          <a:xfrm>
            <a:off x="1" y="8831654"/>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b" anchorCtr="0" compatLnSpc="1">
            <a:prstTxWarp prst="textNoShape">
              <a:avLst/>
            </a:prstTxWarp>
          </a:bodyPr>
          <a:lstStyle>
            <a:lvl1pPr algn="l" defTabSz="930275">
              <a:defRPr sz="1200"/>
            </a:lvl1pPr>
          </a:lstStyle>
          <a:p>
            <a:pPr>
              <a:defRPr/>
            </a:pPr>
            <a:endParaRPr lang="en-GB"/>
          </a:p>
        </p:txBody>
      </p:sp>
      <p:sp>
        <p:nvSpPr>
          <p:cNvPr id="39941" name="Rectangle 2053"/>
          <p:cNvSpPr>
            <a:spLocks noGrp="1" noChangeArrowheads="1"/>
          </p:cNvSpPr>
          <p:nvPr>
            <p:ph type="sldNum" sz="quarter" idx="3"/>
          </p:nvPr>
        </p:nvSpPr>
        <p:spPr bwMode="auto">
          <a:xfrm>
            <a:off x="3972071" y="8831654"/>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b" anchorCtr="0" compatLnSpc="1">
            <a:prstTxWarp prst="textNoShape">
              <a:avLst/>
            </a:prstTxWarp>
          </a:bodyPr>
          <a:lstStyle>
            <a:lvl1pPr algn="r" defTabSz="930275">
              <a:defRPr sz="1200"/>
            </a:lvl1pPr>
          </a:lstStyle>
          <a:p>
            <a:pPr>
              <a:defRPr/>
            </a:pPr>
            <a:fld id="{365BB3FB-8F36-4A9B-844C-5DA239BF7595}" type="slidenum">
              <a:rPr lang="en-GB"/>
              <a:pPr>
                <a:defRPr/>
              </a:pPr>
              <a:t>‹Nº›</a:t>
            </a:fld>
            <a:endParaRPr lang="en-GB"/>
          </a:p>
        </p:txBody>
      </p:sp>
    </p:spTree>
    <p:extLst>
      <p:ext uri="{BB962C8B-B14F-4D97-AF65-F5344CB8AC3E}">
        <p14:creationId xmlns:p14="http://schemas.microsoft.com/office/powerpoint/2010/main" xmlns="" val="11463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1"/>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t" anchorCtr="0" compatLnSpc="1">
            <a:prstTxWarp prst="textNoShape">
              <a:avLst/>
            </a:prstTxWarp>
          </a:bodyPr>
          <a:lstStyle>
            <a:lvl1pPr algn="l" defTabSz="930275">
              <a:defRPr sz="1200"/>
            </a:lvl1pPr>
          </a:lstStyle>
          <a:p>
            <a:pPr>
              <a:defRPr/>
            </a:pPr>
            <a:endParaRPr lang="en-GB"/>
          </a:p>
        </p:txBody>
      </p:sp>
      <p:sp>
        <p:nvSpPr>
          <p:cNvPr id="28675" name="Rectangle 3"/>
          <p:cNvSpPr>
            <a:spLocks noGrp="1" noChangeArrowheads="1"/>
          </p:cNvSpPr>
          <p:nvPr>
            <p:ph type="dt" idx="1"/>
          </p:nvPr>
        </p:nvSpPr>
        <p:spPr bwMode="auto">
          <a:xfrm>
            <a:off x="3972071" y="1"/>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t" anchorCtr="0" compatLnSpc="1">
            <a:prstTxWarp prst="textNoShape">
              <a:avLst/>
            </a:prstTxWarp>
          </a:bodyPr>
          <a:lstStyle>
            <a:lvl1pPr algn="r" defTabSz="930275">
              <a:defRPr sz="1200"/>
            </a:lvl1pPr>
          </a:lstStyle>
          <a:p>
            <a:pPr>
              <a:defRPr/>
            </a:pPr>
            <a:endParaRPr lang="en-GB"/>
          </a:p>
        </p:txBody>
      </p:sp>
      <p:sp>
        <p:nvSpPr>
          <p:cNvPr id="96260"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32105" y="4417314"/>
            <a:ext cx="5146193" cy="4182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1" y="8831654"/>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b" anchorCtr="0" compatLnSpc="1">
            <a:prstTxWarp prst="textNoShape">
              <a:avLst/>
            </a:prstTxWarp>
          </a:bodyPr>
          <a:lstStyle>
            <a:lvl1pPr algn="l" defTabSz="930275">
              <a:defRPr sz="1200"/>
            </a:lvl1pPr>
          </a:lstStyle>
          <a:p>
            <a:pPr>
              <a:defRPr/>
            </a:pPr>
            <a:endParaRPr lang="en-GB"/>
          </a:p>
        </p:txBody>
      </p:sp>
      <p:sp>
        <p:nvSpPr>
          <p:cNvPr id="28679" name="Rectangle 7"/>
          <p:cNvSpPr>
            <a:spLocks noGrp="1" noChangeArrowheads="1"/>
          </p:cNvSpPr>
          <p:nvPr>
            <p:ph type="sldNum" sz="quarter" idx="5"/>
          </p:nvPr>
        </p:nvSpPr>
        <p:spPr bwMode="auto">
          <a:xfrm>
            <a:off x="3972071" y="8831654"/>
            <a:ext cx="3038330" cy="464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17" tIns="46560" rIns="93117" bIns="46560" numCol="1" anchor="b" anchorCtr="0" compatLnSpc="1">
            <a:prstTxWarp prst="textNoShape">
              <a:avLst/>
            </a:prstTxWarp>
          </a:bodyPr>
          <a:lstStyle>
            <a:lvl1pPr algn="r" defTabSz="930275">
              <a:defRPr sz="1200"/>
            </a:lvl1pPr>
          </a:lstStyle>
          <a:p>
            <a:pPr>
              <a:defRPr/>
            </a:pPr>
            <a:fld id="{2DCE57FF-C643-425E-8D25-66B8FCB22EC1}" type="slidenum">
              <a:rPr lang="en-GB"/>
              <a:pPr>
                <a:defRPr/>
              </a:pPr>
              <a:t>‹Nº›</a:t>
            </a:fld>
            <a:endParaRPr lang="en-GB"/>
          </a:p>
        </p:txBody>
      </p:sp>
    </p:spTree>
    <p:extLst>
      <p:ext uri="{BB962C8B-B14F-4D97-AF65-F5344CB8AC3E}">
        <p14:creationId xmlns:p14="http://schemas.microsoft.com/office/powerpoint/2010/main" xmlns="" val="4029749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5613"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2813"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0013"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7213"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4386" algn="l" defTabSz="913755" rtl="0" eaLnBrk="1" latinLnBrk="0" hangingPunct="1">
      <a:defRPr sz="1200" kern="1200">
        <a:solidFill>
          <a:schemeClr val="tx1"/>
        </a:solidFill>
        <a:latin typeface="+mn-lt"/>
        <a:ea typeface="+mn-ea"/>
        <a:cs typeface="+mn-cs"/>
      </a:defRPr>
    </a:lvl6pPr>
    <a:lvl7pPr marL="2741264" algn="l" defTabSz="913755" rtl="0" eaLnBrk="1" latinLnBrk="0" hangingPunct="1">
      <a:defRPr sz="1200" kern="1200">
        <a:solidFill>
          <a:schemeClr val="tx1"/>
        </a:solidFill>
        <a:latin typeface="+mn-lt"/>
        <a:ea typeface="+mn-ea"/>
        <a:cs typeface="+mn-cs"/>
      </a:defRPr>
    </a:lvl7pPr>
    <a:lvl8pPr marL="3198142" algn="l" defTabSz="913755" rtl="0" eaLnBrk="1" latinLnBrk="0" hangingPunct="1">
      <a:defRPr sz="1200" kern="1200">
        <a:solidFill>
          <a:schemeClr val="tx1"/>
        </a:solidFill>
        <a:latin typeface="+mn-lt"/>
        <a:ea typeface="+mn-ea"/>
        <a:cs typeface="+mn-cs"/>
      </a:defRPr>
    </a:lvl8pPr>
    <a:lvl9pPr marL="3655018" algn="l" defTabSz="9137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CBF92F6-D0DB-4375-B59D-F6D03EB8A015}" type="slidenum">
              <a:rPr lang="en-US" altLang="en-US" smtClean="0"/>
              <a:pPr eaLnBrk="1" hangingPunct="1"/>
              <a:t>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s-ES" altLang="en-US" smtClean="0"/>
          </a:p>
        </p:txBody>
      </p:sp>
    </p:spTree>
    <p:extLst>
      <p:ext uri="{BB962C8B-B14F-4D97-AF65-F5344CB8AC3E}">
        <p14:creationId xmlns:p14="http://schemas.microsoft.com/office/powerpoint/2010/main" xmlns="" val="244300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339" y="8829676"/>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969" tIns="46985" rIns="93969" bIns="46985"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20</a:t>
            </a:fld>
            <a:endParaRPr lang="en-GB" altLang="en-US"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Presentacion</a:t>
            </a:r>
            <a:r>
              <a:rPr lang="en-US" altLang="en-US" baseline="0" dirty="0" smtClean="0"/>
              <a:t> </a:t>
            </a:r>
            <a:r>
              <a:rPr lang="en-US" altLang="en-US" baseline="0" dirty="0" err="1" smtClean="0"/>
              <a:t>preparado</a:t>
            </a:r>
            <a:r>
              <a:rPr lang="en-US" altLang="en-US" baseline="0" dirty="0" smtClean="0"/>
              <a:t> </a:t>
            </a:r>
            <a:r>
              <a:rPr lang="en-US" altLang="en-US" baseline="0" dirty="0" err="1" smtClean="0"/>
              <a:t>por</a:t>
            </a:r>
            <a:r>
              <a:rPr lang="en-US" altLang="en-US" baseline="0" dirty="0" smtClean="0"/>
              <a:t> </a:t>
            </a:r>
            <a:r>
              <a:rPr lang="en-US" altLang="en-US" dirty="0" smtClean="0"/>
              <a:t>la Dra. Maria Almiron, OPS  (OPS/CHA/IHR) </a:t>
            </a:r>
            <a:r>
              <a:rPr lang="en-US" altLang="en-US" dirty="0" err="1" smtClean="0"/>
              <a:t>en</a:t>
            </a:r>
            <a:r>
              <a:rPr lang="en-US" altLang="en-US" dirty="0" smtClean="0"/>
              <a:t> el 10 de </a:t>
            </a:r>
            <a:r>
              <a:rPr lang="en-US" altLang="en-US" dirty="0" err="1" smtClean="0"/>
              <a:t>octubre</a:t>
            </a:r>
            <a:r>
              <a:rPr lang="en-US" altLang="en-US" dirty="0" smtClean="0"/>
              <a:t> de 2014, </a:t>
            </a:r>
            <a:r>
              <a:rPr lang="en-US" altLang="en-US" baseline="0" dirty="0" smtClean="0"/>
              <a:t> con </a:t>
            </a:r>
            <a:r>
              <a:rPr lang="en-US" altLang="en-US" baseline="0" dirty="0" err="1" smtClean="0"/>
              <a:t>uso</a:t>
            </a:r>
            <a:r>
              <a:rPr lang="en-US" altLang="en-US" baseline="0" dirty="0" smtClean="0"/>
              <a:t> de </a:t>
            </a:r>
            <a:r>
              <a:rPr lang="en-US" altLang="en-US" baseline="0" dirty="0" err="1" smtClean="0"/>
              <a:t>diapostivas</a:t>
            </a:r>
            <a:r>
              <a:rPr lang="en-US" altLang="en-US" baseline="0" dirty="0" smtClean="0"/>
              <a:t> y </a:t>
            </a:r>
            <a:r>
              <a:rPr lang="en-US" altLang="en-US" baseline="0" dirty="0" err="1" smtClean="0"/>
              <a:t>informacion</a:t>
            </a:r>
            <a:r>
              <a:rPr lang="en-US" altLang="en-US" baseline="0" dirty="0" smtClean="0"/>
              <a:t> de la OMS-</a:t>
            </a:r>
            <a:r>
              <a:rPr lang="en-US" altLang="en-US" baseline="0" dirty="0" err="1" smtClean="0"/>
              <a:t>Ginebra</a:t>
            </a:r>
            <a:r>
              <a:rPr lang="en-US" altLang="en-US" baseline="0" dirty="0" smtClean="0"/>
              <a:t> y el CDC de los EUA. </a:t>
            </a:r>
            <a:r>
              <a:rPr lang="en-US" altLang="en-US" baseline="0" dirty="0" err="1" smtClean="0"/>
              <a:t>Pequenas</a:t>
            </a:r>
            <a:r>
              <a:rPr lang="en-US" altLang="en-US" baseline="0" dirty="0" smtClean="0"/>
              <a:t> </a:t>
            </a:r>
            <a:r>
              <a:rPr lang="en-US" altLang="en-US" baseline="0" dirty="0" err="1" smtClean="0"/>
              <a:t>ajustes</a:t>
            </a:r>
            <a:r>
              <a:rPr lang="en-US" altLang="en-US" baseline="0" dirty="0" smtClean="0"/>
              <a:t> </a:t>
            </a:r>
            <a:r>
              <a:rPr lang="en-US" altLang="en-US" baseline="0" dirty="0" err="1" smtClean="0"/>
              <a:t>en</a:t>
            </a:r>
            <a:r>
              <a:rPr lang="en-US" altLang="en-US" baseline="0" dirty="0" smtClean="0"/>
              <a:t> la </a:t>
            </a:r>
            <a:r>
              <a:rPr lang="en-US" altLang="en-US" baseline="0" dirty="0" err="1" smtClean="0"/>
              <a:t>pesentacion</a:t>
            </a:r>
            <a:r>
              <a:rPr lang="en-US" altLang="en-US" baseline="0" dirty="0" smtClean="0"/>
              <a:t> </a:t>
            </a:r>
            <a:r>
              <a:rPr lang="en-US" altLang="en-US" baseline="0" dirty="0" err="1" smtClean="0"/>
              <a:t>hecho</a:t>
            </a:r>
            <a:r>
              <a:rPr lang="en-US" altLang="en-US" baseline="0" dirty="0" smtClean="0"/>
              <a:t> </a:t>
            </a:r>
            <a:r>
              <a:rPr lang="en-US" altLang="en-US" baseline="0" dirty="0" err="1" smtClean="0"/>
              <a:t>por</a:t>
            </a:r>
            <a:r>
              <a:rPr lang="en-US" altLang="en-US" baseline="0" dirty="0" smtClean="0"/>
              <a:t> SK Ault.</a:t>
            </a:r>
            <a:endParaRPr lang="en-US" altLang="en-US" dirty="0" smtClean="0"/>
          </a:p>
        </p:txBody>
      </p:sp>
    </p:spTree>
    <p:extLst>
      <p:ext uri="{BB962C8B-B14F-4D97-AF65-F5344CB8AC3E}">
        <p14:creationId xmlns:p14="http://schemas.microsoft.com/office/powerpoint/2010/main" xmlns="" val="400446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77" indent="0" algn="ctr">
              <a:buNone/>
              <a:defRPr>
                <a:solidFill>
                  <a:schemeClr val="tx1">
                    <a:tint val="75000"/>
                  </a:schemeClr>
                </a:solidFill>
              </a:defRPr>
            </a:lvl2pPr>
            <a:lvl3pPr marL="913755" indent="0" algn="ctr">
              <a:buNone/>
              <a:defRPr>
                <a:solidFill>
                  <a:schemeClr val="tx1">
                    <a:tint val="75000"/>
                  </a:schemeClr>
                </a:solidFill>
              </a:defRPr>
            </a:lvl3pPr>
            <a:lvl4pPr marL="1370632" indent="0" algn="ctr">
              <a:buNone/>
              <a:defRPr>
                <a:solidFill>
                  <a:schemeClr val="tx1">
                    <a:tint val="75000"/>
                  </a:schemeClr>
                </a:solidFill>
              </a:defRPr>
            </a:lvl4pPr>
            <a:lvl5pPr marL="1827510" indent="0" algn="ctr">
              <a:buNone/>
              <a:defRPr>
                <a:solidFill>
                  <a:schemeClr val="tx1">
                    <a:tint val="75000"/>
                  </a:schemeClr>
                </a:solidFill>
              </a:defRPr>
            </a:lvl5pPr>
            <a:lvl6pPr marL="2284386" indent="0" algn="ctr">
              <a:buNone/>
              <a:defRPr>
                <a:solidFill>
                  <a:schemeClr val="tx1">
                    <a:tint val="75000"/>
                  </a:schemeClr>
                </a:solidFill>
              </a:defRPr>
            </a:lvl6pPr>
            <a:lvl7pPr marL="2741264" indent="0" algn="ctr">
              <a:buNone/>
              <a:defRPr>
                <a:solidFill>
                  <a:schemeClr val="tx1">
                    <a:tint val="75000"/>
                  </a:schemeClr>
                </a:solidFill>
              </a:defRPr>
            </a:lvl7pPr>
            <a:lvl8pPr marL="3198142" indent="0" algn="ctr">
              <a:buNone/>
              <a:defRPr>
                <a:solidFill>
                  <a:schemeClr val="tx1">
                    <a:tint val="75000"/>
                  </a:schemeClr>
                </a:solidFill>
              </a:defRPr>
            </a:lvl8pPr>
            <a:lvl9pPr marL="365501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821378D-FD7F-414F-85E4-911973743013}"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851EFF-46DD-4A95-AF4E-1D8D4CF2E02A}" type="slidenum">
              <a:rPr lang="en-GB"/>
              <a:pPr>
                <a:defRPr/>
              </a:pPr>
              <a:t>‹Nº›</a:t>
            </a:fld>
            <a:endParaRPr lang="en-GB"/>
          </a:p>
        </p:txBody>
      </p:sp>
    </p:spTree>
    <p:extLst>
      <p:ext uri="{BB962C8B-B14F-4D97-AF65-F5344CB8AC3E}">
        <p14:creationId xmlns:p14="http://schemas.microsoft.com/office/powerpoint/2010/main" xmlns="" val="333360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7E0B5F6-107D-4559-B7C8-5A5C080517EC}"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B9B4FA-FC88-4A76-A333-C2434C668583}" type="slidenum">
              <a:rPr lang="en-GB"/>
              <a:pPr>
                <a:defRPr/>
              </a:pPr>
              <a:t>‹Nº›</a:t>
            </a:fld>
            <a:endParaRPr lang="en-GB"/>
          </a:p>
        </p:txBody>
      </p:sp>
    </p:spTree>
    <p:extLst>
      <p:ext uri="{BB962C8B-B14F-4D97-AF65-F5344CB8AC3E}">
        <p14:creationId xmlns:p14="http://schemas.microsoft.com/office/powerpoint/2010/main" xmlns="" val="1052316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054803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76951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23" y="273576"/>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523" y="1435581"/>
            <a:ext cx="3008181" cy="4691027"/>
          </a:xfrm>
        </p:spPr>
        <p:txBody>
          <a:bodyPr/>
          <a:lstStyle>
            <a:lvl1pPr marL="0" indent="0">
              <a:buNone/>
              <a:defRPr sz="1200"/>
            </a:lvl1pPr>
            <a:lvl2pPr marL="397118" indent="0">
              <a:buNone/>
              <a:defRPr sz="1100"/>
            </a:lvl2pPr>
            <a:lvl3pPr marL="794280" indent="0">
              <a:buNone/>
              <a:defRPr sz="900"/>
            </a:lvl3pPr>
            <a:lvl4pPr marL="1191434" indent="0">
              <a:buNone/>
              <a:defRPr sz="800"/>
            </a:lvl4pPr>
            <a:lvl5pPr marL="1588582" indent="0">
              <a:buNone/>
              <a:defRPr sz="800"/>
            </a:lvl5pPr>
            <a:lvl6pPr marL="1985729" indent="0">
              <a:buNone/>
              <a:defRPr sz="800"/>
            </a:lvl6pPr>
            <a:lvl7pPr marL="2382875" indent="0">
              <a:buNone/>
              <a:defRPr sz="800"/>
            </a:lvl7pPr>
            <a:lvl8pPr marL="2780020" indent="0">
              <a:buNone/>
              <a:defRPr sz="800"/>
            </a:lvl8pPr>
            <a:lvl9pPr marL="3177167"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34349256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28"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28" y="613376"/>
            <a:ext cx="5486943" cy="4113648"/>
          </a:xfrm>
        </p:spPr>
        <p:txBody>
          <a:bodyPr/>
          <a:lstStyle>
            <a:lvl1pPr marL="0" indent="0">
              <a:buNone/>
              <a:defRPr sz="2800"/>
            </a:lvl1pPr>
            <a:lvl2pPr marL="397118" indent="0">
              <a:buNone/>
              <a:defRPr sz="2500"/>
            </a:lvl2pPr>
            <a:lvl3pPr marL="794280" indent="0">
              <a:buNone/>
              <a:defRPr sz="2100"/>
            </a:lvl3pPr>
            <a:lvl4pPr marL="1191434" indent="0">
              <a:buNone/>
              <a:defRPr sz="1800"/>
            </a:lvl4pPr>
            <a:lvl5pPr marL="1588582" indent="0">
              <a:buNone/>
              <a:defRPr sz="1800"/>
            </a:lvl5pPr>
            <a:lvl6pPr marL="1985729" indent="0">
              <a:buNone/>
              <a:defRPr sz="1800"/>
            </a:lvl6pPr>
            <a:lvl7pPr marL="2382875" indent="0">
              <a:buNone/>
              <a:defRPr sz="1800"/>
            </a:lvl7pPr>
            <a:lvl8pPr marL="2780020" indent="0">
              <a:buNone/>
              <a:defRPr sz="1800"/>
            </a:lvl8pPr>
            <a:lvl9pPr marL="3177167" indent="0">
              <a:buNone/>
              <a:defRPr sz="1800"/>
            </a:lvl9pPr>
          </a:lstStyle>
          <a:p>
            <a:pPr lvl="0"/>
            <a:endParaRPr lang="en-GB" noProof="0"/>
          </a:p>
        </p:txBody>
      </p:sp>
      <p:sp>
        <p:nvSpPr>
          <p:cNvPr id="4" name="Text Placeholder 3"/>
          <p:cNvSpPr>
            <a:spLocks noGrp="1"/>
          </p:cNvSpPr>
          <p:nvPr>
            <p:ph type="body" sz="half" idx="2"/>
          </p:nvPr>
        </p:nvSpPr>
        <p:spPr>
          <a:xfrm>
            <a:off x="1791928" y="5367757"/>
            <a:ext cx="5486943" cy="804876"/>
          </a:xfrm>
        </p:spPr>
        <p:txBody>
          <a:bodyPr/>
          <a:lstStyle>
            <a:lvl1pPr marL="0" indent="0">
              <a:buNone/>
              <a:defRPr sz="1200"/>
            </a:lvl1pPr>
            <a:lvl2pPr marL="397118" indent="0">
              <a:buNone/>
              <a:defRPr sz="1100"/>
            </a:lvl2pPr>
            <a:lvl3pPr marL="794280" indent="0">
              <a:buNone/>
              <a:defRPr sz="900"/>
            </a:lvl3pPr>
            <a:lvl4pPr marL="1191434" indent="0">
              <a:buNone/>
              <a:defRPr sz="800"/>
            </a:lvl4pPr>
            <a:lvl5pPr marL="1588582" indent="0">
              <a:buNone/>
              <a:defRPr sz="800"/>
            </a:lvl5pPr>
            <a:lvl6pPr marL="1985729" indent="0">
              <a:buNone/>
              <a:defRPr sz="800"/>
            </a:lvl6pPr>
            <a:lvl7pPr marL="2382875" indent="0">
              <a:buNone/>
              <a:defRPr sz="800"/>
            </a:lvl7pPr>
            <a:lvl8pPr marL="2780020" indent="0">
              <a:buNone/>
              <a:defRPr sz="800"/>
            </a:lvl8pPr>
            <a:lvl9pPr marL="3177167"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2849805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886770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99323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5499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a:solidFill>
                  <a:srgbClr val="000066"/>
                </a:solidFill>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39464" indent="-339464">
              <a:buFont typeface="Wingdings" panose="05000000000000000000" pitchFamily="2" charset="2"/>
              <a:buChar char="Ø"/>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19199119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28" y="4407425"/>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228" y="2907058"/>
            <a:ext cx="7772943" cy="1500322"/>
          </a:xfrm>
        </p:spPr>
        <p:txBody>
          <a:bodyPr anchor="b"/>
          <a:lstStyle>
            <a:lvl1pPr marL="0" indent="0">
              <a:buNone/>
              <a:defRPr sz="1800"/>
            </a:lvl1pPr>
            <a:lvl2pPr marL="397402" indent="0">
              <a:buNone/>
              <a:defRPr sz="1600"/>
            </a:lvl2pPr>
            <a:lvl3pPr marL="794841" indent="0">
              <a:buNone/>
              <a:defRPr sz="1400"/>
            </a:lvl3pPr>
            <a:lvl4pPr marL="1192275" indent="0">
              <a:buNone/>
              <a:defRPr sz="1200"/>
            </a:lvl4pPr>
            <a:lvl5pPr marL="1589704" indent="0">
              <a:buNone/>
              <a:defRPr sz="1200"/>
            </a:lvl5pPr>
            <a:lvl6pPr marL="1987132" indent="0">
              <a:buNone/>
              <a:defRPr sz="1200"/>
            </a:lvl6pPr>
            <a:lvl7pPr marL="2384557" indent="0">
              <a:buNone/>
              <a:defRPr sz="1200"/>
            </a:lvl7pPr>
            <a:lvl8pPr marL="2781982" indent="0">
              <a:buNone/>
              <a:defRPr sz="1200"/>
            </a:lvl8pPr>
            <a:lvl9pPr marL="3179411"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2299364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9729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D6E7200-008F-4F33-A401-C58F77957973}"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470963-0F6F-4763-8B77-D83EB8A0A317}" type="slidenum">
              <a:rPr lang="en-GB"/>
              <a:pPr>
                <a:defRPr/>
              </a:pPr>
              <a:t>‹Nº›</a:t>
            </a:fld>
            <a:endParaRPr lang="en-GB"/>
          </a:p>
        </p:txBody>
      </p:sp>
    </p:spTree>
    <p:extLst>
      <p:ext uri="{BB962C8B-B14F-4D97-AF65-F5344CB8AC3E}">
        <p14:creationId xmlns:p14="http://schemas.microsoft.com/office/powerpoint/2010/main" xmlns="" val="17194631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9" y="275017"/>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7402" indent="0">
              <a:buNone/>
              <a:defRPr sz="1800" b="1"/>
            </a:lvl2pPr>
            <a:lvl3pPr marL="794841" indent="0">
              <a:buNone/>
              <a:defRPr sz="1600" b="1"/>
            </a:lvl3pPr>
            <a:lvl4pPr marL="1192275" indent="0">
              <a:buNone/>
              <a:defRPr sz="1400" b="1"/>
            </a:lvl4pPr>
            <a:lvl5pPr marL="1589704" indent="0">
              <a:buNone/>
              <a:defRPr sz="1400" b="1"/>
            </a:lvl5pPr>
            <a:lvl6pPr marL="1987132" indent="0">
              <a:buNone/>
              <a:defRPr sz="1400" b="1"/>
            </a:lvl6pPr>
            <a:lvl7pPr marL="2384557" indent="0">
              <a:buNone/>
              <a:defRPr sz="1400" b="1"/>
            </a:lvl7pPr>
            <a:lvl8pPr marL="2781982" indent="0">
              <a:buNone/>
              <a:defRPr sz="1400" b="1"/>
            </a:lvl8pPr>
            <a:lvl9pPr marL="317941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7402" indent="0">
              <a:buNone/>
              <a:defRPr sz="1800" b="1"/>
            </a:lvl2pPr>
            <a:lvl3pPr marL="794841" indent="0">
              <a:buNone/>
              <a:defRPr sz="1600" b="1"/>
            </a:lvl3pPr>
            <a:lvl4pPr marL="1192275" indent="0">
              <a:buNone/>
              <a:defRPr sz="1400" b="1"/>
            </a:lvl4pPr>
            <a:lvl5pPr marL="1589704" indent="0">
              <a:buNone/>
              <a:defRPr sz="1400" b="1"/>
            </a:lvl5pPr>
            <a:lvl6pPr marL="1987132" indent="0">
              <a:buNone/>
              <a:defRPr sz="1400" b="1"/>
            </a:lvl6pPr>
            <a:lvl7pPr marL="2384557" indent="0">
              <a:buNone/>
              <a:defRPr sz="1400" b="1"/>
            </a:lvl7pPr>
            <a:lvl8pPr marL="2781982" indent="0">
              <a:buNone/>
              <a:defRPr sz="1400" b="1"/>
            </a:lvl8pPr>
            <a:lvl9pPr marL="317941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546635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842897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4705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9" y="273576"/>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519" y="1435577"/>
            <a:ext cx="3008181" cy="4691027"/>
          </a:xfrm>
        </p:spPr>
        <p:txBody>
          <a:bodyPr/>
          <a:lstStyle>
            <a:lvl1pPr marL="0" indent="0">
              <a:buNone/>
              <a:defRPr sz="1200"/>
            </a:lvl1pPr>
            <a:lvl2pPr marL="397402" indent="0">
              <a:buNone/>
              <a:defRPr sz="1100"/>
            </a:lvl2pPr>
            <a:lvl3pPr marL="794841" indent="0">
              <a:buNone/>
              <a:defRPr sz="900"/>
            </a:lvl3pPr>
            <a:lvl4pPr marL="1192275" indent="0">
              <a:buNone/>
              <a:defRPr sz="800"/>
            </a:lvl4pPr>
            <a:lvl5pPr marL="1589704" indent="0">
              <a:buNone/>
              <a:defRPr sz="800"/>
            </a:lvl5pPr>
            <a:lvl6pPr marL="1987132" indent="0">
              <a:buNone/>
              <a:defRPr sz="800"/>
            </a:lvl6pPr>
            <a:lvl7pPr marL="2384557" indent="0">
              <a:buNone/>
              <a:defRPr sz="800"/>
            </a:lvl7pPr>
            <a:lvl8pPr marL="2781982" indent="0">
              <a:buNone/>
              <a:defRPr sz="800"/>
            </a:lvl8pPr>
            <a:lvl9pPr marL="3179411"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9512739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24"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24" y="613376"/>
            <a:ext cx="5486943" cy="4113648"/>
          </a:xfrm>
        </p:spPr>
        <p:txBody>
          <a:bodyPr/>
          <a:lstStyle>
            <a:lvl1pPr marL="0" indent="0">
              <a:buNone/>
              <a:defRPr sz="2800"/>
            </a:lvl1pPr>
            <a:lvl2pPr marL="397402" indent="0">
              <a:buNone/>
              <a:defRPr sz="2500"/>
            </a:lvl2pPr>
            <a:lvl3pPr marL="794841" indent="0">
              <a:buNone/>
              <a:defRPr sz="2100"/>
            </a:lvl3pPr>
            <a:lvl4pPr marL="1192275" indent="0">
              <a:buNone/>
              <a:defRPr sz="1800"/>
            </a:lvl4pPr>
            <a:lvl5pPr marL="1589704" indent="0">
              <a:buNone/>
              <a:defRPr sz="1800"/>
            </a:lvl5pPr>
            <a:lvl6pPr marL="1987132" indent="0">
              <a:buNone/>
              <a:defRPr sz="1800"/>
            </a:lvl6pPr>
            <a:lvl7pPr marL="2384557" indent="0">
              <a:buNone/>
              <a:defRPr sz="1800"/>
            </a:lvl7pPr>
            <a:lvl8pPr marL="2781982" indent="0">
              <a:buNone/>
              <a:defRPr sz="1800"/>
            </a:lvl8pPr>
            <a:lvl9pPr marL="3179411" indent="0">
              <a:buNone/>
              <a:defRPr sz="1800"/>
            </a:lvl9pPr>
          </a:lstStyle>
          <a:p>
            <a:pPr lvl="0"/>
            <a:endParaRPr lang="en-GB" noProof="0"/>
          </a:p>
        </p:txBody>
      </p:sp>
      <p:sp>
        <p:nvSpPr>
          <p:cNvPr id="4" name="Text Placeholder 3"/>
          <p:cNvSpPr>
            <a:spLocks noGrp="1"/>
          </p:cNvSpPr>
          <p:nvPr>
            <p:ph type="body" sz="half" idx="2"/>
          </p:nvPr>
        </p:nvSpPr>
        <p:spPr>
          <a:xfrm>
            <a:off x="1791924" y="5367757"/>
            <a:ext cx="5486943" cy="804876"/>
          </a:xfrm>
        </p:spPr>
        <p:txBody>
          <a:bodyPr/>
          <a:lstStyle>
            <a:lvl1pPr marL="0" indent="0">
              <a:buNone/>
              <a:defRPr sz="1200"/>
            </a:lvl1pPr>
            <a:lvl2pPr marL="397402" indent="0">
              <a:buNone/>
              <a:defRPr sz="1100"/>
            </a:lvl2pPr>
            <a:lvl3pPr marL="794841" indent="0">
              <a:buNone/>
              <a:defRPr sz="900"/>
            </a:lvl3pPr>
            <a:lvl4pPr marL="1192275" indent="0">
              <a:buNone/>
              <a:defRPr sz="800"/>
            </a:lvl4pPr>
            <a:lvl5pPr marL="1589704" indent="0">
              <a:buNone/>
              <a:defRPr sz="800"/>
            </a:lvl5pPr>
            <a:lvl6pPr marL="1987132" indent="0">
              <a:buNone/>
              <a:defRPr sz="800"/>
            </a:lvl6pPr>
            <a:lvl7pPr marL="2384557" indent="0">
              <a:buNone/>
              <a:defRPr sz="800"/>
            </a:lvl7pPr>
            <a:lvl8pPr marL="2781982" indent="0">
              <a:buNone/>
              <a:defRPr sz="800"/>
            </a:lvl8pPr>
            <a:lvl9pPr marL="3179411"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1577212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9749437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090171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1780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a:solidFill>
                  <a:srgbClr val="000066"/>
                </a:solidFill>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39764" indent="-339764">
              <a:buFont typeface="Wingdings" panose="05000000000000000000" pitchFamily="2" charset="2"/>
              <a:buChar char="Ø"/>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5703262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23" y="4407420"/>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223" y="2907058"/>
            <a:ext cx="7772943" cy="1500322"/>
          </a:xfrm>
        </p:spPr>
        <p:txBody>
          <a:bodyPr anchor="b"/>
          <a:lstStyle>
            <a:lvl1pPr marL="0" indent="0">
              <a:buNone/>
              <a:defRPr sz="1800"/>
            </a:lvl1pPr>
            <a:lvl2pPr marL="397757" indent="0">
              <a:buNone/>
              <a:defRPr sz="1600"/>
            </a:lvl2pPr>
            <a:lvl3pPr marL="795543" indent="0">
              <a:buNone/>
              <a:defRPr sz="1400"/>
            </a:lvl3pPr>
            <a:lvl4pPr marL="1193328" indent="0">
              <a:buNone/>
              <a:defRPr sz="1200"/>
            </a:lvl4pPr>
            <a:lvl5pPr marL="1591106" indent="0">
              <a:buNone/>
              <a:defRPr sz="1200"/>
            </a:lvl5pPr>
            <a:lvl6pPr marL="1988886" indent="0">
              <a:buNone/>
              <a:defRPr sz="1200"/>
            </a:lvl6pPr>
            <a:lvl7pPr marL="2386662" indent="0">
              <a:buNone/>
              <a:defRPr sz="1200"/>
            </a:lvl7pPr>
            <a:lvl8pPr marL="2784438" indent="0">
              <a:buNone/>
              <a:defRPr sz="1200"/>
            </a:lvl8pPr>
            <a:lvl9pPr marL="3182216"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54263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77" indent="0" algn="ctr">
              <a:buNone/>
              <a:defRPr>
                <a:solidFill>
                  <a:schemeClr val="tx1">
                    <a:tint val="75000"/>
                  </a:schemeClr>
                </a:solidFill>
              </a:defRPr>
            </a:lvl2pPr>
            <a:lvl3pPr marL="913755" indent="0" algn="ctr">
              <a:buNone/>
              <a:defRPr>
                <a:solidFill>
                  <a:schemeClr val="tx1">
                    <a:tint val="75000"/>
                  </a:schemeClr>
                </a:solidFill>
              </a:defRPr>
            </a:lvl3pPr>
            <a:lvl4pPr marL="1370632" indent="0" algn="ctr">
              <a:buNone/>
              <a:defRPr>
                <a:solidFill>
                  <a:schemeClr val="tx1">
                    <a:tint val="75000"/>
                  </a:schemeClr>
                </a:solidFill>
              </a:defRPr>
            </a:lvl4pPr>
            <a:lvl5pPr marL="1827510" indent="0" algn="ctr">
              <a:buNone/>
              <a:defRPr>
                <a:solidFill>
                  <a:schemeClr val="tx1">
                    <a:tint val="75000"/>
                  </a:schemeClr>
                </a:solidFill>
              </a:defRPr>
            </a:lvl5pPr>
            <a:lvl6pPr marL="2284386" indent="0" algn="ctr">
              <a:buNone/>
              <a:defRPr>
                <a:solidFill>
                  <a:schemeClr val="tx1">
                    <a:tint val="75000"/>
                  </a:schemeClr>
                </a:solidFill>
              </a:defRPr>
            </a:lvl6pPr>
            <a:lvl7pPr marL="2741264" indent="0" algn="ctr">
              <a:buNone/>
              <a:defRPr>
                <a:solidFill>
                  <a:schemeClr val="tx1">
                    <a:tint val="75000"/>
                  </a:schemeClr>
                </a:solidFill>
              </a:defRPr>
            </a:lvl7pPr>
            <a:lvl8pPr marL="3198142" indent="0" algn="ctr">
              <a:buNone/>
              <a:defRPr>
                <a:solidFill>
                  <a:schemeClr val="tx1">
                    <a:tint val="75000"/>
                  </a:schemeClr>
                </a:solidFill>
              </a:defRPr>
            </a:lvl8pPr>
            <a:lvl9pPr marL="365501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CC92BD6-909F-42DC-A297-E79522A4895D}"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590B7B-2645-4A54-B007-01753A6EB369}" type="slidenum">
              <a:rPr lang="en-GB"/>
              <a:pPr>
                <a:defRPr/>
              </a:pPr>
              <a:t>‹Nº›</a:t>
            </a:fld>
            <a:endParaRPr lang="en-GB"/>
          </a:p>
        </p:txBody>
      </p:sp>
    </p:spTree>
    <p:extLst>
      <p:ext uri="{BB962C8B-B14F-4D97-AF65-F5344CB8AC3E}">
        <p14:creationId xmlns:p14="http://schemas.microsoft.com/office/powerpoint/2010/main" xmlns="" val="3354518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0191934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4" y="275017"/>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7757" indent="0">
              <a:buNone/>
              <a:defRPr sz="1800" b="1"/>
            </a:lvl2pPr>
            <a:lvl3pPr marL="795543" indent="0">
              <a:buNone/>
              <a:defRPr sz="1600" b="1"/>
            </a:lvl3pPr>
            <a:lvl4pPr marL="1193328" indent="0">
              <a:buNone/>
              <a:defRPr sz="1400" b="1"/>
            </a:lvl4pPr>
            <a:lvl5pPr marL="1591106" indent="0">
              <a:buNone/>
              <a:defRPr sz="1400" b="1"/>
            </a:lvl5pPr>
            <a:lvl6pPr marL="1988886" indent="0">
              <a:buNone/>
              <a:defRPr sz="1400" b="1"/>
            </a:lvl6pPr>
            <a:lvl7pPr marL="2386662" indent="0">
              <a:buNone/>
              <a:defRPr sz="1400" b="1"/>
            </a:lvl7pPr>
            <a:lvl8pPr marL="2784438" indent="0">
              <a:buNone/>
              <a:defRPr sz="1400" b="1"/>
            </a:lvl8pPr>
            <a:lvl9pPr marL="318221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7757" indent="0">
              <a:buNone/>
              <a:defRPr sz="1800" b="1"/>
            </a:lvl2pPr>
            <a:lvl3pPr marL="795543" indent="0">
              <a:buNone/>
              <a:defRPr sz="1600" b="1"/>
            </a:lvl3pPr>
            <a:lvl4pPr marL="1193328" indent="0">
              <a:buNone/>
              <a:defRPr sz="1400" b="1"/>
            </a:lvl4pPr>
            <a:lvl5pPr marL="1591106" indent="0">
              <a:buNone/>
              <a:defRPr sz="1400" b="1"/>
            </a:lvl5pPr>
            <a:lvl6pPr marL="1988886" indent="0">
              <a:buNone/>
              <a:defRPr sz="1400" b="1"/>
            </a:lvl6pPr>
            <a:lvl7pPr marL="2386662" indent="0">
              <a:buNone/>
              <a:defRPr sz="1400" b="1"/>
            </a:lvl7pPr>
            <a:lvl8pPr marL="2784438" indent="0">
              <a:buNone/>
              <a:defRPr sz="1400" b="1"/>
            </a:lvl8pPr>
            <a:lvl9pPr marL="318221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0426675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8054072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36514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4" y="273576"/>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514" y="1435572"/>
            <a:ext cx="3008181" cy="4691027"/>
          </a:xfrm>
        </p:spPr>
        <p:txBody>
          <a:bodyPr/>
          <a:lstStyle>
            <a:lvl1pPr marL="0" indent="0">
              <a:buNone/>
              <a:defRPr sz="1200"/>
            </a:lvl1pPr>
            <a:lvl2pPr marL="397757" indent="0">
              <a:buNone/>
              <a:defRPr sz="1100"/>
            </a:lvl2pPr>
            <a:lvl3pPr marL="795543" indent="0">
              <a:buNone/>
              <a:defRPr sz="900"/>
            </a:lvl3pPr>
            <a:lvl4pPr marL="1193328" indent="0">
              <a:buNone/>
              <a:defRPr sz="800"/>
            </a:lvl4pPr>
            <a:lvl5pPr marL="1591106" indent="0">
              <a:buNone/>
              <a:defRPr sz="800"/>
            </a:lvl5pPr>
            <a:lvl6pPr marL="1988886" indent="0">
              <a:buNone/>
              <a:defRPr sz="800"/>
            </a:lvl6pPr>
            <a:lvl7pPr marL="2386662" indent="0">
              <a:buNone/>
              <a:defRPr sz="800"/>
            </a:lvl7pPr>
            <a:lvl8pPr marL="2784438" indent="0">
              <a:buNone/>
              <a:defRPr sz="800"/>
            </a:lvl8pPr>
            <a:lvl9pPr marL="318221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39915356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9"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19" y="613376"/>
            <a:ext cx="5486943" cy="4113648"/>
          </a:xfrm>
        </p:spPr>
        <p:txBody>
          <a:bodyPr/>
          <a:lstStyle>
            <a:lvl1pPr marL="0" indent="0">
              <a:buNone/>
              <a:defRPr sz="2800"/>
            </a:lvl1pPr>
            <a:lvl2pPr marL="397757" indent="0">
              <a:buNone/>
              <a:defRPr sz="2500"/>
            </a:lvl2pPr>
            <a:lvl3pPr marL="795543" indent="0">
              <a:buNone/>
              <a:defRPr sz="2100"/>
            </a:lvl3pPr>
            <a:lvl4pPr marL="1193328" indent="0">
              <a:buNone/>
              <a:defRPr sz="1800"/>
            </a:lvl4pPr>
            <a:lvl5pPr marL="1591106" indent="0">
              <a:buNone/>
              <a:defRPr sz="1800"/>
            </a:lvl5pPr>
            <a:lvl6pPr marL="1988886" indent="0">
              <a:buNone/>
              <a:defRPr sz="1800"/>
            </a:lvl6pPr>
            <a:lvl7pPr marL="2386662" indent="0">
              <a:buNone/>
              <a:defRPr sz="1800"/>
            </a:lvl7pPr>
            <a:lvl8pPr marL="2784438" indent="0">
              <a:buNone/>
              <a:defRPr sz="1800"/>
            </a:lvl8pPr>
            <a:lvl9pPr marL="3182216" indent="0">
              <a:buNone/>
              <a:defRPr sz="1800"/>
            </a:lvl9pPr>
          </a:lstStyle>
          <a:p>
            <a:pPr lvl="0"/>
            <a:endParaRPr lang="en-GB" noProof="0"/>
          </a:p>
        </p:txBody>
      </p:sp>
      <p:sp>
        <p:nvSpPr>
          <p:cNvPr id="4" name="Text Placeholder 3"/>
          <p:cNvSpPr>
            <a:spLocks noGrp="1"/>
          </p:cNvSpPr>
          <p:nvPr>
            <p:ph type="body" sz="half" idx="2"/>
          </p:nvPr>
        </p:nvSpPr>
        <p:spPr>
          <a:xfrm>
            <a:off x="1791919" y="5367757"/>
            <a:ext cx="5486943" cy="804876"/>
          </a:xfrm>
        </p:spPr>
        <p:txBody>
          <a:bodyPr/>
          <a:lstStyle>
            <a:lvl1pPr marL="0" indent="0">
              <a:buNone/>
              <a:defRPr sz="1200"/>
            </a:lvl1pPr>
            <a:lvl2pPr marL="397757" indent="0">
              <a:buNone/>
              <a:defRPr sz="1100"/>
            </a:lvl2pPr>
            <a:lvl3pPr marL="795543" indent="0">
              <a:buNone/>
              <a:defRPr sz="900"/>
            </a:lvl3pPr>
            <a:lvl4pPr marL="1193328" indent="0">
              <a:buNone/>
              <a:defRPr sz="800"/>
            </a:lvl4pPr>
            <a:lvl5pPr marL="1591106" indent="0">
              <a:buNone/>
              <a:defRPr sz="800"/>
            </a:lvl5pPr>
            <a:lvl6pPr marL="1988886" indent="0">
              <a:buNone/>
              <a:defRPr sz="800"/>
            </a:lvl6pPr>
            <a:lvl7pPr marL="2386662" indent="0">
              <a:buNone/>
              <a:defRPr sz="800"/>
            </a:lvl7pPr>
            <a:lvl8pPr marL="2784438" indent="0">
              <a:buNone/>
              <a:defRPr sz="800"/>
            </a:lvl8pPr>
            <a:lvl9pPr marL="318221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15413427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398570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672267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9721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a:solidFill>
                  <a:srgbClr val="000066"/>
                </a:solidFill>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40124" indent="-340124">
              <a:buFont typeface="Wingdings" panose="05000000000000000000" pitchFamily="2" charset="2"/>
              <a:buChar char="Ø"/>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5069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83E2C7-C76C-49B3-8780-E9EAAE8A2000}"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A35657-AEFB-4C6E-8E58-1398538DF5D4}" type="slidenum">
              <a:rPr lang="en-GB"/>
              <a:pPr>
                <a:defRPr/>
              </a:pPr>
              <a:t>‹Nº›</a:t>
            </a:fld>
            <a:endParaRPr lang="en-GB"/>
          </a:p>
        </p:txBody>
      </p:sp>
    </p:spTree>
    <p:extLst>
      <p:ext uri="{BB962C8B-B14F-4D97-AF65-F5344CB8AC3E}">
        <p14:creationId xmlns:p14="http://schemas.microsoft.com/office/powerpoint/2010/main" xmlns="" val="20330299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17" y="4407414"/>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217" y="2907058"/>
            <a:ext cx="7772943" cy="1500322"/>
          </a:xfrm>
        </p:spPr>
        <p:txBody>
          <a:bodyPr anchor="b"/>
          <a:lstStyle>
            <a:lvl1pPr marL="0" indent="0">
              <a:buNone/>
              <a:defRPr sz="1800"/>
            </a:lvl1pPr>
            <a:lvl2pPr marL="398183" indent="0">
              <a:buNone/>
              <a:defRPr sz="1600"/>
            </a:lvl2pPr>
            <a:lvl3pPr marL="796386" indent="0">
              <a:buNone/>
              <a:defRPr sz="1400"/>
            </a:lvl3pPr>
            <a:lvl4pPr marL="1194592" indent="0">
              <a:buNone/>
              <a:defRPr sz="1200"/>
            </a:lvl4pPr>
            <a:lvl5pPr marL="1592791" indent="0">
              <a:buNone/>
              <a:defRPr sz="1200"/>
            </a:lvl5pPr>
            <a:lvl6pPr marL="1990992" indent="0">
              <a:buNone/>
              <a:defRPr sz="1200"/>
            </a:lvl6pPr>
            <a:lvl7pPr marL="2389190" indent="0">
              <a:buNone/>
              <a:defRPr sz="1200"/>
            </a:lvl7pPr>
            <a:lvl8pPr marL="2787387" indent="0">
              <a:buNone/>
              <a:defRPr sz="1200"/>
            </a:lvl8pPr>
            <a:lvl9pPr marL="3185586"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7406890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302148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8" y="275017"/>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8183" indent="0">
              <a:buNone/>
              <a:defRPr sz="1800" b="1"/>
            </a:lvl2pPr>
            <a:lvl3pPr marL="796386" indent="0">
              <a:buNone/>
              <a:defRPr sz="1600" b="1"/>
            </a:lvl3pPr>
            <a:lvl4pPr marL="1194592" indent="0">
              <a:buNone/>
              <a:defRPr sz="1400" b="1"/>
            </a:lvl4pPr>
            <a:lvl5pPr marL="1592791" indent="0">
              <a:buNone/>
              <a:defRPr sz="1400" b="1"/>
            </a:lvl5pPr>
            <a:lvl6pPr marL="1990992" indent="0">
              <a:buNone/>
              <a:defRPr sz="1400" b="1"/>
            </a:lvl6pPr>
            <a:lvl7pPr marL="2389190" indent="0">
              <a:buNone/>
              <a:defRPr sz="1400" b="1"/>
            </a:lvl7pPr>
            <a:lvl8pPr marL="2787387" indent="0">
              <a:buNone/>
              <a:defRPr sz="1400" b="1"/>
            </a:lvl8pPr>
            <a:lvl9pPr marL="31855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8183" indent="0">
              <a:buNone/>
              <a:defRPr sz="1800" b="1"/>
            </a:lvl2pPr>
            <a:lvl3pPr marL="796386" indent="0">
              <a:buNone/>
              <a:defRPr sz="1600" b="1"/>
            </a:lvl3pPr>
            <a:lvl4pPr marL="1194592" indent="0">
              <a:buNone/>
              <a:defRPr sz="1400" b="1"/>
            </a:lvl4pPr>
            <a:lvl5pPr marL="1592791" indent="0">
              <a:buNone/>
              <a:defRPr sz="1400" b="1"/>
            </a:lvl5pPr>
            <a:lvl6pPr marL="1990992" indent="0">
              <a:buNone/>
              <a:defRPr sz="1400" b="1"/>
            </a:lvl6pPr>
            <a:lvl7pPr marL="2389190" indent="0">
              <a:buNone/>
              <a:defRPr sz="1400" b="1"/>
            </a:lvl7pPr>
            <a:lvl8pPr marL="2787387" indent="0">
              <a:buNone/>
              <a:defRPr sz="1400" b="1"/>
            </a:lvl8pPr>
            <a:lvl9pPr marL="31855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1163454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4574571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66082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8" y="273576"/>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508" y="1435566"/>
            <a:ext cx="3008181" cy="4691027"/>
          </a:xfrm>
        </p:spPr>
        <p:txBody>
          <a:bodyPr/>
          <a:lstStyle>
            <a:lvl1pPr marL="0" indent="0">
              <a:buNone/>
              <a:defRPr sz="1200"/>
            </a:lvl1pPr>
            <a:lvl2pPr marL="398183" indent="0">
              <a:buNone/>
              <a:defRPr sz="1100"/>
            </a:lvl2pPr>
            <a:lvl3pPr marL="796386" indent="0">
              <a:buNone/>
              <a:defRPr sz="900"/>
            </a:lvl3pPr>
            <a:lvl4pPr marL="1194592" indent="0">
              <a:buNone/>
              <a:defRPr sz="800"/>
            </a:lvl4pPr>
            <a:lvl5pPr marL="1592791" indent="0">
              <a:buNone/>
              <a:defRPr sz="800"/>
            </a:lvl5pPr>
            <a:lvl6pPr marL="1990992" indent="0">
              <a:buNone/>
              <a:defRPr sz="800"/>
            </a:lvl6pPr>
            <a:lvl7pPr marL="2389190" indent="0">
              <a:buNone/>
              <a:defRPr sz="800"/>
            </a:lvl7pPr>
            <a:lvl8pPr marL="2787387" indent="0">
              <a:buNone/>
              <a:defRPr sz="800"/>
            </a:lvl8pPr>
            <a:lvl9pPr marL="318558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22684286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3"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13" y="613376"/>
            <a:ext cx="5486943" cy="4113648"/>
          </a:xfrm>
        </p:spPr>
        <p:txBody>
          <a:bodyPr/>
          <a:lstStyle>
            <a:lvl1pPr marL="0" indent="0">
              <a:buNone/>
              <a:defRPr sz="2800"/>
            </a:lvl1pPr>
            <a:lvl2pPr marL="398183" indent="0">
              <a:buNone/>
              <a:defRPr sz="2500"/>
            </a:lvl2pPr>
            <a:lvl3pPr marL="796386" indent="0">
              <a:buNone/>
              <a:defRPr sz="2100"/>
            </a:lvl3pPr>
            <a:lvl4pPr marL="1194592" indent="0">
              <a:buNone/>
              <a:defRPr sz="1800"/>
            </a:lvl4pPr>
            <a:lvl5pPr marL="1592791" indent="0">
              <a:buNone/>
              <a:defRPr sz="1800"/>
            </a:lvl5pPr>
            <a:lvl6pPr marL="1990992" indent="0">
              <a:buNone/>
              <a:defRPr sz="1800"/>
            </a:lvl6pPr>
            <a:lvl7pPr marL="2389190" indent="0">
              <a:buNone/>
              <a:defRPr sz="1800"/>
            </a:lvl7pPr>
            <a:lvl8pPr marL="2787387" indent="0">
              <a:buNone/>
              <a:defRPr sz="1800"/>
            </a:lvl8pPr>
            <a:lvl9pPr marL="3185586" indent="0">
              <a:buNone/>
              <a:defRPr sz="1800"/>
            </a:lvl9pPr>
          </a:lstStyle>
          <a:p>
            <a:pPr lvl="0"/>
            <a:endParaRPr lang="en-GB" noProof="0"/>
          </a:p>
        </p:txBody>
      </p:sp>
      <p:sp>
        <p:nvSpPr>
          <p:cNvPr id="4" name="Text Placeholder 3"/>
          <p:cNvSpPr>
            <a:spLocks noGrp="1"/>
          </p:cNvSpPr>
          <p:nvPr>
            <p:ph type="body" sz="half" idx="2"/>
          </p:nvPr>
        </p:nvSpPr>
        <p:spPr>
          <a:xfrm>
            <a:off x="1791913" y="5367757"/>
            <a:ext cx="5486943" cy="804876"/>
          </a:xfrm>
        </p:spPr>
        <p:txBody>
          <a:bodyPr/>
          <a:lstStyle>
            <a:lvl1pPr marL="0" indent="0">
              <a:buNone/>
              <a:defRPr sz="1200"/>
            </a:lvl1pPr>
            <a:lvl2pPr marL="398183" indent="0">
              <a:buNone/>
              <a:defRPr sz="1100"/>
            </a:lvl2pPr>
            <a:lvl3pPr marL="796386" indent="0">
              <a:buNone/>
              <a:defRPr sz="900"/>
            </a:lvl3pPr>
            <a:lvl4pPr marL="1194592" indent="0">
              <a:buNone/>
              <a:defRPr sz="800"/>
            </a:lvl4pPr>
            <a:lvl5pPr marL="1592791" indent="0">
              <a:buNone/>
              <a:defRPr sz="800"/>
            </a:lvl5pPr>
            <a:lvl6pPr marL="1990992" indent="0">
              <a:buNone/>
              <a:defRPr sz="800"/>
            </a:lvl6pPr>
            <a:lvl7pPr marL="2389190" indent="0">
              <a:buNone/>
              <a:defRPr sz="800"/>
            </a:lvl7pPr>
            <a:lvl8pPr marL="2787387" indent="0">
              <a:buNone/>
              <a:defRPr sz="800"/>
            </a:lvl8pPr>
            <a:lvl9pPr marL="318558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462986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9153338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681169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0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77" indent="0">
              <a:buNone/>
              <a:defRPr sz="1800">
                <a:solidFill>
                  <a:schemeClr val="tx1">
                    <a:tint val="75000"/>
                  </a:schemeClr>
                </a:solidFill>
              </a:defRPr>
            </a:lvl2pPr>
            <a:lvl3pPr marL="913755" indent="0">
              <a:buNone/>
              <a:defRPr sz="1600">
                <a:solidFill>
                  <a:schemeClr val="tx1">
                    <a:tint val="75000"/>
                  </a:schemeClr>
                </a:solidFill>
              </a:defRPr>
            </a:lvl3pPr>
            <a:lvl4pPr marL="1370632" indent="0">
              <a:buNone/>
              <a:defRPr sz="1400">
                <a:solidFill>
                  <a:schemeClr val="tx1">
                    <a:tint val="75000"/>
                  </a:schemeClr>
                </a:solidFill>
              </a:defRPr>
            </a:lvl4pPr>
            <a:lvl5pPr marL="1827510" indent="0">
              <a:buNone/>
              <a:defRPr sz="1400">
                <a:solidFill>
                  <a:schemeClr val="tx1">
                    <a:tint val="75000"/>
                  </a:schemeClr>
                </a:solidFill>
              </a:defRPr>
            </a:lvl5pPr>
            <a:lvl6pPr marL="2284386" indent="0">
              <a:buNone/>
              <a:defRPr sz="1400">
                <a:solidFill>
                  <a:schemeClr val="tx1">
                    <a:tint val="75000"/>
                  </a:schemeClr>
                </a:solidFill>
              </a:defRPr>
            </a:lvl6pPr>
            <a:lvl7pPr marL="2741264" indent="0">
              <a:buNone/>
              <a:defRPr sz="1400">
                <a:solidFill>
                  <a:schemeClr val="tx1">
                    <a:tint val="75000"/>
                  </a:schemeClr>
                </a:solidFill>
              </a:defRPr>
            </a:lvl7pPr>
            <a:lvl8pPr marL="3198142" indent="0">
              <a:buNone/>
              <a:defRPr sz="1400">
                <a:solidFill>
                  <a:schemeClr val="tx1">
                    <a:tint val="75000"/>
                  </a:schemeClr>
                </a:solidFill>
              </a:defRPr>
            </a:lvl8pPr>
            <a:lvl9pPr marL="36550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B4CC1E-FAB1-4F67-8675-A5ABEC065D6D}"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4C1DF61-7A51-414D-87B4-CDE2F92C1594}" type="slidenum">
              <a:rPr lang="en-GB"/>
              <a:pPr>
                <a:defRPr/>
              </a:pPr>
              <a:t>‹Nº›</a:t>
            </a:fld>
            <a:endParaRPr lang="en-GB"/>
          </a:p>
        </p:txBody>
      </p:sp>
    </p:spTree>
    <p:extLst>
      <p:ext uri="{BB962C8B-B14F-4D97-AF65-F5344CB8AC3E}">
        <p14:creationId xmlns:p14="http://schemas.microsoft.com/office/powerpoint/2010/main" xmlns="" val="23329793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a:solidFill>
                  <a:srgbClr val="000066"/>
                </a:solidFill>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42295" indent="-342295">
              <a:buFont typeface="Wingdings" panose="05000000000000000000" pitchFamily="2" charset="2"/>
              <a:buChar char="Ø"/>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3129668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19965751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402978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439602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040513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04835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27391626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GB" noProof="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smtClean="0"/>
              <a:t>Click to edit Master text styles</a:t>
            </a:r>
          </a:p>
        </p:txBody>
      </p:sp>
    </p:spTree>
    <p:extLst>
      <p:ext uri="{BB962C8B-B14F-4D97-AF65-F5344CB8AC3E}">
        <p14:creationId xmlns:p14="http://schemas.microsoft.com/office/powerpoint/2010/main" xmlns="" val="8809709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774092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21278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A5B6B31-8E1D-466F-8D4E-1C8256D08E0D}"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AB4F5E-F702-4C5E-9158-AE1F947C830F}" type="slidenum">
              <a:rPr lang="en-GB"/>
              <a:pPr>
                <a:defRPr/>
              </a:pPr>
              <a:t>‹Nº›</a:t>
            </a:fld>
            <a:endParaRPr lang="en-GB"/>
          </a:p>
        </p:txBody>
      </p:sp>
    </p:spTree>
    <p:extLst>
      <p:ext uri="{BB962C8B-B14F-4D97-AF65-F5344CB8AC3E}">
        <p14:creationId xmlns:p14="http://schemas.microsoft.com/office/powerpoint/2010/main" xmlns="" val="25768080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82" y="2130427"/>
            <a:ext cx="7772639" cy="1470025"/>
          </a:xfrm>
          <a:prstGeom prst="rect">
            <a:avLst/>
          </a:prstGeom>
        </p:spPr>
        <p:txBody>
          <a:bodyPr/>
          <a:lstStyle>
            <a:lvl1pPr>
              <a:defRPr>
                <a:solidFill>
                  <a:schemeClr val="tx1"/>
                </a:solidFill>
                <a:effectLst/>
                <a:latin typeface="Arial Narrow" panose="020B0606020202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363" y="3886200"/>
            <a:ext cx="6401276" cy="1752600"/>
          </a:xfrm>
          <a:prstGeom prst="rect">
            <a:avLst/>
          </a:prstGeom>
        </p:spPr>
        <p:txBody>
          <a:bodyPr/>
          <a:lstStyle>
            <a:lvl1pPr marL="0" indent="0" algn="ctr">
              <a:buNone/>
              <a:defRPr>
                <a:solidFill>
                  <a:schemeClr val="tx1"/>
                </a:solidFill>
                <a:effectLst/>
                <a:latin typeface="Arial Narrow" panose="020B0606020202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845548162"/>
      </p:ext>
    </p:extLst>
  </p:cSld>
  <p:clrMapOvr>
    <a:masterClrMapping/>
  </p:clrMapOvr>
  <p:transition>
    <p:cu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lvl1pPr>
              <a:defRPr>
                <a:solidFill>
                  <a:schemeClr val="tx1"/>
                </a:solidFill>
                <a:effectLst/>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329113"/>
          </a:xfrm>
          <a:prstGeom prst="rect">
            <a:avLst/>
          </a:prstGeom>
        </p:spPr>
        <p:txBody>
          <a:bodyPr/>
          <a:lstStyle>
            <a:lvl1pPr>
              <a:defRPr>
                <a:solidFill>
                  <a:schemeClr val="tx1"/>
                </a:solidFill>
                <a:effectLst/>
                <a:latin typeface="Arial Narrow" panose="020B0606020202030204" pitchFamily="34" charset="0"/>
              </a:defRPr>
            </a:lvl1pPr>
            <a:lvl2pPr>
              <a:defRPr>
                <a:solidFill>
                  <a:schemeClr val="tx1"/>
                </a:solidFill>
                <a:effectLst/>
                <a:latin typeface="Arial Narrow" panose="020B0606020202030204" pitchFamily="34" charset="0"/>
              </a:defRPr>
            </a:lvl2pPr>
            <a:lvl3pPr>
              <a:defRPr>
                <a:solidFill>
                  <a:schemeClr val="tx1"/>
                </a:solidFill>
                <a:effectLst/>
                <a:latin typeface="Arial Narrow" panose="020B0606020202030204" pitchFamily="34" charset="0"/>
              </a:defRPr>
            </a:lvl3pPr>
            <a:lvl4pPr>
              <a:defRPr>
                <a:solidFill>
                  <a:schemeClr val="tx1"/>
                </a:solidFill>
                <a:effectLst/>
                <a:latin typeface="Arial Narrow" panose="020B0606020202030204" pitchFamily="34" charset="0"/>
              </a:defRPr>
            </a:lvl4pPr>
            <a:lvl5pPr>
              <a:defRPr>
                <a:solidFill>
                  <a:schemeClr val="tx1"/>
                </a:solidFill>
                <a:effectLst/>
                <a:latin typeface="Arial Narrow" panose="020B0606020202030204" pitchFamily="34" charset="0"/>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xmlns="" val="42155965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0210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5A2BC5-D76D-4BCB-9CC8-8C8D9095666E}" type="datetimeFigureOut">
              <a:rPr lang="en-GB"/>
              <a:pPr>
                <a:defRPr/>
              </a:pPr>
              <a:t>23/07/2015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C49FCC-005D-4857-ACA9-A2F0D041E846}" type="slidenum">
              <a:rPr lang="en-GB"/>
              <a:pPr>
                <a:defRPr/>
              </a:pPr>
              <a:t>‹Nº›</a:t>
            </a:fld>
            <a:endParaRPr lang="en-GB"/>
          </a:p>
        </p:txBody>
      </p:sp>
    </p:spTree>
    <p:extLst>
      <p:ext uri="{BB962C8B-B14F-4D97-AF65-F5344CB8AC3E}">
        <p14:creationId xmlns:p14="http://schemas.microsoft.com/office/powerpoint/2010/main" xmlns="" val="57271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1DDB5F8-3DF8-41B6-9F1F-BF2275A3445F}" type="datetimeFigureOut">
              <a:rPr lang="en-GB"/>
              <a:pPr>
                <a:defRPr/>
              </a:pPr>
              <a:t>23/07/2015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9BA66A0-656A-4C8C-B8C1-9896C30E02B4}" type="slidenum">
              <a:rPr lang="en-GB"/>
              <a:pPr>
                <a:defRPr/>
              </a:pPr>
              <a:t>‹Nº›</a:t>
            </a:fld>
            <a:endParaRPr lang="en-GB"/>
          </a:p>
        </p:txBody>
      </p:sp>
    </p:spTree>
    <p:extLst>
      <p:ext uri="{BB962C8B-B14F-4D97-AF65-F5344CB8AC3E}">
        <p14:creationId xmlns:p14="http://schemas.microsoft.com/office/powerpoint/2010/main" xmlns="" val="103071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511F23-2DDF-4078-8DD2-52780FA9D72A}" type="datetimeFigureOut">
              <a:rPr lang="en-GB"/>
              <a:pPr>
                <a:defRPr/>
              </a:pPr>
              <a:t>23/07/2015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91C399B-03D5-4984-83D1-567BC025C61C}" type="slidenum">
              <a:rPr lang="en-GB"/>
              <a:pPr>
                <a:defRPr/>
              </a:pPr>
              <a:t>‹Nº›</a:t>
            </a:fld>
            <a:endParaRPr lang="en-GB"/>
          </a:p>
        </p:txBody>
      </p:sp>
    </p:spTree>
    <p:extLst>
      <p:ext uri="{BB962C8B-B14F-4D97-AF65-F5344CB8AC3E}">
        <p14:creationId xmlns:p14="http://schemas.microsoft.com/office/powerpoint/2010/main" xmlns="" val="271917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18C804-CEFA-4EBE-A02D-054A6BF31AE4}"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5C0825-CD9B-465B-89C6-37507936F78F}" type="slidenum">
              <a:rPr lang="en-GB"/>
              <a:pPr>
                <a:defRPr/>
              </a:pPr>
              <a:t>‹Nº›</a:t>
            </a:fld>
            <a:endParaRPr lang="en-GB"/>
          </a:p>
        </p:txBody>
      </p:sp>
    </p:spTree>
    <p:extLst>
      <p:ext uri="{BB962C8B-B14F-4D97-AF65-F5344CB8AC3E}">
        <p14:creationId xmlns:p14="http://schemas.microsoft.com/office/powerpoint/2010/main" xmlns="" val="160067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5AC21C3-8F5A-426A-BCC6-336148132FF0}"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C0B63F-F8A9-48EB-B4F5-D2D204E0F1CF}" type="slidenum">
              <a:rPr lang="en-GB"/>
              <a:pPr>
                <a:defRPr/>
              </a:pPr>
              <a:t>‹Nº›</a:t>
            </a:fld>
            <a:endParaRPr lang="en-GB"/>
          </a:p>
        </p:txBody>
      </p:sp>
    </p:spTree>
    <p:extLst>
      <p:ext uri="{BB962C8B-B14F-4D97-AF65-F5344CB8AC3E}">
        <p14:creationId xmlns:p14="http://schemas.microsoft.com/office/powerpoint/2010/main" xmlns="" val="103719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89B8C4-8878-414B-A2D2-1B1B28050CF0}"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6F85FE-0E22-47DC-8BE2-7F99622549D5}" type="slidenum">
              <a:rPr lang="en-GB"/>
              <a:pPr>
                <a:defRPr/>
              </a:pPr>
              <a:t>‹Nº›</a:t>
            </a:fld>
            <a:endParaRPr lang="en-GB"/>
          </a:p>
        </p:txBody>
      </p:sp>
    </p:spTree>
    <p:extLst>
      <p:ext uri="{BB962C8B-B14F-4D97-AF65-F5344CB8AC3E}">
        <p14:creationId xmlns:p14="http://schemas.microsoft.com/office/powerpoint/2010/main" xmlns="" val="298135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A466762-8BEB-4337-A8C4-47829F7E63BD}"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DBABB5-B656-47B8-AA41-2E518D280071}" type="slidenum">
              <a:rPr lang="en-GB"/>
              <a:pPr>
                <a:defRPr/>
              </a:pPr>
              <a:t>‹Nº›</a:t>
            </a:fld>
            <a:endParaRPr lang="en-GB"/>
          </a:p>
        </p:txBody>
      </p:sp>
    </p:spTree>
    <p:extLst>
      <p:ext uri="{BB962C8B-B14F-4D97-AF65-F5344CB8AC3E}">
        <p14:creationId xmlns:p14="http://schemas.microsoft.com/office/powerpoint/2010/main" xmlns="" val="88386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5C72F3-A0CC-4D21-8723-720D256BF1DF}"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3C670B-D2F0-4CD6-ABF8-4C1CF7E3758A}" type="slidenum">
              <a:rPr lang="en-GB"/>
              <a:pPr>
                <a:defRPr/>
              </a:pPr>
              <a:t>‹Nº›</a:t>
            </a:fld>
            <a:endParaRPr lang="en-GB"/>
          </a:p>
        </p:txBody>
      </p:sp>
    </p:spTree>
    <p:extLst>
      <p:ext uri="{BB962C8B-B14F-4D97-AF65-F5344CB8AC3E}">
        <p14:creationId xmlns:p14="http://schemas.microsoft.com/office/powerpoint/2010/main" xmlns="" val="35379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5" indent="0" algn="ctr">
              <a:buNone/>
              <a:defRPr>
                <a:solidFill>
                  <a:schemeClr val="tx1">
                    <a:tint val="75000"/>
                  </a:schemeClr>
                </a:solidFill>
              </a:defRPr>
            </a:lvl3pPr>
            <a:lvl4pPr marL="1370467" indent="0" algn="ctr">
              <a:buNone/>
              <a:defRPr>
                <a:solidFill>
                  <a:schemeClr val="tx1">
                    <a:tint val="75000"/>
                  </a:schemeClr>
                </a:solidFill>
              </a:defRPr>
            </a:lvl4pPr>
            <a:lvl5pPr marL="1827290" indent="0" algn="ctr">
              <a:buNone/>
              <a:defRPr>
                <a:solidFill>
                  <a:schemeClr val="tx1">
                    <a:tint val="75000"/>
                  </a:schemeClr>
                </a:solidFill>
              </a:defRPr>
            </a:lvl5pPr>
            <a:lvl6pPr marL="2284114" indent="0" algn="ctr">
              <a:buNone/>
              <a:defRPr>
                <a:solidFill>
                  <a:schemeClr val="tx1">
                    <a:tint val="75000"/>
                  </a:schemeClr>
                </a:solidFill>
              </a:defRPr>
            </a:lvl6pPr>
            <a:lvl7pPr marL="2740936"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5FF8CE-7CD3-4B0B-AEA1-DEAA326BDF0A}"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41750-FB24-4CDE-AF7E-7E2BC859F565}" type="slidenum">
              <a:rPr lang="en-US"/>
              <a:pPr>
                <a:defRPr/>
              </a:pPr>
              <a:t>‹Nº›</a:t>
            </a:fld>
            <a:endParaRPr lang="en-US"/>
          </a:p>
        </p:txBody>
      </p:sp>
    </p:spTree>
    <p:extLst>
      <p:ext uri="{BB962C8B-B14F-4D97-AF65-F5344CB8AC3E}">
        <p14:creationId xmlns:p14="http://schemas.microsoft.com/office/powerpoint/2010/main" xmlns="" val="261510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7A0B84-F054-4243-A041-61D9DFFB9631}"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DF4D-55F3-4A0F-B206-58E1DBF638AB}" type="slidenum">
              <a:rPr lang="en-US"/>
              <a:pPr>
                <a:defRPr/>
              </a:pPr>
              <a:t>‹Nº›</a:t>
            </a:fld>
            <a:endParaRPr lang="en-US"/>
          </a:p>
        </p:txBody>
      </p:sp>
    </p:spTree>
    <p:extLst>
      <p:ext uri="{BB962C8B-B14F-4D97-AF65-F5344CB8AC3E}">
        <p14:creationId xmlns:p14="http://schemas.microsoft.com/office/powerpoint/2010/main" xmlns="" val="92947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5" indent="0">
              <a:buNone/>
              <a:defRPr sz="1600">
                <a:solidFill>
                  <a:schemeClr val="tx1">
                    <a:tint val="75000"/>
                  </a:schemeClr>
                </a:solidFill>
              </a:defRPr>
            </a:lvl3pPr>
            <a:lvl4pPr marL="1370467" indent="0">
              <a:buNone/>
              <a:defRPr sz="1400">
                <a:solidFill>
                  <a:schemeClr val="tx1">
                    <a:tint val="75000"/>
                  </a:schemeClr>
                </a:solidFill>
              </a:defRPr>
            </a:lvl4pPr>
            <a:lvl5pPr marL="1827290" indent="0">
              <a:buNone/>
              <a:defRPr sz="1400">
                <a:solidFill>
                  <a:schemeClr val="tx1">
                    <a:tint val="75000"/>
                  </a:schemeClr>
                </a:solidFill>
              </a:defRPr>
            </a:lvl5pPr>
            <a:lvl6pPr marL="2284114" indent="0">
              <a:buNone/>
              <a:defRPr sz="1400">
                <a:solidFill>
                  <a:schemeClr val="tx1">
                    <a:tint val="75000"/>
                  </a:schemeClr>
                </a:solidFill>
              </a:defRPr>
            </a:lvl6pPr>
            <a:lvl7pPr marL="2740936"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7BD8DB-7D3C-4260-AA2B-AF59290F44CA}"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74C24-F6B0-455D-8A9A-D22E762B65EF}" type="slidenum">
              <a:rPr lang="en-US"/>
              <a:pPr>
                <a:defRPr/>
              </a:pPr>
              <a:t>‹Nº›</a:t>
            </a:fld>
            <a:endParaRPr lang="en-US"/>
          </a:p>
        </p:txBody>
      </p:sp>
    </p:spTree>
    <p:extLst>
      <p:ext uri="{BB962C8B-B14F-4D97-AF65-F5344CB8AC3E}">
        <p14:creationId xmlns:p14="http://schemas.microsoft.com/office/powerpoint/2010/main" xmlns="" val="2203226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E83482-F26E-4A12-B658-9AF5DDE306F3}"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0C52EB-413E-4549-8405-CBE8D41ABBAB}" type="slidenum">
              <a:rPr lang="en-US"/>
              <a:pPr>
                <a:defRPr/>
              </a:pPr>
              <a:t>‹Nº›</a:t>
            </a:fld>
            <a:endParaRPr lang="en-US"/>
          </a:p>
        </p:txBody>
      </p:sp>
    </p:spTree>
    <p:extLst>
      <p:ext uri="{BB962C8B-B14F-4D97-AF65-F5344CB8AC3E}">
        <p14:creationId xmlns:p14="http://schemas.microsoft.com/office/powerpoint/2010/main" xmlns="" val="1199499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E383E1-D0A8-4924-9B52-942069AEC738}" type="datetimeFigureOut">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2C14F9-9D71-4252-B1F2-C701BA57AF6E}" type="slidenum">
              <a:rPr lang="en-US"/>
              <a:pPr>
                <a:defRPr/>
              </a:pPr>
              <a:t>‹Nº›</a:t>
            </a:fld>
            <a:endParaRPr lang="en-US"/>
          </a:p>
        </p:txBody>
      </p:sp>
    </p:spTree>
    <p:extLst>
      <p:ext uri="{BB962C8B-B14F-4D97-AF65-F5344CB8AC3E}">
        <p14:creationId xmlns:p14="http://schemas.microsoft.com/office/powerpoint/2010/main" xmlns="" val="76355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F2BA2B-FD6D-4475-A6DC-D4EF82910267}"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92E0DC-176C-4E2B-9BCD-82488E044FA5}" type="slidenum">
              <a:rPr lang="en-US"/>
              <a:pPr>
                <a:defRPr/>
              </a:pPr>
              <a:t>‹Nº›</a:t>
            </a:fld>
            <a:endParaRPr lang="en-US"/>
          </a:p>
        </p:txBody>
      </p:sp>
    </p:spTree>
    <p:extLst>
      <p:ext uri="{BB962C8B-B14F-4D97-AF65-F5344CB8AC3E}">
        <p14:creationId xmlns:p14="http://schemas.microsoft.com/office/powerpoint/2010/main" xmlns="" val="1174952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58DB12-EAC5-49BA-B648-95FC1EC5D81A}" type="datetimeFigureOut">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FFA918-06A3-49DF-84E5-B22B8308B1E7}" type="slidenum">
              <a:rPr lang="en-US"/>
              <a:pPr>
                <a:defRPr/>
              </a:pPr>
              <a:t>‹Nº›</a:t>
            </a:fld>
            <a:endParaRPr lang="en-US"/>
          </a:p>
        </p:txBody>
      </p:sp>
    </p:spTree>
    <p:extLst>
      <p:ext uri="{BB962C8B-B14F-4D97-AF65-F5344CB8AC3E}">
        <p14:creationId xmlns:p14="http://schemas.microsoft.com/office/powerpoint/2010/main" xmlns="" val="349873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77" indent="0">
              <a:buNone/>
              <a:defRPr sz="1800">
                <a:solidFill>
                  <a:schemeClr val="tx1">
                    <a:tint val="75000"/>
                  </a:schemeClr>
                </a:solidFill>
              </a:defRPr>
            </a:lvl2pPr>
            <a:lvl3pPr marL="913755" indent="0">
              <a:buNone/>
              <a:defRPr sz="1600">
                <a:solidFill>
                  <a:schemeClr val="tx1">
                    <a:tint val="75000"/>
                  </a:schemeClr>
                </a:solidFill>
              </a:defRPr>
            </a:lvl3pPr>
            <a:lvl4pPr marL="1370632" indent="0">
              <a:buNone/>
              <a:defRPr sz="1400">
                <a:solidFill>
                  <a:schemeClr val="tx1">
                    <a:tint val="75000"/>
                  </a:schemeClr>
                </a:solidFill>
              </a:defRPr>
            </a:lvl4pPr>
            <a:lvl5pPr marL="1827510" indent="0">
              <a:buNone/>
              <a:defRPr sz="1400">
                <a:solidFill>
                  <a:schemeClr val="tx1">
                    <a:tint val="75000"/>
                  </a:schemeClr>
                </a:solidFill>
              </a:defRPr>
            </a:lvl5pPr>
            <a:lvl6pPr marL="2284386" indent="0">
              <a:buNone/>
              <a:defRPr sz="1400">
                <a:solidFill>
                  <a:schemeClr val="tx1">
                    <a:tint val="75000"/>
                  </a:schemeClr>
                </a:solidFill>
              </a:defRPr>
            </a:lvl6pPr>
            <a:lvl7pPr marL="2741264" indent="0">
              <a:buNone/>
              <a:defRPr sz="1400">
                <a:solidFill>
                  <a:schemeClr val="tx1">
                    <a:tint val="75000"/>
                  </a:schemeClr>
                </a:solidFill>
              </a:defRPr>
            </a:lvl7pPr>
            <a:lvl8pPr marL="3198142" indent="0">
              <a:buNone/>
              <a:defRPr sz="1400">
                <a:solidFill>
                  <a:schemeClr val="tx1">
                    <a:tint val="75000"/>
                  </a:schemeClr>
                </a:solidFill>
              </a:defRPr>
            </a:lvl8pPr>
            <a:lvl9pPr marL="36550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2B4485-81F8-446B-9289-F670C52AD469}"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53FC04-3AC5-46C0-954D-8D291297BE23}" type="slidenum">
              <a:rPr lang="en-GB"/>
              <a:pPr>
                <a:defRPr/>
              </a:pPr>
              <a:t>‹Nº›</a:t>
            </a:fld>
            <a:endParaRPr lang="en-GB"/>
          </a:p>
        </p:txBody>
      </p:sp>
    </p:spTree>
    <p:extLst>
      <p:ext uri="{BB962C8B-B14F-4D97-AF65-F5344CB8AC3E}">
        <p14:creationId xmlns:p14="http://schemas.microsoft.com/office/powerpoint/2010/main" xmlns="" val="159991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22EEF5-8545-4972-B1B1-D85D6D2CBD0D}"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2A5F7F-A52C-4DF4-A10A-CD1C2C5AC66E}" type="slidenum">
              <a:rPr lang="en-US"/>
              <a:pPr>
                <a:defRPr/>
              </a:pPr>
              <a:t>‹Nº›</a:t>
            </a:fld>
            <a:endParaRPr lang="en-US"/>
          </a:p>
        </p:txBody>
      </p:sp>
    </p:spTree>
    <p:extLst>
      <p:ext uri="{BB962C8B-B14F-4D97-AF65-F5344CB8AC3E}">
        <p14:creationId xmlns:p14="http://schemas.microsoft.com/office/powerpoint/2010/main" xmlns="" val="3259917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22" indent="0">
              <a:buNone/>
              <a:defRPr sz="2800"/>
            </a:lvl2pPr>
            <a:lvl3pPr marL="913645" indent="0">
              <a:buNone/>
              <a:defRPr sz="2400"/>
            </a:lvl3pPr>
            <a:lvl4pPr marL="1370467" indent="0">
              <a:buNone/>
              <a:defRPr sz="2000"/>
            </a:lvl4pPr>
            <a:lvl5pPr marL="1827290" indent="0">
              <a:buNone/>
              <a:defRPr sz="2000"/>
            </a:lvl5pPr>
            <a:lvl6pPr marL="2284114" indent="0">
              <a:buNone/>
              <a:defRPr sz="2000"/>
            </a:lvl6pPr>
            <a:lvl7pPr marL="2740936" indent="0">
              <a:buNone/>
              <a:defRPr sz="2000"/>
            </a:lvl7pPr>
            <a:lvl8pPr marL="3197758" indent="0">
              <a:buNone/>
              <a:defRPr sz="2000"/>
            </a:lvl8pPr>
            <a:lvl9pPr marL="36545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4F1ECA-3DA5-4C90-A1CB-969A9C50E3B2}"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A26B86-BFA8-44E5-9E22-6013EF9670F7}" type="slidenum">
              <a:rPr lang="en-US"/>
              <a:pPr>
                <a:defRPr/>
              </a:pPr>
              <a:t>‹Nº›</a:t>
            </a:fld>
            <a:endParaRPr lang="en-US"/>
          </a:p>
        </p:txBody>
      </p:sp>
    </p:spTree>
    <p:extLst>
      <p:ext uri="{BB962C8B-B14F-4D97-AF65-F5344CB8AC3E}">
        <p14:creationId xmlns:p14="http://schemas.microsoft.com/office/powerpoint/2010/main" xmlns="" val="952900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486813-08D4-45BA-B958-507142A55E7E}"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8E22B-B0A2-4580-BF06-B9A42202674A}" type="slidenum">
              <a:rPr lang="en-US"/>
              <a:pPr>
                <a:defRPr/>
              </a:pPr>
              <a:t>‹Nº›</a:t>
            </a:fld>
            <a:endParaRPr lang="en-US"/>
          </a:p>
        </p:txBody>
      </p:sp>
    </p:spTree>
    <p:extLst>
      <p:ext uri="{BB962C8B-B14F-4D97-AF65-F5344CB8AC3E}">
        <p14:creationId xmlns:p14="http://schemas.microsoft.com/office/powerpoint/2010/main" xmlns="" val="219965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68AD1-9191-4D2F-90B1-60F8C203AA25}"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7BD28-2E4B-448E-9032-4AC5956A9667}" type="slidenum">
              <a:rPr lang="en-US"/>
              <a:pPr>
                <a:defRPr/>
              </a:pPr>
              <a:t>‹Nº›</a:t>
            </a:fld>
            <a:endParaRPr lang="en-US"/>
          </a:p>
        </p:txBody>
      </p:sp>
    </p:spTree>
    <p:extLst>
      <p:ext uri="{BB962C8B-B14F-4D97-AF65-F5344CB8AC3E}">
        <p14:creationId xmlns:p14="http://schemas.microsoft.com/office/powerpoint/2010/main" xmlns="" val="1724431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3994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1320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BBC9DC-EEB0-4C16-A9F9-AE4F171AAE95}"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DD0F07-74A4-42C0-B406-533664F56E15}" type="slidenum">
              <a:rPr lang="en-US"/>
              <a:pPr>
                <a:defRPr/>
              </a:pPr>
              <a:t>‹Nº›</a:t>
            </a:fld>
            <a:endParaRPr lang="en-US"/>
          </a:p>
        </p:txBody>
      </p:sp>
    </p:spTree>
    <p:extLst>
      <p:ext uri="{BB962C8B-B14F-4D97-AF65-F5344CB8AC3E}">
        <p14:creationId xmlns:p14="http://schemas.microsoft.com/office/powerpoint/2010/main" xmlns="" val="2566373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5" indent="0" algn="ctr">
              <a:buNone/>
              <a:defRPr>
                <a:solidFill>
                  <a:schemeClr val="tx1">
                    <a:tint val="75000"/>
                  </a:schemeClr>
                </a:solidFill>
              </a:defRPr>
            </a:lvl3pPr>
            <a:lvl4pPr marL="1370467" indent="0" algn="ctr">
              <a:buNone/>
              <a:defRPr>
                <a:solidFill>
                  <a:schemeClr val="tx1">
                    <a:tint val="75000"/>
                  </a:schemeClr>
                </a:solidFill>
              </a:defRPr>
            </a:lvl4pPr>
            <a:lvl5pPr marL="1827290" indent="0" algn="ctr">
              <a:buNone/>
              <a:defRPr>
                <a:solidFill>
                  <a:schemeClr val="tx1">
                    <a:tint val="75000"/>
                  </a:schemeClr>
                </a:solidFill>
              </a:defRPr>
            </a:lvl5pPr>
            <a:lvl6pPr marL="2284114" indent="0" algn="ctr">
              <a:buNone/>
              <a:defRPr>
                <a:solidFill>
                  <a:schemeClr val="tx1">
                    <a:tint val="75000"/>
                  </a:schemeClr>
                </a:solidFill>
              </a:defRPr>
            </a:lvl6pPr>
            <a:lvl7pPr marL="2740936"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9C81EE-F69A-4E45-A6AE-A2BC9F326CA2}"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D8BE1-A30E-48CF-95CA-F77ADBB2212B}" type="slidenum">
              <a:rPr lang="en-US"/>
              <a:pPr>
                <a:defRPr/>
              </a:pPr>
              <a:t>‹Nº›</a:t>
            </a:fld>
            <a:endParaRPr lang="en-US"/>
          </a:p>
        </p:txBody>
      </p:sp>
    </p:spTree>
    <p:extLst>
      <p:ext uri="{BB962C8B-B14F-4D97-AF65-F5344CB8AC3E}">
        <p14:creationId xmlns:p14="http://schemas.microsoft.com/office/powerpoint/2010/main" xmlns="" val="559012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A3AAC-60D7-477B-BE31-AD6891681950}"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3F835-B965-441A-B931-BD39C7FD9110}" type="slidenum">
              <a:rPr lang="en-US"/>
              <a:pPr>
                <a:defRPr/>
              </a:pPr>
              <a:t>‹Nº›</a:t>
            </a:fld>
            <a:endParaRPr lang="en-US"/>
          </a:p>
        </p:txBody>
      </p:sp>
    </p:spTree>
    <p:extLst>
      <p:ext uri="{BB962C8B-B14F-4D97-AF65-F5344CB8AC3E}">
        <p14:creationId xmlns:p14="http://schemas.microsoft.com/office/powerpoint/2010/main" xmlns="" val="4144919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5" indent="0">
              <a:buNone/>
              <a:defRPr sz="1600">
                <a:solidFill>
                  <a:schemeClr val="tx1">
                    <a:tint val="75000"/>
                  </a:schemeClr>
                </a:solidFill>
              </a:defRPr>
            </a:lvl3pPr>
            <a:lvl4pPr marL="1370467" indent="0">
              <a:buNone/>
              <a:defRPr sz="1400">
                <a:solidFill>
                  <a:schemeClr val="tx1">
                    <a:tint val="75000"/>
                  </a:schemeClr>
                </a:solidFill>
              </a:defRPr>
            </a:lvl4pPr>
            <a:lvl5pPr marL="1827290" indent="0">
              <a:buNone/>
              <a:defRPr sz="1400">
                <a:solidFill>
                  <a:schemeClr val="tx1">
                    <a:tint val="75000"/>
                  </a:schemeClr>
                </a:solidFill>
              </a:defRPr>
            </a:lvl5pPr>
            <a:lvl6pPr marL="2284114" indent="0">
              <a:buNone/>
              <a:defRPr sz="1400">
                <a:solidFill>
                  <a:schemeClr val="tx1">
                    <a:tint val="75000"/>
                  </a:schemeClr>
                </a:solidFill>
              </a:defRPr>
            </a:lvl6pPr>
            <a:lvl7pPr marL="2740936"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561139-42A0-4123-98A6-41CD69F6E08A}"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12DA5C-3571-42E6-9888-3E3FCA577D20}" type="slidenum">
              <a:rPr lang="en-US"/>
              <a:pPr>
                <a:defRPr/>
              </a:pPr>
              <a:t>‹Nº›</a:t>
            </a:fld>
            <a:endParaRPr lang="en-US"/>
          </a:p>
        </p:txBody>
      </p:sp>
    </p:spTree>
    <p:extLst>
      <p:ext uri="{BB962C8B-B14F-4D97-AF65-F5344CB8AC3E}">
        <p14:creationId xmlns:p14="http://schemas.microsoft.com/office/powerpoint/2010/main" xmlns="" val="662040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B01AA2-F22A-4764-844B-3676BA419BFD}"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BA77A-335C-43E7-B5DD-7855AB03BF56}" type="slidenum">
              <a:rPr lang="en-US"/>
              <a:pPr>
                <a:defRPr/>
              </a:pPr>
              <a:t>‹Nº›</a:t>
            </a:fld>
            <a:endParaRPr lang="en-US"/>
          </a:p>
        </p:txBody>
      </p:sp>
    </p:spTree>
    <p:extLst>
      <p:ext uri="{BB962C8B-B14F-4D97-AF65-F5344CB8AC3E}">
        <p14:creationId xmlns:p14="http://schemas.microsoft.com/office/powerpoint/2010/main" xmlns="" val="270798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6D8E3ED-D194-4638-962A-A35A0015386C}"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877B8E9-7BDC-4033-83C7-E2FE61300D19}" type="slidenum">
              <a:rPr lang="en-GB"/>
              <a:pPr>
                <a:defRPr/>
              </a:pPr>
              <a:t>‹Nº›</a:t>
            </a:fld>
            <a:endParaRPr lang="en-GB"/>
          </a:p>
        </p:txBody>
      </p:sp>
    </p:spTree>
    <p:extLst>
      <p:ext uri="{BB962C8B-B14F-4D97-AF65-F5344CB8AC3E}">
        <p14:creationId xmlns:p14="http://schemas.microsoft.com/office/powerpoint/2010/main" xmlns="" val="3029736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BAA749-815F-4292-9492-A39BC9E01250}" type="datetimeFigureOut">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D4C4B9-0850-4495-A94D-716C29F0B054}" type="slidenum">
              <a:rPr lang="en-US"/>
              <a:pPr>
                <a:defRPr/>
              </a:pPr>
              <a:t>‹Nº›</a:t>
            </a:fld>
            <a:endParaRPr lang="en-US"/>
          </a:p>
        </p:txBody>
      </p:sp>
    </p:spTree>
    <p:extLst>
      <p:ext uri="{BB962C8B-B14F-4D97-AF65-F5344CB8AC3E}">
        <p14:creationId xmlns:p14="http://schemas.microsoft.com/office/powerpoint/2010/main" xmlns="" val="374018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66B51D-ABA7-4CFF-B712-C98DAF373906}"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3500B7-2FD2-41B3-9F4B-6E4500A455B0}" type="slidenum">
              <a:rPr lang="en-US"/>
              <a:pPr>
                <a:defRPr/>
              </a:pPr>
              <a:t>‹Nº›</a:t>
            </a:fld>
            <a:endParaRPr lang="en-US"/>
          </a:p>
        </p:txBody>
      </p:sp>
    </p:spTree>
    <p:extLst>
      <p:ext uri="{BB962C8B-B14F-4D97-AF65-F5344CB8AC3E}">
        <p14:creationId xmlns:p14="http://schemas.microsoft.com/office/powerpoint/2010/main" xmlns="" val="3710516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0246B5-7576-44D3-AE90-CC5FE30881B9}" type="datetimeFigureOut">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F602FA-6D81-46E6-BF7B-9E0C281DB532}" type="slidenum">
              <a:rPr lang="en-US"/>
              <a:pPr>
                <a:defRPr/>
              </a:pPr>
              <a:t>‹Nº›</a:t>
            </a:fld>
            <a:endParaRPr lang="en-US"/>
          </a:p>
        </p:txBody>
      </p:sp>
    </p:spTree>
    <p:extLst>
      <p:ext uri="{BB962C8B-B14F-4D97-AF65-F5344CB8AC3E}">
        <p14:creationId xmlns:p14="http://schemas.microsoft.com/office/powerpoint/2010/main" xmlns="" val="3621632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A3CB39-B2D7-4381-9C3A-6268ADA24AB0}"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3BE48-5D4B-46B4-A861-FF57BCCDE897}" type="slidenum">
              <a:rPr lang="en-US"/>
              <a:pPr>
                <a:defRPr/>
              </a:pPr>
              <a:t>‹Nº›</a:t>
            </a:fld>
            <a:endParaRPr lang="en-US"/>
          </a:p>
        </p:txBody>
      </p:sp>
    </p:spTree>
    <p:extLst>
      <p:ext uri="{BB962C8B-B14F-4D97-AF65-F5344CB8AC3E}">
        <p14:creationId xmlns:p14="http://schemas.microsoft.com/office/powerpoint/2010/main" xmlns="" val="2989993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22" indent="0">
              <a:buNone/>
              <a:defRPr sz="2800"/>
            </a:lvl2pPr>
            <a:lvl3pPr marL="913645" indent="0">
              <a:buNone/>
              <a:defRPr sz="2400"/>
            </a:lvl3pPr>
            <a:lvl4pPr marL="1370467" indent="0">
              <a:buNone/>
              <a:defRPr sz="2000"/>
            </a:lvl4pPr>
            <a:lvl5pPr marL="1827290" indent="0">
              <a:buNone/>
              <a:defRPr sz="2000"/>
            </a:lvl5pPr>
            <a:lvl6pPr marL="2284114" indent="0">
              <a:buNone/>
              <a:defRPr sz="2000"/>
            </a:lvl6pPr>
            <a:lvl7pPr marL="2740936" indent="0">
              <a:buNone/>
              <a:defRPr sz="2000"/>
            </a:lvl7pPr>
            <a:lvl8pPr marL="3197758" indent="0">
              <a:buNone/>
              <a:defRPr sz="2000"/>
            </a:lvl8pPr>
            <a:lvl9pPr marL="36545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468C13-E634-41E3-8D34-D98C45CB1659}"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1EC17C-F6DE-4800-8FF5-8E756F0676D1}" type="slidenum">
              <a:rPr lang="en-US"/>
              <a:pPr>
                <a:defRPr/>
              </a:pPr>
              <a:t>‹Nº›</a:t>
            </a:fld>
            <a:endParaRPr lang="en-US"/>
          </a:p>
        </p:txBody>
      </p:sp>
    </p:spTree>
    <p:extLst>
      <p:ext uri="{BB962C8B-B14F-4D97-AF65-F5344CB8AC3E}">
        <p14:creationId xmlns:p14="http://schemas.microsoft.com/office/powerpoint/2010/main" xmlns="" val="3488523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8250C6-1723-41F2-921C-970EC535C84C}"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1864B-47F0-4EBE-B7B3-4DDEC089EED0}" type="slidenum">
              <a:rPr lang="en-US"/>
              <a:pPr>
                <a:defRPr/>
              </a:pPr>
              <a:t>‹Nº›</a:t>
            </a:fld>
            <a:endParaRPr lang="en-US"/>
          </a:p>
        </p:txBody>
      </p:sp>
    </p:spTree>
    <p:extLst>
      <p:ext uri="{BB962C8B-B14F-4D97-AF65-F5344CB8AC3E}">
        <p14:creationId xmlns:p14="http://schemas.microsoft.com/office/powerpoint/2010/main" xmlns="" val="1412019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3AD34-5E9B-4A42-8682-EF27C7A40E36}"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1AC860-025B-41DD-9881-2A5C861AF9A4}" type="slidenum">
              <a:rPr lang="en-US"/>
              <a:pPr>
                <a:defRPr/>
              </a:pPr>
              <a:t>‹Nº›</a:t>
            </a:fld>
            <a:endParaRPr lang="en-US"/>
          </a:p>
        </p:txBody>
      </p:sp>
    </p:spTree>
    <p:extLst>
      <p:ext uri="{BB962C8B-B14F-4D97-AF65-F5344CB8AC3E}">
        <p14:creationId xmlns:p14="http://schemas.microsoft.com/office/powerpoint/2010/main" xmlns="" val="1650973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3994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67742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5" indent="0" algn="ctr">
              <a:buNone/>
              <a:defRPr>
                <a:solidFill>
                  <a:schemeClr val="tx1">
                    <a:tint val="75000"/>
                  </a:schemeClr>
                </a:solidFill>
              </a:defRPr>
            </a:lvl3pPr>
            <a:lvl4pPr marL="1370467" indent="0" algn="ctr">
              <a:buNone/>
              <a:defRPr>
                <a:solidFill>
                  <a:schemeClr val="tx1">
                    <a:tint val="75000"/>
                  </a:schemeClr>
                </a:solidFill>
              </a:defRPr>
            </a:lvl4pPr>
            <a:lvl5pPr marL="1827290" indent="0" algn="ctr">
              <a:buNone/>
              <a:defRPr>
                <a:solidFill>
                  <a:schemeClr val="tx1">
                    <a:tint val="75000"/>
                  </a:schemeClr>
                </a:solidFill>
              </a:defRPr>
            </a:lvl5pPr>
            <a:lvl6pPr marL="2284114" indent="0" algn="ctr">
              <a:buNone/>
              <a:defRPr>
                <a:solidFill>
                  <a:schemeClr val="tx1">
                    <a:tint val="75000"/>
                  </a:schemeClr>
                </a:solidFill>
              </a:defRPr>
            </a:lvl6pPr>
            <a:lvl7pPr marL="2740936"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AF6B2F-7E37-4EAB-A641-3E3B3426D2AE}"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284BCD-5356-430C-A6D7-92077F0B50E9}" type="slidenum">
              <a:rPr lang="en-US"/>
              <a:pPr>
                <a:defRPr/>
              </a:pPr>
              <a:t>‹Nº›</a:t>
            </a:fld>
            <a:endParaRPr lang="en-US"/>
          </a:p>
        </p:txBody>
      </p:sp>
    </p:spTree>
    <p:extLst>
      <p:ext uri="{BB962C8B-B14F-4D97-AF65-F5344CB8AC3E}">
        <p14:creationId xmlns:p14="http://schemas.microsoft.com/office/powerpoint/2010/main" xmlns="" val="1150812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C02DB7-8470-4093-A440-52BD8B0EEF61}"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46A35-FD50-4BD1-BAE5-656B62351FE1}" type="slidenum">
              <a:rPr lang="en-US"/>
              <a:pPr>
                <a:defRPr/>
              </a:pPr>
              <a:t>‹Nº›</a:t>
            </a:fld>
            <a:endParaRPr lang="en-US"/>
          </a:p>
        </p:txBody>
      </p:sp>
    </p:spTree>
    <p:extLst>
      <p:ext uri="{BB962C8B-B14F-4D97-AF65-F5344CB8AC3E}">
        <p14:creationId xmlns:p14="http://schemas.microsoft.com/office/powerpoint/2010/main" xmlns="" val="55657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E55B8D5-4637-4431-85BD-BB8A3D9799BA}" type="datetimeFigureOut">
              <a:rPr lang="en-GB"/>
              <a:pPr>
                <a:defRPr/>
              </a:pPr>
              <a:t>23/07/2015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7B68616-A42D-4CB6-B035-9D19DA713D10}" type="slidenum">
              <a:rPr lang="en-GB"/>
              <a:pPr>
                <a:defRPr/>
              </a:pPr>
              <a:t>‹Nº›</a:t>
            </a:fld>
            <a:endParaRPr lang="en-GB"/>
          </a:p>
        </p:txBody>
      </p:sp>
    </p:spTree>
    <p:extLst>
      <p:ext uri="{BB962C8B-B14F-4D97-AF65-F5344CB8AC3E}">
        <p14:creationId xmlns:p14="http://schemas.microsoft.com/office/powerpoint/2010/main" xmlns="" val="4273725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5" indent="0">
              <a:buNone/>
              <a:defRPr sz="1600">
                <a:solidFill>
                  <a:schemeClr val="tx1">
                    <a:tint val="75000"/>
                  </a:schemeClr>
                </a:solidFill>
              </a:defRPr>
            </a:lvl3pPr>
            <a:lvl4pPr marL="1370467" indent="0">
              <a:buNone/>
              <a:defRPr sz="1400">
                <a:solidFill>
                  <a:schemeClr val="tx1">
                    <a:tint val="75000"/>
                  </a:schemeClr>
                </a:solidFill>
              </a:defRPr>
            </a:lvl4pPr>
            <a:lvl5pPr marL="1827290" indent="0">
              <a:buNone/>
              <a:defRPr sz="1400">
                <a:solidFill>
                  <a:schemeClr val="tx1">
                    <a:tint val="75000"/>
                  </a:schemeClr>
                </a:solidFill>
              </a:defRPr>
            </a:lvl5pPr>
            <a:lvl6pPr marL="2284114" indent="0">
              <a:buNone/>
              <a:defRPr sz="1400">
                <a:solidFill>
                  <a:schemeClr val="tx1">
                    <a:tint val="75000"/>
                  </a:schemeClr>
                </a:solidFill>
              </a:defRPr>
            </a:lvl6pPr>
            <a:lvl7pPr marL="2740936"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76FACE-4B39-4089-86C5-BA21E4C1ADB8}"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88ABE7-0D72-4730-8668-38E11CAE6E3D}" type="slidenum">
              <a:rPr lang="en-US"/>
              <a:pPr>
                <a:defRPr/>
              </a:pPr>
              <a:t>‹Nº›</a:t>
            </a:fld>
            <a:endParaRPr lang="en-US"/>
          </a:p>
        </p:txBody>
      </p:sp>
    </p:spTree>
    <p:extLst>
      <p:ext uri="{BB962C8B-B14F-4D97-AF65-F5344CB8AC3E}">
        <p14:creationId xmlns:p14="http://schemas.microsoft.com/office/powerpoint/2010/main" xmlns="" val="1250697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8DAAF8-BFE4-42FB-8DF6-C68BF80B8FDA}"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5739A2-72C9-42C8-8C09-D7942A605CFE}" type="slidenum">
              <a:rPr lang="en-US"/>
              <a:pPr>
                <a:defRPr/>
              </a:pPr>
              <a:t>‹Nº›</a:t>
            </a:fld>
            <a:endParaRPr lang="en-US"/>
          </a:p>
        </p:txBody>
      </p:sp>
    </p:spTree>
    <p:extLst>
      <p:ext uri="{BB962C8B-B14F-4D97-AF65-F5344CB8AC3E}">
        <p14:creationId xmlns:p14="http://schemas.microsoft.com/office/powerpoint/2010/main" xmlns="" val="2743592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DFFB07-B795-4587-9298-057F3440539F}" type="datetimeFigureOut">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787099-9846-44D9-96EF-12005809B827}" type="slidenum">
              <a:rPr lang="en-US"/>
              <a:pPr>
                <a:defRPr/>
              </a:pPr>
              <a:t>‹Nº›</a:t>
            </a:fld>
            <a:endParaRPr lang="en-US"/>
          </a:p>
        </p:txBody>
      </p:sp>
    </p:spTree>
    <p:extLst>
      <p:ext uri="{BB962C8B-B14F-4D97-AF65-F5344CB8AC3E}">
        <p14:creationId xmlns:p14="http://schemas.microsoft.com/office/powerpoint/2010/main" xmlns="" val="290108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B0EBAA-9D59-4AEF-AFF2-5B843594EFF9}"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A16C6E-4977-46E3-B4B1-3E91F562A6A4}" type="slidenum">
              <a:rPr lang="en-US"/>
              <a:pPr>
                <a:defRPr/>
              </a:pPr>
              <a:t>‹Nº›</a:t>
            </a:fld>
            <a:endParaRPr lang="en-US"/>
          </a:p>
        </p:txBody>
      </p:sp>
    </p:spTree>
    <p:extLst>
      <p:ext uri="{BB962C8B-B14F-4D97-AF65-F5344CB8AC3E}">
        <p14:creationId xmlns:p14="http://schemas.microsoft.com/office/powerpoint/2010/main" xmlns="" val="181066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1ED4FC-4531-4DF3-A67F-D718C639BA96}" type="datetimeFigureOut">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616CD4-692B-4500-9707-2FD45DA6204B}" type="slidenum">
              <a:rPr lang="en-US"/>
              <a:pPr>
                <a:defRPr/>
              </a:pPr>
              <a:t>‹Nº›</a:t>
            </a:fld>
            <a:endParaRPr lang="en-US"/>
          </a:p>
        </p:txBody>
      </p:sp>
    </p:spTree>
    <p:extLst>
      <p:ext uri="{BB962C8B-B14F-4D97-AF65-F5344CB8AC3E}">
        <p14:creationId xmlns:p14="http://schemas.microsoft.com/office/powerpoint/2010/main" xmlns="" val="1554092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FEA7E9-0CCE-4C0B-8565-19E14A0CCDD0}"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6CFB77-02FB-4918-8212-790A5FF93173}" type="slidenum">
              <a:rPr lang="en-US"/>
              <a:pPr>
                <a:defRPr/>
              </a:pPr>
              <a:t>‹Nº›</a:t>
            </a:fld>
            <a:endParaRPr lang="en-US"/>
          </a:p>
        </p:txBody>
      </p:sp>
    </p:spTree>
    <p:extLst>
      <p:ext uri="{BB962C8B-B14F-4D97-AF65-F5344CB8AC3E}">
        <p14:creationId xmlns:p14="http://schemas.microsoft.com/office/powerpoint/2010/main" xmlns="" val="200126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22" indent="0">
              <a:buNone/>
              <a:defRPr sz="2800"/>
            </a:lvl2pPr>
            <a:lvl3pPr marL="913645" indent="0">
              <a:buNone/>
              <a:defRPr sz="2400"/>
            </a:lvl3pPr>
            <a:lvl4pPr marL="1370467" indent="0">
              <a:buNone/>
              <a:defRPr sz="2000"/>
            </a:lvl4pPr>
            <a:lvl5pPr marL="1827290" indent="0">
              <a:buNone/>
              <a:defRPr sz="2000"/>
            </a:lvl5pPr>
            <a:lvl6pPr marL="2284114" indent="0">
              <a:buNone/>
              <a:defRPr sz="2000"/>
            </a:lvl6pPr>
            <a:lvl7pPr marL="2740936" indent="0">
              <a:buNone/>
              <a:defRPr sz="2000"/>
            </a:lvl7pPr>
            <a:lvl8pPr marL="3197758" indent="0">
              <a:buNone/>
              <a:defRPr sz="2000"/>
            </a:lvl8pPr>
            <a:lvl9pPr marL="36545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AB5EA8-9DCA-4FB3-AE96-9F789D7BD3BE}"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E724C-249F-41C3-9ABD-6520C463EEA0}" type="slidenum">
              <a:rPr lang="en-US"/>
              <a:pPr>
                <a:defRPr/>
              </a:pPr>
              <a:t>‹Nº›</a:t>
            </a:fld>
            <a:endParaRPr lang="en-US"/>
          </a:p>
        </p:txBody>
      </p:sp>
    </p:spTree>
    <p:extLst>
      <p:ext uri="{BB962C8B-B14F-4D97-AF65-F5344CB8AC3E}">
        <p14:creationId xmlns:p14="http://schemas.microsoft.com/office/powerpoint/2010/main" xmlns="" val="1748791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BFE9C-1545-4065-8974-3ADC0C9D64AB}"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E030B-0E68-4D75-AC38-DFF12B673039}" type="slidenum">
              <a:rPr lang="en-US"/>
              <a:pPr>
                <a:defRPr/>
              </a:pPr>
              <a:t>‹Nº›</a:t>
            </a:fld>
            <a:endParaRPr lang="en-US"/>
          </a:p>
        </p:txBody>
      </p:sp>
    </p:spTree>
    <p:extLst>
      <p:ext uri="{BB962C8B-B14F-4D97-AF65-F5344CB8AC3E}">
        <p14:creationId xmlns:p14="http://schemas.microsoft.com/office/powerpoint/2010/main" xmlns="" val="862639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037B16-3C0C-4891-B556-AF030C52EF29}"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1F4F2-74E1-451C-9147-5DB91D15B3E1}" type="slidenum">
              <a:rPr lang="en-US"/>
              <a:pPr>
                <a:defRPr/>
              </a:pPr>
              <a:t>‹Nº›</a:t>
            </a:fld>
            <a:endParaRPr lang="en-US"/>
          </a:p>
        </p:txBody>
      </p:sp>
    </p:spTree>
    <p:extLst>
      <p:ext uri="{BB962C8B-B14F-4D97-AF65-F5344CB8AC3E}">
        <p14:creationId xmlns:p14="http://schemas.microsoft.com/office/powerpoint/2010/main" xmlns="" val="2194075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3994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573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310112D-449B-4B1D-AF6E-CB216D551B17}" type="datetimeFigureOut">
              <a:rPr lang="en-GB"/>
              <a:pPr>
                <a:defRPr/>
              </a:pPr>
              <a:t>23/07/2015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F9AC53F-71F1-43BB-8F48-CF0713857AFF}" type="slidenum">
              <a:rPr lang="en-GB"/>
              <a:pPr>
                <a:defRPr/>
              </a:pPr>
              <a:t>‹Nº›</a:t>
            </a:fld>
            <a:endParaRPr lang="en-GB"/>
          </a:p>
        </p:txBody>
      </p:sp>
    </p:spTree>
    <p:extLst>
      <p:ext uri="{BB962C8B-B14F-4D97-AF65-F5344CB8AC3E}">
        <p14:creationId xmlns:p14="http://schemas.microsoft.com/office/powerpoint/2010/main" xmlns="" val="1548837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77" indent="0" algn="ctr">
              <a:buNone/>
              <a:defRPr>
                <a:solidFill>
                  <a:schemeClr val="tx1">
                    <a:tint val="75000"/>
                  </a:schemeClr>
                </a:solidFill>
              </a:defRPr>
            </a:lvl2pPr>
            <a:lvl3pPr marL="913755" indent="0" algn="ctr">
              <a:buNone/>
              <a:defRPr>
                <a:solidFill>
                  <a:schemeClr val="tx1">
                    <a:tint val="75000"/>
                  </a:schemeClr>
                </a:solidFill>
              </a:defRPr>
            </a:lvl3pPr>
            <a:lvl4pPr marL="1370632" indent="0" algn="ctr">
              <a:buNone/>
              <a:defRPr>
                <a:solidFill>
                  <a:schemeClr val="tx1">
                    <a:tint val="75000"/>
                  </a:schemeClr>
                </a:solidFill>
              </a:defRPr>
            </a:lvl4pPr>
            <a:lvl5pPr marL="1827510" indent="0" algn="ctr">
              <a:buNone/>
              <a:defRPr>
                <a:solidFill>
                  <a:schemeClr val="tx1">
                    <a:tint val="75000"/>
                  </a:schemeClr>
                </a:solidFill>
              </a:defRPr>
            </a:lvl5pPr>
            <a:lvl6pPr marL="2284386" indent="0" algn="ctr">
              <a:buNone/>
              <a:defRPr>
                <a:solidFill>
                  <a:schemeClr val="tx1">
                    <a:tint val="75000"/>
                  </a:schemeClr>
                </a:solidFill>
              </a:defRPr>
            </a:lvl6pPr>
            <a:lvl7pPr marL="2741264" indent="0" algn="ctr">
              <a:buNone/>
              <a:defRPr>
                <a:solidFill>
                  <a:schemeClr val="tx1">
                    <a:tint val="75000"/>
                  </a:schemeClr>
                </a:solidFill>
              </a:defRPr>
            </a:lvl7pPr>
            <a:lvl8pPr marL="3198142" indent="0" algn="ctr">
              <a:buNone/>
              <a:defRPr>
                <a:solidFill>
                  <a:schemeClr val="tx1">
                    <a:tint val="75000"/>
                  </a:schemeClr>
                </a:solidFill>
              </a:defRPr>
            </a:lvl8pPr>
            <a:lvl9pPr marL="365501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E0CF6AB-0D3E-46ED-B52B-6A606FB4B8E9}"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83CBFD-6639-4106-AB7E-7213F3FD3D98}" type="slidenum">
              <a:rPr lang="en-GB"/>
              <a:pPr>
                <a:defRPr/>
              </a:pPr>
              <a:t>‹Nº›</a:t>
            </a:fld>
            <a:endParaRPr lang="en-GB"/>
          </a:p>
        </p:txBody>
      </p:sp>
    </p:spTree>
    <p:extLst>
      <p:ext uri="{BB962C8B-B14F-4D97-AF65-F5344CB8AC3E}">
        <p14:creationId xmlns:p14="http://schemas.microsoft.com/office/powerpoint/2010/main" xmlns="" val="2186414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C2CD3E-7DB6-4689-A043-9CA346A55822}"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3EE0FB-ADA9-416F-8616-4F261E9578EC}" type="slidenum">
              <a:rPr lang="en-GB"/>
              <a:pPr>
                <a:defRPr/>
              </a:pPr>
              <a:t>‹Nº›</a:t>
            </a:fld>
            <a:endParaRPr lang="en-GB"/>
          </a:p>
        </p:txBody>
      </p:sp>
    </p:spTree>
    <p:extLst>
      <p:ext uri="{BB962C8B-B14F-4D97-AF65-F5344CB8AC3E}">
        <p14:creationId xmlns:p14="http://schemas.microsoft.com/office/powerpoint/2010/main" xmlns="" val="3122309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77" indent="0">
              <a:buNone/>
              <a:defRPr sz="1800">
                <a:solidFill>
                  <a:schemeClr val="tx1">
                    <a:tint val="75000"/>
                  </a:schemeClr>
                </a:solidFill>
              </a:defRPr>
            </a:lvl2pPr>
            <a:lvl3pPr marL="913755" indent="0">
              <a:buNone/>
              <a:defRPr sz="1600">
                <a:solidFill>
                  <a:schemeClr val="tx1">
                    <a:tint val="75000"/>
                  </a:schemeClr>
                </a:solidFill>
              </a:defRPr>
            </a:lvl3pPr>
            <a:lvl4pPr marL="1370632" indent="0">
              <a:buNone/>
              <a:defRPr sz="1400">
                <a:solidFill>
                  <a:schemeClr val="tx1">
                    <a:tint val="75000"/>
                  </a:schemeClr>
                </a:solidFill>
              </a:defRPr>
            </a:lvl4pPr>
            <a:lvl5pPr marL="1827510" indent="0">
              <a:buNone/>
              <a:defRPr sz="1400">
                <a:solidFill>
                  <a:schemeClr val="tx1">
                    <a:tint val="75000"/>
                  </a:schemeClr>
                </a:solidFill>
              </a:defRPr>
            </a:lvl5pPr>
            <a:lvl6pPr marL="2284386" indent="0">
              <a:buNone/>
              <a:defRPr sz="1400">
                <a:solidFill>
                  <a:schemeClr val="tx1">
                    <a:tint val="75000"/>
                  </a:schemeClr>
                </a:solidFill>
              </a:defRPr>
            </a:lvl6pPr>
            <a:lvl7pPr marL="2741264" indent="0">
              <a:buNone/>
              <a:defRPr sz="1400">
                <a:solidFill>
                  <a:schemeClr val="tx1">
                    <a:tint val="75000"/>
                  </a:schemeClr>
                </a:solidFill>
              </a:defRPr>
            </a:lvl7pPr>
            <a:lvl8pPr marL="3198142" indent="0">
              <a:buNone/>
              <a:defRPr sz="1400">
                <a:solidFill>
                  <a:schemeClr val="tx1">
                    <a:tint val="75000"/>
                  </a:schemeClr>
                </a:solidFill>
              </a:defRPr>
            </a:lvl8pPr>
            <a:lvl9pPr marL="36550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05B78-BE89-47A8-99DD-5590F8C5E961}"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B19D02-67F6-45AE-B4EF-E2DA6C1EFD94}" type="slidenum">
              <a:rPr lang="en-GB"/>
              <a:pPr>
                <a:defRPr/>
              </a:pPr>
              <a:t>‹Nº›</a:t>
            </a:fld>
            <a:endParaRPr lang="en-GB"/>
          </a:p>
        </p:txBody>
      </p:sp>
    </p:spTree>
    <p:extLst>
      <p:ext uri="{BB962C8B-B14F-4D97-AF65-F5344CB8AC3E}">
        <p14:creationId xmlns:p14="http://schemas.microsoft.com/office/powerpoint/2010/main" xmlns="" val="3089207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CACF478-39A6-4ED6-A43B-785F0B981374}"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902A18-8F90-4D1F-B22C-2EFE47C3C86F}" type="slidenum">
              <a:rPr lang="en-GB"/>
              <a:pPr>
                <a:defRPr/>
              </a:pPr>
              <a:t>‹Nº›</a:t>
            </a:fld>
            <a:endParaRPr lang="en-GB"/>
          </a:p>
        </p:txBody>
      </p:sp>
    </p:spTree>
    <p:extLst>
      <p:ext uri="{BB962C8B-B14F-4D97-AF65-F5344CB8AC3E}">
        <p14:creationId xmlns:p14="http://schemas.microsoft.com/office/powerpoint/2010/main" xmlns="" val="128484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D9BF274-7AFE-4CC6-ABF2-F9641467CC6D}" type="datetimeFigureOut">
              <a:rPr lang="en-GB"/>
              <a:pPr>
                <a:defRPr/>
              </a:pPr>
              <a:t>23/07/2015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990645F-D62B-4090-9295-039BF71DF2D9}" type="slidenum">
              <a:rPr lang="en-GB"/>
              <a:pPr>
                <a:defRPr/>
              </a:pPr>
              <a:t>‹Nº›</a:t>
            </a:fld>
            <a:endParaRPr lang="en-GB"/>
          </a:p>
        </p:txBody>
      </p:sp>
    </p:spTree>
    <p:extLst>
      <p:ext uri="{BB962C8B-B14F-4D97-AF65-F5344CB8AC3E}">
        <p14:creationId xmlns:p14="http://schemas.microsoft.com/office/powerpoint/2010/main" xmlns="" val="3091385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A53669E-6A08-4DE5-AF37-89F10AEE400E}" type="datetimeFigureOut">
              <a:rPr lang="en-GB"/>
              <a:pPr>
                <a:defRPr/>
              </a:pPr>
              <a:t>23/07/2015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0B00281-E2A8-432B-8402-66ABD2C86DB8}" type="slidenum">
              <a:rPr lang="en-GB"/>
              <a:pPr>
                <a:defRPr/>
              </a:pPr>
              <a:t>‹Nº›</a:t>
            </a:fld>
            <a:endParaRPr lang="en-GB"/>
          </a:p>
        </p:txBody>
      </p:sp>
    </p:spTree>
    <p:extLst>
      <p:ext uri="{BB962C8B-B14F-4D97-AF65-F5344CB8AC3E}">
        <p14:creationId xmlns:p14="http://schemas.microsoft.com/office/powerpoint/2010/main" xmlns="" val="3902371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565B2F-C52A-4C03-8592-2245F360424D}" type="datetimeFigureOut">
              <a:rPr lang="en-GB"/>
              <a:pPr>
                <a:defRPr/>
              </a:pPr>
              <a:t>23/07/2015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11EA47-394B-438D-A4BA-321E7900A7E3}" type="slidenum">
              <a:rPr lang="en-GB"/>
              <a:pPr>
                <a:defRPr/>
              </a:pPr>
              <a:t>‹Nº›</a:t>
            </a:fld>
            <a:endParaRPr lang="en-GB"/>
          </a:p>
        </p:txBody>
      </p:sp>
    </p:spTree>
    <p:extLst>
      <p:ext uri="{BB962C8B-B14F-4D97-AF65-F5344CB8AC3E}">
        <p14:creationId xmlns:p14="http://schemas.microsoft.com/office/powerpoint/2010/main" xmlns="" val="7548263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E52C7-1F9A-45A9-91BE-8C0781245F4F}"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A12D7F-F2F6-4569-892F-463FDB69BCF3}" type="slidenum">
              <a:rPr lang="en-GB"/>
              <a:pPr>
                <a:defRPr/>
              </a:pPr>
              <a:t>‹Nº›</a:t>
            </a:fld>
            <a:endParaRPr lang="en-GB"/>
          </a:p>
        </p:txBody>
      </p:sp>
    </p:spTree>
    <p:extLst>
      <p:ext uri="{BB962C8B-B14F-4D97-AF65-F5344CB8AC3E}">
        <p14:creationId xmlns:p14="http://schemas.microsoft.com/office/powerpoint/2010/main" xmlns="" val="2728197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74E68A-7C47-4E9C-9032-D7E5DE6D8A8F}"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EB58D99-CFF2-490B-83EF-862416116667}" type="slidenum">
              <a:rPr lang="en-GB"/>
              <a:pPr>
                <a:defRPr/>
              </a:pPr>
              <a:t>‹Nº›</a:t>
            </a:fld>
            <a:endParaRPr lang="en-GB"/>
          </a:p>
        </p:txBody>
      </p:sp>
    </p:spTree>
    <p:extLst>
      <p:ext uri="{BB962C8B-B14F-4D97-AF65-F5344CB8AC3E}">
        <p14:creationId xmlns:p14="http://schemas.microsoft.com/office/powerpoint/2010/main" xmlns="" val="1765422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8928A16-F9C9-4F40-A615-1DAE04E6B834}"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D31454-74B5-4245-AC74-A60D3C507E43}" type="slidenum">
              <a:rPr lang="en-GB"/>
              <a:pPr>
                <a:defRPr/>
              </a:pPr>
              <a:t>‹Nº›</a:t>
            </a:fld>
            <a:endParaRPr lang="en-GB"/>
          </a:p>
        </p:txBody>
      </p:sp>
    </p:spTree>
    <p:extLst>
      <p:ext uri="{BB962C8B-B14F-4D97-AF65-F5344CB8AC3E}">
        <p14:creationId xmlns:p14="http://schemas.microsoft.com/office/powerpoint/2010/main" xmlns="" val="2035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0C1A82-9A79-4F15-AD4C-2301CD879A41}" type="datetimeFigureOut">
              <a:rPr lang="en-GB"/>
              <a:pPr>
                <a:defRPr/>
              </a:pPr>
              <a:t>23/07/2015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50A1DA9-1260-4E91-A763-BFDA46831360}" type="slidenum">
              <a:rPr lang="en-GB"/>
              <a:pPr>
                <a:defRPr/>
              </a:pPr>
              <a:t>‹Nº›</a:t>
            </a:fld>
            <a:endParaRPr lang="en-GB"/>
          </a:p>
        </p:txBody>
      </p:sp>
    </p:spTree>
    <p:extLst>
      <p:ext uri="{BB962C8B-B14F-4D97-AF65-F5344CB8AC3E}">
        <p14:creationId xmlns:p14="http://schemas.microsoft.com/office/powerpoint/2010/main" xmlns="" val="3940188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E456331-1CAF-444C-907B-2561820D9CF2}"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79925A-9108-4B4B-A70B-6103F3E38436}" type="slidenum">
              <a:rPr lang="en-GB"/>
              <a:pPr>
                <a:defRPr/>
              </a:pPr>
              <a:t>‹Nº›</a:t>
            </a:fld>
            <a:endParaRPr lang="en-GB"/>
          </a:p>
        </p:txBody>
      </p:sp>
    </p:spTree>
    <p:extLst>
      <p:ext uri="{BB962C8B-B14F-4D97-AF65-F5344CB8AC3E}">
        <p14:creationId xmlns:p14="http://schemas.microsoft.com/office/powerpoint/2010/main" xmlns="" val="2882946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5" indent="0" algn="ctr">
              <a:buNone/>
              <a:defRPr>
                <a:solidFill>
                  <a:schemeClr val="tx1">
                    <a:tint val="75000"/>
                  </a:schemeClr>
                </a:solidFill>
              </a:defRPr>
            </a:lvl3pPr>
            <a:lvl4pPr marL="1370467" indent="0" algn="ctr">
              <a:buNone/>
              <a:defRPr>
                <a:solidFill>
                  <a:schemeClr val="tx1">
                    <a:tint val="75000"/>
                  </a:schemeClr>
                </a:solidFill>
              </a:defRPr>
            </a:lvl4pPr>
            <a:lvl5pPr marL="1827290" indent="0" algn="ctr">
              <a:buNone/>
              <a:defRPr>
                <a:solidFill>
                  <a:schemeClr val="tx1">
                    <a:tint val="75000"/>
                  </a:schemeClr>
                </a:solidFill>
              </a:defRPr>
            </a:lvl5pPr>
            <a:lvl6pPr marL="2284114" indent="0" algn="ctr">
              <a:buNone/>
              <a:defRPr>
                <a:solidFill>
                  <a:schemeClr val="tx1">
                    <a:tint val="75000"/>
                  </a:schemeClr>
                </a:solidFill>
              </a:defRPr>
            </a:lvl6pPr>
            <a:lvl7pPr marL="2740936"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04B646-2A14-49E8-93EA-B868EF192982}"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26C03B-81D4-4A89-B4BE-1AD3E72713CA}" type="slidenum">
              <a:rPr lang="en-US"/>
              <a:pPr>
                <a:defRPr/>
              </a:pPr>
              <a:t>‹Nº›</a:t>
            </a:fld>
            <a:endParaRPr lang="en-US"/>
          </a:p>
        </p:txBody>
      </p:sp>
    </p:spTree>
    <p:extLst>
      <p:ext uri="{BB962C8B-B14F-4D97-AF65-F5344CB8AC3E}">
        <p14:creationId xmlns:p14="http://schemas.microsoft.com/office/powerpoint/2010/main" xmlns="" val="3672612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6F51E-7232-4620-B592-6DF857DDF85B}"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38AAC4-D5C3-4C7E-9DD9-707B78153F4D}" type="slidenum">
              <a:rPr lang="en-US"/>
              <a:pPr>
                <a:defRPr/>
              </a:pPr>
              <a:t>‹Nº›</a:t>
            </a:fld>
            <a:endParaRPr lang="en-US"/>
          </a:p>
        </p:txBody>
      </p:sp>
    </p:spTree>
    <p:extLst>
      <p:ext uri="{BB962C8B-B14F-4D97-AF65-F5344CB8AC3E}">
        <p14:creationId xmlns:p14="http://schemas.microsoft.com/office/powerpoint/2010/main" xmlns="" val="13019875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5" indent="0">
              <a:buNone/>
              <a:defRPr sz="1600">
                <a:solidFill>
                  <a:schemeClr val="tx1">
                    <a:tint val="75000"/>
                  </a:schemeClr>
                </a:solidFill>
              </a:defRPr>
            </a:lvl3pPr>
            <a:lvl4pPr marL="1370467" indent="0">
              <a:buNone/>
              <a:defRPr sz="1400">
                <a:solidFill>
                  <a:schemeClr val="tx1">
                    <a:tint val="75000"/>
                  </a:schemeClr>
                </a:solidFill>
              </a:defRPr>
            </a:lvl4pPr>
            <a:lvl5pPr marL="1827290" indent="0">
              <a:buNone/>
              <a:defRPr sz="1400">
                <a:solidFill>
                  <a:schemeClr val="tx1">
                    <a:tint val="75000"/>
                  </a:schemeClr>
                </a:solidFill>
              </a:defRPr>
            </a:lvl5pPr>
            <a:lvl6pPr marL="2284114" indent="0">
              <a:buNone/>
              <a:defRPr sz="1400">
                <a:solidFill>
                  <a:schemeClr val="tx1">
                    <a:tint val="75000"/>
                  </a:schemeClr>
                </a:solidFill>
              </a:defRPr>
            </a:lvl6pPr>
            <a:lvl7pPr marL="2740936"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48C6B4-795A-4192-A678-2D6CB3E31049}"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86F38-E883-42F9-B3E8-D7E1AEC828DB}" type="slidenum">
              <a:rPr lang="en-US"/>
              <a:pPr>
                <a:defRPr/>
              </a:pPr>
              <a:t>‹Nº›</a:t>
            </a:fld>
            <a:endParaRPr lang="en-US"/>
          </a:p>
        </p:txBody>
      </p:sp>
    </p:spTree>
    <p:extLst>
      <p:ext uri="{BB962C8B-B14F-4D97-AF65-F5344CB8AC3E}">
        <p14:creationId xmlns:p14="http://schemas.microsoft.com/office/powerpoint/2010/main" xmlns="" val="21126021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7CD2E4-BAC0-408F-9CF6-98D370538C06}"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49DAE-117E-4EBB-8111-DD9C1DEA285E}" type="slidenum">
              <a:rPr lang="en-US"/>
              <a:pPr>
                <a:defRPr/>
              </a:pPr>
              <a:t>‹Nº›</a:t>
            </a:fld>
            <a:endParaRPr lang="en-US"/>
          </a:p>
        </p:txBody>
      </p:sp>
    </p:spTree>
    <p:extLst>
      <p:ext uri="{BB962C8B-B14F-4D97-AF65-F5344CB8AC3E}">
        <p14:creationId xmlns:p14="http://schemas.microsoft.com/office/powerpoint/2010/main" xmlns="" val="3014658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D4DC23-FD18-4275-8E5E-9746D773DC50}" type="datetimeFigureOut">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C023B0-C2B4-4589-8015-8DE5137A968E}" type="slidenum">
              <a:rPr lang="en-US"/>
              <a:pPr>
                <a:defRPr/>
              </a:pPr>
              <a:t>‹Nº›</a:t>
            </a:fld>
            <a:endParaRPr lang="en-US"/>
          </a:p>
        </p:txBody>
      </p:sp>
    </p:spTree>
    <p:extLst>
      <p:ext uri="{BB962C8B-B14F-4D97-AF65-F5344CB8AC3E}">
        <p14:creationId xmlns:p14="http://schemas.microsoft.com/office/powerpoint/2010/main" xmlns="" val="25007635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7C68DB-ACE8-4E9E-B08E-792D51D4E35F}"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3EB622-15D0-432A-A3E8-8E9D29DDD9AA}" type="slidenum">
              <a:rPr lang="en-US"/>
              <a:pPr>
                <a:defRPr/>
              </a:pPr>
              <a:t>‹Nº›</a:t>
            </a:fld>
            <a:endParaRPr lang="en-US"/>
          </a:p>
        </p:txBody>
      </p:sp>
    </p:spTree>
    <p:extLst>
      <p:ext uri="{BB962C8B-B14F-4D97-AF65-F5344CB8AC3E}">
        <p14:creationId xmlns:p14="http://schemas.microsoft.com/office/powerpoint/2010/main" xmlns="" val="1202102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7CB9BC-AB96-4660-873D-26677B6E2B2B}" type="datetimeFigureOut">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93BB-CA39-4493-A4F8-CCED0929E3DA}" type="slidenum">
              <a:rPr lang="en-US"/>
              <a:pPr>
                <a:defRPr/>
              </a:pPr>
              <a:t>‹Nº›</a:t>
            </a:fld>
            <a:endParaRPr lang="en-US"/>
          </a:p>
        </p:txBody>
      </p:sp>
    </p:spTree>
    <p:extLst>
      <p:ext uri="{BB962C8B-B14F-4D97-AF65-F5344CB8AC3E}">
        <p14:creationId xmlns:p14="http://schemas.microsoft.com/office/powerpoint/2010/main" xmlns="" val="4001985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1C664-07D2-4CFA-ABD9-F5A834143E33}"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B69D97-23B9-4A53-8B9D-BE17406C3D53}" type="slidenum">
              <a:rPr lang="en-US"/>
              <a:pPr>
                <a:defRPr/>
              </a:pPr>
              <a:t>‹Nº›</a:t>
            </a:fld>
            <a:endParaRPr lang="en-US"/>
          </a:p>
        </p:txBody>
      </p:sp>
    </p:spTree>
    <p:extLst>
      <p:ext uri="{BB962C8B-B14F-4D97-AF65-F5344CB8AC3E}">
        <p14:creationId xmlns:p14="http://schemas.microsoft.com/office/powerpoint/2010/main" xmlns="" val="33642428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22" indent="0">
              <a:buNone/>
              <a:defRPr sz="2800"/>
            </a:lvl2pPr>
            <a:lvl3pPr marL="913645" indent="0">
              <a:buNone/>
              <a:defRPr sz="2400"/>
            </a:lvl3pPr>
            <a:lvl4pPr marL="1370467" indent="0">
              <a:buNone/>
              <a:defRPr sz="2000"/>
            </a:lvl4pPr>
            <a:lvl5pPr marL="1827290" indent="0">
              <a:buNone/>
              <a:defRPr sz="2000"/>
            </a:lvl5pPr>
            <a:lvl6pPr marL="2284114" indent="0">
              <a:buNone/>
              <a:defRPr sz="2000"/>
            </a:lvl6pPr>
            <a:lvl7pPr marL="2740936" indent="0">
              <a:buNone/>
              <a:defRPr sz="2000"/>
            </a:lvl7pPr>
            <a:lvl8pPr marL="3197758" indent="0">
              <a:buNone/>
              <a:defRPr sz="2000"/>
            </a:lvl8pPr>
            <a:lvl9pPr marL="36545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EA7F2D-3B2A-4657-B8F2-3C1D4E7A0A7F}"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4DBBD1-5238-4B2C-A514-EC10CED5E2B3}" type="slidenum">
              <a:rPr lang="en-US"/>
              <a:pPr>
                <a:defRPr/>
              </a:pPr>
              <a:t>‹Nº›</a:t>
            </a:fld>
            <a:endParaRPr lang="en-US"/>
          </a:p>
        </p:txBody>
      </p:sp>
    </p:spTree>
    <p:extLst>
      <p:ext uri="{BB962C8B-B14F-4D97-AF65-F5344CB8AC3E}">
        <p14:creationId xmlns:p14="http://schemas.microsoft.com/office/powerpoint/2010/main" xmlns="" val="341000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017766-A335-4008-A9CB-5A0C0483C0EC}"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70E34C4-AD13-4F8D-90FF-EC59C392B129}" type="slidenum">
              <a:rPr lang="en-GB"/>
              <a:pPr>
                <a:defRPr/>
              </a:pPr>
              <a:t>‹Nº›</a:t>
            </a:fld>
            <a:endParaRPr lang="en-GB"/>
          </a:p>
        </p:txBody>
      </p:sp>
    </p:spTree>
    <p:extLst>
      <p:ext uri="{BB962C8B-B14F-4D97-AF65-F5344CB8AC3E}">
        <p14:creationId xmlns:p14="http://schemas.microsoft.com/office/powerpoint/2010/main" xmlns="" val="3476194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0B2E33-A731-4564-9542-5059E03FCEF9}"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C2E7FA-4242-448D-8087-270065E05C6D}" type="slidenum">
              <a:rPr lang="en-US"/>
              <a:pPr>
                <a:defRPr/>
              </a:pPr>
              <a:t>‹Nº›</a:t>
            </a:fld>
            <a:endParaRPr lang="en-US"/>
          </a:p>
        </p:txBody>
      </p:sp>
    </p:spTree>
    <p:extLst>
      <p:ext uri="{BB962C8B-B14F-4D97-AF65-F5344CB8AC3E}">
        <p14:creationId xmlns:p14="http://schemas.microsoft.com/office/powerpoint/2010/main" xmlns="" val="3716981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B9BDD-BCD4-4C68-8DAC-B55896DCCA98}"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F194F-AF72-4350-8977-DB0BA34897CF}" type="slidenum">
              <a:rPr lang="en-US"/>
              <a:pPr>
                <a:defRPr/>
              </a:pPr>
              <a:t>‹Nº›</a:t>
            </a:fld>
            <a:endParaRPr lang="en-US"/>
          </a:p>
        </p:txBody>
      </p:sp>
    </p:spTree>
    <p:extLst>
      <p:ext uri="{BB962C8B-B14F-4D97-AF65-F5344CB8AC3E}">
        <p14:creationId xmlns:p14="http://schemas.microsoft.com/office/powerpoint/2010/main" xmlns="" val="3845699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3994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63875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5" indent="0" algn="ctr">
              <a:buNone/>
              <a:defRPr>
                <a:solidFill>
                  <a:schemeClr val="tx1">
                    <a:tint val="75000"/>
                  </a:schemeClr>
                </a:solidFill>
              </a:defRPr>
            </a:lvl3pPr>
            <a:lvl4pPr marL="1370467" indent="0" algn="ctr">
              <a:buNone/>
              <a:defRPr>
                <a:solidFill>
                  <a:schemeClr val="tx1">
                    <a:tint val="75000"/>
                  </a:schemeClr>
                </a:solidFill>
              </a:defRPr>
            </a:lvl4pPr>
            <a:lvl5pPr marL="1827290" indent="0" algn="ctr">
              <a:buNone/>
              <a:defRPr>
                <a:solidFill>
                  <a:schemeClr val="tx1">
                    <a:tint val="75000"/>
                  </a:schemeClr>
                </a:solidFill>
              </a:defRPr>
            </a:lvl5pPr>
            <a:lvl6pPr marL="2284114" indent="0" algn="ctr">
              <a:buNone/>
              <a:defRPr>
                <a:solidFill>
                  <a:schemeClr val="tx1">
                    <a:tint val="75000"/>
                  </a:schemeClr>
                </a:solidFill>
              </a:defRPr>
            </a:lvl6pPr>
            <a:lvl7pPr marL="2740936"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07810F-90CE-486C-98E4-41E9658E3070}"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E1271-95EB-4EB2-A2E8-CECDD3D89791}" type="slidenum">
              <a:rPr lang="en-US"/>
              <a:pPr>
                <a:defRPr/>
              </a:pPr>
              <a:t>‹Nº›</a:t>
            </a:fld>
            <a:endParaRPr lang="en-US"/>
          </a:p>
        </p:txBody>
      </p:sp>
    </p:spTree>
    <p:extLst>
      <p:ext uri="{BB962C8B-B14F-4D97-AF65-F5344CB8AC3E}">
        <p14:creationId xmlns:p14="http://schemas.microsoft.com/office/powerpoint/2010/main" xmlns="" val="598385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743BDC-1A25-41FD-A4F2-99557F874464}"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489971-6F21-469D-AACB-C1B875BCDD08}" type="slidenum">
              <a:rPr lang="en-US"/>
              <a:pPr>
                <a:defRPr/>
              </a:pPr>
              <a:t>‹Nº›</a:t>
            </a:fld>
            <a:endParaRPr lang="en-US"/>
          </a:p>
        </p:txBody>
      </p:sp>
    </p:spTree>
    <p:extLst>
      <p:ext uri="{BB962C8B-B14F-4D97-AF65-F5344CB8AC3E}">
        <p14:creationId xmlns:p14="http://schemas.microsoft.com/office/powerpoint/2010/main" xmlns="" val="22344713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5" indent="0">
              <a:buNone/>
              <a:defRPr sz="1600">
                <a:solidFill>
                  <a:schemeClr val="tx1">
                    <a:tint val="75000"/>
                  </a:schemeClr>
                </a:solidFill>
              </a:defRPr>
            </a:lvl3pPr>
            <a:lvl4pPr marL="1370467" indent="0">
              <a:buNone/>
              <a:defRPr sz="1400">
                <a:solidFill>
                  <a:schemeClr val="tx1">
                    <a:tint val="75000"/>
                  </a:schemeClr>
                </a:solidFill>
              </a:defRPr>
            </a:lvl4pPr>
            <a:lvl5pPr marL="1827290" indent="0">
              <a:buNone/>
              <a:defRPr sz="1400">
                <a:solidFill>
                  <a:schemeClr val="tx1">
                    <a:tint val="75000"/>
                  </a:schemeClr>
                </a:solidFill>
              </a:defRPr>
            </a:lvl5pPr>
            <a:lvl6pPr marL="2284114" indent="0">
              <a:buNone/>
              <a:defRPr sz="1400">
                <a:solidFill>
                  <a:schemeClr val="tx1">
                    <a:tint val="75000"/>
                  </a:schemeClr>
                </a:solidFill>
              </a:defRPr>
            </a:lvl6pPr>
            <a:lvl7pPr marL="2740936"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A5BD84-5221-43F6-94EC-F3335AE8A0AC}"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AD3B5-2DF8-4871-84D7-B4CA88F51B62}" type="slidenum">
              <a:rPr lang="en-US"/>
              <a:pPr>
                <a:defRPr/>
              </a:pPr>
              <a:t>‹Nº›</a:t>
            </a:fld>
            <a:endParaRPr lang="en-US"/>
          </a:p>
        </p:txBody>
      </p:sp>
    </p:spTree>
    <p:extLst>
      <p:ext uri="{BB962C8B-B14F-4D97-AF65-F5344CB8AC3E}">
        <p14:creationId xmlns:p14="http://schemas.microsoft.com/office/powerpoint/2010/main" xmlns="" val="20087468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90A530-AD98-489E-B4DD-3D5D36F8C005}"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A96984-2FA0-49BD-978E-90DA562A2C48}" type="slidenum">
              <a:rPr lang="en-US"/>
              <a:pPr>
                <a:defRPr/>
              </a:pPr>
              <a:t>‹Nº›</a:t>
            </a:fld>
            <a:endParaRPr lang="en-US"/>
          </a:p>
        </p:txBody>
      </p:sp>
    </p:spTree>
    <p:extLst>
      <p:ext uri="{BB962C8B-B14F-4D97-AF65-F5344CB8AC3E}">
        <p14:creationId xmlns:p14="http://schemas.microsoft.com/office/powerpoint/2010/main" xmlns="" val="3769886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822" indent="0">
              <a:buNone/>
              <a:defRPr sz="2000" b="1"/>
            </a:lvl2pPr>
            <a:lvl3pPr marL="913645" indent="0">
              <a:buNone/>
              <a:defRPr sz="1800" b="1"/>
            </a:lvl3pPr>
            <a:lvl4pPr marL="1370467" indent="0">
              <a:buNone/>
              <a:defRPr sz="1600" b="1"/>
            </a:lvl4pPr>
            <a:lvl5pPr marL="1827290" indent="0">
              <a:buNone/>
              <a:defRPr sz="1600" b="1"/>
            </a:lvl5pPr>
            <a:lvl6pPr marL="2284114" indent="0">
              <a:buNone/>
              <a:defRPr sz="1600" b="1"/>
            </a:lvl6pPr>
            <a:lvl7pPr marL="2740936" indent="0">
              <a:buNone/>
              <a:defRPr sz="1600" b="1"/>
            </a:lvl7pPr>
            <a:lvl8pPr marL="3197758" indent="0">
              <a:buNone/>
              <a:defRPr sz="1600" b="1"/>
            </a:lvl8pPr>
            <a:lvl9pPr marL="36545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0DBB8A-5977-4C23-9CCB-D0D182E4EC99}" type="datetimeFigureOut">
              <a:rPr lang="en-US"/>
              <a:pPr>
                <a:defRPr/>
              </a:pPr>
              <a:t>7/23/2015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096136-89DA-4375-9759-6A0282A7ABCE}" type="slidenum">
              <a:rPr lang="en-US"/>
              <a:pPr>
                <a:defRPr/>
              </a:pPr>
              <a:t>‹Nº›</a:t>
            </a:fld>
            <a:endParaRPr lang="en-US"/>
          </a:p>
        </p:txBody>
      </p:sp>
    </p:spTree>
    <p:extLst>
      <p:ext uri="{BB962C8B-B14F-4D97-AF65-F5344CB8AC3E}">
        <p14:creationId xmlns:p14="http://schemas.microsoft.com/office/powerpoint/2010/main" xmlns="" val="3553577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DD6247-1ED4-4D6E-8954-7FFF1D1E1A04}" type="datetimeFigureOut">
              <a:rPr lang="en-US"/>
              <a:pPr>
                <a:defRPr/>
              </a:pPr>
              <a:t>7/23/2015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2D84C0-2BF0-4402-864E-9161FD3F7BD4}" type="slidenum">
              <a:rPr lang="en-US"/>
              <a:pPr>
                <a:defRPr/>
              </a:pPr>
              <a:t>‹Nº›</a:t>
            </a:fld>
            <a:endParaRPr lang="en-US"/>
          </a:p>
        </p:txBody>
      </p:sp>
    </p:spTree>
    <p:extLst>
      <p:ext uri="{BB962C8B-B14F-4D97-AF65-F5344CB8AC3E}">
        <p14:creationId xmlns:p14="http://schemas.microsoft.com/office/powerpoint/2010/main" xmlns="" val="2763900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0D857-FBA9-44EA-A284-10623F0F3CE1}" type="datetimeFigureOut">
              <a:rPr lang="en-US"/>
              <a:pPr>
                <a:defRPr/>
              </a:pPr>
              <a:t>7/23/2015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EA2B7-465E-412E-AE58-3661161C9B61}" type="slidenum">
              <a:rPr lang="en-US"/>
              <a:pPr>
                <a:defRPr/>
              </a:pPr>
              <a:t>‹Nº›</a:t>
            </a:fld>
            <a:endParaRPr lang="en-US"/>
          </a:p>
        </p:txBody>
      </p:sp>
    </p:spTree>
    <p:extLst>
      <p:ext uri="{BB962C8B-B14F-4D97-AF65-F5344CB8AC3E}">
        <p14:creationId xmlns:p14="http://schemas.microsoft.com/office/powerpoint/2010/main" xmlns="" val="150618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70E74-32C6-4D89-B2CA-8F1E03659E7B}"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5064A1-C0D1-42AF-8A23-702F6059195F}" type="slidenum">
              <a:rPr lang="en-GB"/>
              <a:pPr>
                <a:defRPr/>
              </a:pPr>
              <a:t>‹Nº›</a:t>
            </a:fld>
            <a:endParaRPr lang="en-GB"/>
          </a:p>
        </p:txBody>
      </p:sp>
    </p:spTree>
    <p:extLst>
      <p:ext uri="{BB962C8B-B14F-4D97-AF65-F5344CB8AC3E}">
        <p14:creationId xmlns:p14="http://schemas.microsoft.com/office/powerpoint/2010/main" xmlns="" val="36363101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1"/>
            <a:ext cx="3008313" cy="4691063"/>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6CEFE9-4509-45D2-9E04-063645AA3F24}"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725052-AE14-4ED3-91D3-C6B3E77E5654}" type="slidenum">
              <a:rPr lang="en-US"/>
              <a:pPr>
                <a:defRPr/>
              </a:pPr>
              <a:t>‹Nº›</a:t>
            </a:fld>
            <a:endParaRPr lang="en-US"/>
          </a:p>
        </p:txBody>
      </p:sp>
    </p:spTree>
    <p:extLst>
      <p:ext uri="{BB962C8B-B14F-4D97-AF65-F5344CB8AC3E}">
        <p14:creationId xmlns:p14="http://schemas.microsoft.com/office/powerpoint/2010/main" xmlns="" val="3884778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22" indent="0">
              <a:buNone/>
              <a:defRPr sz="2800"/>
            </a:lvl2pPr>
            <a:lvl3pPr marL="913645" indent="0">
              <a:buNone/>
              <a:defRPr sz="2400"/>
            </a:lvl3pPr>
            <a:lvl4pPr marL="1370467" indent="0">
              <a:buNone/>
              <a:defRPr sz="2000"/>
            </a:lvl4pPr>
            <a:lvl5pPr marL="1827290" indent="0">
              <a:buNone/>
              <a:defRPr sz="2000"/>
            </a:lvl5pPr>
            <a:lvl6pPr marL="2284114" indent="0">
              <a:buNone/>
              <a:defRPr sz="2000"/>
            </a:lvl6pPr>
            <a:lvl7pPr marL="2740936" indent="0">
              <a:buNone/>
              <a:defRPr sz="2000"/>
            </a:lvl7pPr>
            <a:lvl8pPr marL="3197758" indent="0">
              <a:buNone/>
              <a:defRPr sz="2000"/>
            </a:lvl8pPr>
            <a:lvl9pPr marL="36545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5" indent="0">
              <a:buNone/>
              <a:defRPr sz="1000"/>
            </a:lvl3pPr>
            <a:lvl4pPr marL="1370467" indent="0">
              <a:buNone/>
              <a:defRPr sz="900"/>
            </a:lvl4pPr>
            <a:lvl5pPr marL="1827290" indent="0">
              <a:buNone/>
              <a:defRPr sz="900"/>
            </a:lvl5pPr>
            <a:lvl6pPr marL="2284114" indent="0">
              <a:buNone/>
              <a:defRPr sz="900"/>
            </a:lvl6pPr>
            <a:lvl7pPr marL="2740936" indent="0">
              <a:buNone/>
              <a:defRPr sz="900"/>
            </a:lvl7pPr>
            <a:lvl8pPr marL="3197758" indent="0">
              <a:buNone/>
              <a:defRPr sz="900"/>
            </a:lvl8pPr>
            <a:lvl9pPr marL="365458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52B33D-BDDB-47F3-B6BE-FB82D605BEC3}" type="datetimeFigureOut">
              <a:rPr lang="en-US"/>
              <a:pPr>
                <a:defRPr/>
              </a:pPr>
              <a:t>7/23/2015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01B627-83D7-42B6-A4FA-4BABE5847D76}" type="slidenum">
              <a:rPr lang="en-US"/>
              <a:pPr>
                <a:defRPr/>
              </a:pPr>
              <a:t>‹Nº›</a:t>
            </a:fld>
            <a:endParaRPr lang="en-US"/>
          </a:p>
        </p:txBody>
      </p:sp>
    </p:spTree>
    <p:extLst>
      <p:ext uri="{BB962C8B-B14F-4D97-AF65-F5344CB8AC3E}">
        <p14:creationId xmlns:p14="http://schemas.microsoft.com/office/powerpoint/2010/main" xmlns="" val="514619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9DF3DA-AFCF-45B2-8DF9-8F2F486101DF}"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B172B-EE75-43E2-ADA5-EAD2C6FF7A87}" type="slidenum">
              <a:rPr lang="en-US"/>
              <a:pPr>
                <a:defRPr/>
              </a:pPr>
              <a:t>‹Nº›</a:t>
            </a:fld>
            <a:endParaRPr lang="en-US"/>
          </a:p>
        </p:txBody>
      </p:sp>
    </p:spTree>
    <p:extLst>
      <p:ext uri="{BB962C8B-B14F-4D97-AF65-F5344CB8AC3E}">
        <p14:creationId xmlns:p14="http://schemas.microsoft.com/office/powerpoint/2010/main" xmlns="" val="995827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64360E-A8FE-487D-997D-4D3183019ED5}" type="datetimeFigureOut">
              <a:rPr lang="en-US"/>
              <a:pPr>
                <a:defRPr/>
              </a:pPr>
              <a:t>7/23/2015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CD3A8-DFD6-4A0C-8B8B-6C745A7CBA70}" type="slidenum">
              <a:rPr lang="en-US"/>
              <a:pPr>
                <a:defRPr/>
              </a:pPr>
              <a:t>‹Nº›</a:t>
            </a:fld>
            <a:endParaRPr lang="en-US"/>
          </a:p>
        </p:txBody>
      </p:sp>
    </p:spTree>
    <p:extLst>
      <p:ext uri="{BB962C8B-B14F-4D97-AF65-F5344CB8AC3E}">
        <p14:creationId xmlns:p14="http://schemas.microsoft.com/office/powerpoint/2010/main" xmlns="" val="23407375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3994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906788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2201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a:solidFill>
                  <a:srgbClr val="000066"/>
                </a:solidFill>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39224" indent="-339224">
              <a:buFont typeface="Wingdings" panose="05000000000000000000" pitchFamily="2" charset="2"/>
              <a:buChar char="Ø"/>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17547076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2" y="4407429"/>
            <a:ext cx="7772943" cy="1362097"/>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722232" y="2907058"/>
            <a:ext cx="7772943" cy="1500322"/>
          </a:xfrm>
        </p:spPr>
        <p:txBody>
          <a:bodyPr anchor="b"/>
          <a:lstStyle>
            <a:lvl1pPr marL="0" indent="0">
              <a:buNone/>
              <a:defRPr sz="1800"/>
            </a:lvl1pPr>
            <a:lvl2pPr marL="397118" indent="0">
              <a:buNone/>
              <a:defRPr sz="1600"/>
            </a:lvl2pPr>
            <a:lvl3pPr marL="794280" indent="0">
              <a:buNone/>
              <a:defRPr sz="1400"/>
            </a:lvl3pPr>
            <a:lvl4pPr marL="1191434" indent="0">
              <a:buNone/>
              <a:defRPr sz="1200"/>
            </a:lvl4pPr>
            <a:lvl5pPr marL="1588582" indent="0">
              <a:buNone/>
              <a:defRPr sz="1200"/>
            </a:lvl5pPr>
            <a:lvl6pPr marL="1985729" indent="0">
              <a:buNone/>
              <a:defRPr sz="1200"/>
            </a:lvl6pPr>
            <a:lvl7pPr marL="2382875" indent="0">
              <a:buNone/>
              <a:defRPr sz="1200"/>
            </a:lvl7pPr>
            <a:lvl8pPr marL="2780020" indent="0">
              <a:buNone/>
              <a:defRPr sz="1200"/>
            </a:lvl8pPr>
            <a:lvl9pPr marL="3177167"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4302618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1018744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23" y="275017"/>
            <a:ext cx="8229057" cy="11432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7118" indent="0">
              <a:buNone/>
              <a:defRPr sz="1800" b="1"/>
            </a:lvl2pPr>
            <a:lvl3pPr marL="794280" indent="0">
              <a:buNone/>
              <a:defRPr sz="1600" b="1"/>
            </a:lvl3pPr>
            <a:lvl4pPr marL="1191434" indent="0">
              <a:buNone/>
              <a:defRPr sz="1400" b="1"/>
            </a:lvl4pPr>
            <a:lvl5pPr marL="1588582" indent="0">
              <a:buNone/>
              <a:defRPr sz="1400" b="1"/>
            </a:lvl5pPr>
            <a:lvl6pPr marL="1985729" indent="0">
              <a:buNone/>
              <a:defRPr sz="1400" b="1"/>
            </a:lvl6pPr>
            <a:lvl7pPr marL="2382875" indent="0">
              <a:buNone/>
              <a:defRPr sz="1400" b="1"/>
            </a:lvl7pPr>
            <a:lvl8pPr marL="2780020" indent="0">
              <a:buNone/>
              <a:defRPr sz="1400" b="1"/>
            </a:lvl8pPr>
            <a:lvl9pPr marL="317716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7118" indent="0">
              <a:buNone/>
              <a:defRPr sz="1800" b="1"/>
            </a:lvl2pPr>
            <a:lvl3pPr marL="794280" indent="0">
              <a:buNone/>
              <a:defRPr sz="1600" b="1"/>
            </a:lvl3pPr>
            <a:lvl4pPr marL="1191434" indent="0">
              <a:buNone/>
              <a:defRPr sz="1400" b="1"/>
            </a:lvl4pPr>
            <a:lvl5pPr marL="1588582" indent="0">
              <a:buNone/>
              <a:defRPr sz="1400" b="1"/>
            </a:lvl5pPr>
            <a:lvl6pPr marL="1985729" indent="0">
              <a:buNone/>
              <a:defRPr sz="1400" b="1"/>
            </a:lvl6pPr>
            <a:lvl7pPr marL="2382875" indent="0">
              <a:buNone/>
              <a:defRPr sz="1400" b="1"/>
            </a:lvl7pPr>
            <a:lvl8pPr marL="2780020" indent="0">
              <a:buNone/>
              <a:defRPr sz="1400" b="1"/>
            </a:lvl8pPr>
            <a:lvl9pPr marL="317716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9198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w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wmf"/><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wmf"/><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wmf"/><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52.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5" Type="http://schemas.openxmlformats.org/officeDocument/2006/relationships/image" Target="../media/image3.png"/><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wmf"/><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l">
              <a:defRPr sz="1200">
                <a:solidFill>
                  <a:srgbClr val="898989"/>
                </a:solidFill>
              </a:defRPr>
            </a:lvl1pPr>
          </a:lstStyle>
          <a:p>
            <a:pPr>
              <a:defRPr/>
            </a:pPr>
            <a:fld id="{2F09AF9F-FD31-4F03-9D99-3F2BDCB2CF57}" type="datetimeFigureOut">
              <a:rPr lang="en-GB"/>
              <a:pPr>
                <a:defRPr/>
              </a:pPr>
              <a:t>23/07/2015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76" tIns="45688" rIns="91376" bIns="45688" numCol="1" anchor="ctr" anchorCtr="0" compatLnSpc="1">
            <a:prstTxWarp prst="textNoShape">
              <a:avLst/>
            </a:prstTxWarp>
          </a:bodyPr>
          <a:lstStyle>
            <a:lvl1pPr>
              <a:defRPr sz="120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r">
              <a:defRPr sz="1200">
                <a:solidFill>
                  <a:srgbClr val="898989"/>
                </a:solidFill>
              </a:defRPr>
            </a:lvl1pPr>
          </a:lstStyle>
          <a:p>
            <a:pPr>
              <a:defRPr/>
            </a:pPr>
            <a:fld id="{DD4EB1E6-B992-40A3-82EA-61DBC624B5FB}"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7659" r:id="rId1"/>
    <p:sldLayoutId id="2147487660" r:id="rId2"/>
    <p:sldLayoutId id="2147487661" r:id="rId3"/>
    <p:sldLayoutId id="2147487662" r:id="rId4"/>
    <p:sldLayoutId id="2147487663" r:id="rId5"/>
    <p:sldLayoutId id="2147487664" r:id="rId6"/>
    <p:sldLayoutId id="2147487665" r:id="rId7"/>
    <p:sldLayoutId id="2147487666" r:id="rId8"/>
    <p:sldLayoutId id="2147487667" r:id="rId9"/>
    <p:sldLayoutId id="2147487668" r:id="rId10"/>
    <p:sldLayoutId id="214748766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877" algn="ctr" rtl="0" fontAlgn="base">
        <a:spcBef>
          <a:spcPct val="0"/>
        </a:spcBef>
        <a:spcAft>
          <a:spcPct val="0"/>
        </a:spcAft>
        <a:defRPr sz="4400">
          <a:solidFill>
            <a:schemeClr val="tx1"/>
          </a:solidFill>
          <a:latin typeface="Calibri" pitchFamily="34" charset="0"/>
        </a:defRPr>
      </a:lvl6pPr>
      <a:lvl7pPr marL="913755" algn="ctr" rtl="0" fontAlgn="base">
        <a:spcBef>
          <a:spcPct val="0"/>
        </a:spcBef>
        <a:spcAft>
          <a:spcPct val="0"/>
        </a:spcAft>
        <a:defRPr sz="4400">
          <a:solidFill>
            <a:schemeClr val="tx1"/>
          </a:solidFill>
          <a:latin typeface="Calibri" pitchFamily="34" charset="0"/>
        </a:defRPr>
      </a:lvl7pPr>
      <a:lvl8pPr marL="1370632" algn="ctr" rtl="0" fontAlgn="base">
        <a:spcBef>
          <a:spcPct val="0"/>
        </a:spcBef>
        <a:spcAft>
          <a:spcPct val="0"/>
        </a:spcAft>
        <a:defRPr sz="4400">
          <a:solidFill>
            <a:schemeClr val="tx1"/>
          </a:solidFill>
          <a:latin typeface="Calibri" pitchFamily="34" charset="0"/>
        </a:defRPr>
      </a:lvl8pPr>
      <a:lvl9pPr marL="18275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826"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702"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80"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1588" y="0"/>
            <a:ext cx="9142412" cy="8366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1267" name="Rectangle 4"/>
          <p:cNvSpPr>
            <a:spLocks noGrp="1" noChangeArrowheads="1"/>
          </p:cNvSpPr>
          <p:nvPr>
            <p:ph type="body" idx="1"/>
          </p:nvPr>
        </p:nvSpPr>
        <p:spPr bwMode="auto">
          <a:xfrm>
            <a:off x="127000" y="1155700"/>
            <a:ext cx="8774113" cy="509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1268" name="Line 6"/>
          <p:cNvSpPr>
            <a:spLocks noChangeShapeType="1"/>
          </p:cNvSpPr>
          <p:nvPr/>
        </p:nvSpPr>
        <p:spPr bwMode="auto">
          <a:xfrm>
            <a:off x="0" y="836613"/>
            <a:ext cx="9144000" cy="0"/>
          </a:xfrm>
          <a:prstGeom prst="line">
            <a:avLst/>
          </a:prstGeom>
          <a:noFill/>
          <a:ln w="381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79488" tIns="39745" rIns="79488" bIns="39745"/>
          <a:lstStyle/>
          <a:p>
            <a:endParaRPr lang="en-GB"/>
          </a:p>
        </p:txBody>
      </p:sp>
      <p:sp>
        <p:nvSpPr>
          <p:cNvPr id="11269" name="Rectangle 12"/>
          <p:cNvSpPr>
            <a:spLocks noChangeArrowheads="1"/>
          </p:cNvSpPr>
          <p:nvPr/>
        </p:nvSpPr>
        <p:spPr bwMode="auto">
          <a:xfrm>
            <a:off x="1588" y="6402388"/>
            <a:ext cx="9144000" cy="45561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9488" tIns="39745" rIns="79488" bIns="39745" anchor="ctr"/>
          <a:lstStyle/>
          <a:p>
            <a:pPr algn="l" defTabSz="904875" rtl="1" eaLnBrk="1" hangingPunct="1"/>
            <a:endParaRPr lang="en-GB" sz="3400" b="1">
              <a:solidFill>
                <a:srgbClr val="000066"/>
              </a:solidFill>
              <a:latin typeface="Arial" pitchFamily="34" charset="0"/>
            </a:endParaRPr>
          </a:p>
        </p:txBody>
      </p:sp>
      <p:sp>
        <p:nvSpPr>
          <p:cNvPr id="11270" name="Rectangle 13"/>
          <p:cNvSpPr>
            <a:spLocks noChangeArrowheads="1"/>
          </p:cNvSpPr>
          <p:nvPr/>
        </p:nvSpPr>
        <p:spPr bwMode="auto">
          <a:xfrm>
            <a:off x="41275" y="6542088"/>
            <a:ext cx="3043238"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l" defTabSz="904875" eaLnBrk="1" hangingPunct="1"/>
            <a:r>
              <a:rPr lang="en-GB" sz="1100" b="1">
                <a:solidFill>
                  <a:srgbClr val="96CCEE"/>
                </a:solidFill>
                <a:latin typeface="Calibri" pitchFamily="34" charset="0"/>
                <a:cs typeface="Calibri" pitchFamily="34" charset="0"/>
              </a:rPr>
              <a:t>P</a:t>
            </a:r>
            <a:r>
              <a:rPr lang="en-GB" sz="1100">
                <a:solidFill>
                  <a:srgbClr val="96CCEE"/>
                </a:solidFill>
                <a:latin typeface="Calibri" pitchFamily="34" charset="0"/>
                <a:cs typeface="Calibri" pitchFamily="34" charset="0"/>
              </a:rPr>
              <a:t>andemic &amp; </a:t>
            </a:r>
            <a:r>
              <a:rPr lang="en-GB" sz="1100" b="1">
                <a:solidFill>
                  <a:srgbClr val="96CCEE"/>
                </a:solidFill>
                <a:latin typeface="Calibri" pitchFamily="34" charset="0"/>
                <a:cs typeface="Calibri" pitchFamily="34" charset="0"/>
              </a:rPr>
              <a:t>E</a:t>
            </a:r>
            <a:r>
              <a:rPr lang="en-GB" sz="1100">
                <a:solidFill>
                  <a:srgbClr val="96CCEE"/>
                </a:solidFill>
                <a:latin typeface="Calibri" pitchFamily="34" charset="0"/>
                <a:cs typeface="Calibri" pitchFamily="34" charset="0"/>
              </a:rPr>
              <a:t>pidemic </a:t>
            </a:r>
            <a:r>
              <a:rPr lang="en-GB" sz="1100" b="1">
                <a:solidFill>
                  <a:srgbClr val="96CCEE"/>
                </a:solidFill>
                <a:latin typeface="Calibri" pitchFamily="34" charset="0"/>
                <a:cs typeface="Calibri" pitchFamily="34" charset="0"/>
              </a:rPr>
              <a:t>D</a:t>
            </a:r>
            <a:r>
              <a:rPr lang="en-GB" sz="1100">
                <a:solidFill>
                  <a:srgbClr val="96CCEE"/>
                </a:solidFill>
                <a:latin typeface="Calibri" pitchFamily="34" charset="0"/>
                <a:cs typeface="Calibri" pitchFamily="34" charset="0"/>
              </a:rPr>
              <a:t>iseases</a:t>
            </a:r>
            <a:r>
              <a:rPr lang="en-GB" sz="1100" b="1">
                <a:solidFill>
                  <a:srgbClr val="96CCEE"/>
                </a:solidFill>
                <a:latin typeface="Calibri" pitchFamily="34" charset="0"/>
                <a:cs typeface="Calibri" pitchFamily="34" charset="0"/>
              </a:rPr>
              <a:t> </a:t>
            </a:r>
            <a:r>
              <a:rPr lang="en-GB" sz="1100">
                <a:solidFill>
                  <a:srgbClr val="96CCEE"/>
                </a:solidFill>
                <a:latin typeface="Calibri" pitchFamily="34" charset="0"/>
                <a:cs typeface="Calibri" pitchFamily="34" charset="0"/>
              </a:rPr>
              <a:t>department</a:t>
            </a:r>
          </a:p>
        </p:txBody>
      </p:sp>
      <p:sp>
        <p:nvSpPr>
          <p:cNvPr id="11271" name="Rectangle 14"/>
          <p:cNvSpPr>
            <a:spLocks noChangeArrowheads="1"/>
          </p:cNvSpPr>
          <p:nvPr/>
        </p:nvSpPr>
        <p:spPr bwMode="auto">
          <a:xfrm>
            <a:off x="2628900" y="6491288"/>
            <a:ext cx="325438"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4875" eaLnBrk="1" hangingPunct="1"/>
            <a:fld id="{E0974EFD-9604-4768-AB0C-F9C991ECA5F2}" type="slidenum">
              <a:rPr lang="ar-SA" sz="1000">
                <a:solidFill>
                  <a:srgbClr val="72BBE8"/>
                </a:solidFill>
                <a:latin typeface="Calibri" pitchFamily="34" charset="0"/>
              </a:rPr>
              <a:pPr defTabSz="904875" eaLnBrk="1" hangingPunct="1"/>
              <a:t>‹Nº›</a:t>
            </a:fld>
            <a:r>
              <a:rPr lang="en-GB" sz="1500" b="1">
                <a:solidFill>
                  <a:srgbClr val="72BBE8"/>
                </a:solidFill>
                <a:latin typeface="Arial Narrow" pitchFamily="34" charset="0"/>
              </a:rPr>
              <a:t> </a:t>
            </a:r>
            <a:endParaRPr lang="en-US" sz="2100" b="1" baseline="14000">
              <a:solidFill>
                <a:srgbClr val="FFFFFF"/>
              </a:solidFill>
              <a:latin typeface="Arial Narrow" pitchFamily="34" charset="0"/>
            </a:endParaRPr>
          </a:p>
        </p:txBody>
      </p:sp>
      <p:pic>
        <p:nvPicPr>
          <p:cNvPr id="11272" name="Picture 17" descr="WHO-EN-white-H"/>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810500" y="6435725"/>
            <a:ext cx="124777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Rectangle 14"/>
          <p:cNvSpPr>
            <a:spLocks noChangeArrowheads="1"/>
          </p:cNvSpPr>
          <p:nvPr userDrawn="1"/>
        </p:nvSpPr>
        <p:spPr bwMode="auto">
          <a:xfrm>
            <a:off x="2514600" y="6527800"/>
            <a:ext cx="177800"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4875" eaLnBrk="1" hangingPunct="1"/>
            <a:r>
              <a:rPr lang="en-US" sz="2100" b="1" baseline="14000">
                <a:solidFill>
                  <a:srgbClr val="FFFFFF"/>
                </a:solidFill>
                <a:latin typeface="Arial Narrow" pitchFamily="34" charset="0"/>
              </a:rPr>
              <a:t>|</a:t>
            </a:r>
          </a:p>
        </p:txBody>
      </p:sp>
    </p:spTree>
  </p:cSld>
  <p:clrMap bg1="lt1" tx1="dk1" bg2="lt2" tx2="dk2" accent1="accent1" accent2="accent2" accent3="accent3" accent4="accent4" accent5="accent5" accent6="accent6" hlink="hlink" folHlink="folHlink"/>
  <p:sldLayoutIdLst>
    <p:sldLayoutId id="2147487844" r:id="rId1"/>
    <p:sldLayoutId id="2147487758" r:id="rId2"/>
    <p:sldLayoutId id="2147487759" r:id="rId3"/>
    <p:sldLayoutId id="2147487760" r:id="rId4"/>
    <p:sldLayoutId id="2147487761" r:id="rId5"/>
    <p:sldLayoutId id="2147487762" r:id="rId6"/>
    <p:sldLayoutId id="2147487763" r:id="rId7"/>
    <p:sldLayoutId id="2147487764" r:id="rId8"/>
    <p:sldLayoutId id="2147487765" r:id="rId9"/>
    <p:sldLayoutId id="2147487766" r:id="rId10"/>
    <p:sldLayoutId id="2147487767" r:id="rId11"/>
  </p:sldLayoutIdLst>
  <p:timing>
    <p:tnLst>
      <p:par>
        <p:cTn id="1" dur="indefinite" restart="never" nodeType="tmRoot"/>
      </p:par>
    </p:tnLst>
  </p:timing>
  <p:txStyles>
    <p:titleStyle>
      <a:lvl1pPr algn="ctr" defTabSz="904875" rtl="0" eaLnBrk="0" fontAlgn="base" hangingPunct="0">
        <a:spcBef>
          <a:spcPct val="0"/>
        </a:spcBef>
        <a:spcAft>
          <a:spcPct val="0"/>
        </a:spcAft>
        <a:defRPr sz="2800" b="1">
          <a:solidFill>
            <a:srgbClr val="000066"/>
          </a:solidFill>
          <a:latin typeface="+mj-lt"/>
          <a:ea typeface="+mj-ea"/>
          <a:cs typeface="+mj-cs"/>
        </a:defRPr>
      </a:lvl1pPr>
      <a:lvl2pPr algn="ctr" defTabSz="904875" rtl="0" eaLnBrk="0" fontAlgn="base" hangingPunct="0">
        <a:spcBef>
          <a:spcPct val="0"/>
        </a:spcBef>
        <a:spcAft>
          <a:spcPct val="0"/>
        </a:spcAft>
        <a:defRPr sz="2800" b="1">
          <a:solidFill>
            <a:srgbClr val="000066"/>
          </a:solidFill>
          <a:latin typeface="Arial" charset="0"/>
          <a:cs typeface="Arial" charset="0"/>
        </a:defRPr>
      </a:lvl2pPr>
      <a:lvl3pPr algn="ctr" defTabSz="904875" rtl="0" eaLnBrk="0" fontAlgn="base" hangingPunct="0">
        <a:spcBef>
          <a:spcPct val="0"/>
        </a:spcBef>
        <a:spcAft>
          <a:spcPct val="0"/>
        </a:spcAft>
        <a:defRPr sz="2800" b="1">
          <a:solidFill>
            <a:srgbClr val="000066"/>
          </a:solidFill>
          <a:latin typeface="Arial" charset="0"/>
          <a:cs typeface="Arial" charset="0"/>
        </a:defRPr>
      </a:lvl3pPr>
      <a:lvl4pPr algn="ctr" defTabSz="904875" rtl="0" eaLnBrk="0" fontAlgn="base" hangingPunct="0">
        <a:spcBef>
          <a:spcPct val="0"/>
        </a:spcBef>
        <a:spcAft>
          <a:spcPct val="0"/>
        </a:spcAft>
        <a:defRPr sz="2800" b="1">
          <a:solidFill>
            <a:srgbClr val="000066"/>
          </a:solidFill>
          <a:latin typeface="Arial" charset="0"/>
          <a:cs typeface="Arial" charset="0"/>
        </a:defRPr>
      </a:lvl4pPr>
      <a:lvl5pPr algn="ctr" defTabSz="904875" rtl="0" eaLnBrk="0" fontAlgn="base" hangingPunct="0">
        <a:spcBef>
          <a:spcPct val="0"/>
        </a:spcBef>
        <a:spcAft>
          <a:spcPct val="0"/>
        </a:spcAft>
        <a:defRPr sz="2800" b="1">
          <a:solidFill>
            <a:srgbClr val="000066"/>
          </a:solidFill>
          <a:latin typeface="Arial" charset="0"/>
          <a:cs typeface="Arial" charset="0"/>
        </a:defRPr>
      </a:lvl5pPr>
      <a:lvl6pPr marL="397402" algn="ctr" defTabSz="906628" rtl="0" fontAlgn="base">
        <a:spcBef>
          <a:spcPct val="0"/>
        </a:spcBef>
        <a:spcAft>
          <a:spcPct val="0"/>
        </a:spcAft>
        <a:defRPr sz="3500" b="1">
          <a:solidFill>
            <a:srgbClr val="000066"/>
          </a:solidFill>
          <a:latin typeface="Arial" charset="0"/>
          <a:cs typeface="Arial" charset="0"/>
        </a:defRPr>
      </a:lvl6pPr>
      <a:lvl7pPr marL="794841" algn="ctr" defTabSz="906628" rtl="0" fontAlgn="base">
        <a:spcBef>
          <a:spcPct val="0"/>
        </a:spcBef>
        <a:spcAft>
          <a:spcPct val="0"/>
        </a:spcAft>
        <a:defRPr sz="3500" b="1">
          <a:solidFill>
            <a:srgbClr val="000066"/>
          </a:solidFill>
          <a:latin typeface="Arial" charset="0"/>
          <a:cs typeface="Arial" charset="0"/>
        </a:defRPr>
      </a:lvl7pPr>
      <a:lvl8pPr marL="1192275" algn="ctr" defTabSz="906628" rtl="0" fontAlgn="base">
        <a:spcBef>
          <a:spcPct val="0"/>
        </a:spcBef>
        <a:spcAft>
          <a:spcPct val="0"/>
        </a:spcAft>
        <a:defRPr sz="3500" b="1">
          <a:solidFill>
            <a:srgbClr val="000066"/>
          </a:solidFill>
          <a:latin typeface="Arial" charset="0"/>
          <a:cs typeface="Arial" charset="0"/>
        </a:defRPr>
      </a:lvl8pPr>
      <a:lvl9pPr marL="1589704" algn="ctr" defTabSz="906628" rtl="0" fontAlgn="base">
        <a:spcBef>
          <a:spcPct val="0"/>
        </a:spcBef>
        <a:spcAft>
          <a:spcPct val="0"/>
        </a:spcAft>
        <a:defRPr sz="3500" b="1">
          <a:solidFill>
            <a:srgbClr val="000066"/>
          </a:solidFill>
          <a:latin typeface="Arial" charset="0"/>
          <a:cs typeface="Arial" charset="0"/>
        </a:defRPr>
      </a:lvl9pPr>
    </p:titleStyle>
    <p:bodyStyle>
      <a:lvl1pPr marL="336550" indent="-336550" algn="l" defTabSz="90487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6925" indent="-277813" algn="l" defTabSz="904875"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4600" indent="-265113" algn="l" defTabSz="90487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49413" indent="-222250" algn="l" defTabSz="90487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1675" indent="-141288" algn="r" defTabSz="904875" rtl="1" eaLnBrk="0" fontAlgn="base" hangingPunct="0">
        <a:spcBef>
          <a:spcPct val="20000"/>
        </a:spcBef>
        <a:spcAft>
          <a:spcPct val="0"/>
        </a:spcAft>
        <a:buChar char="»"/>
        <a:defRPr sz="2000">
          <a:solidFill>
            <a:srgbClr val="000066"/>
          </a:solidFill>
          <a:latin typeface="+mn-lt"/>
          <a:cs typeface="+mn-cs"/>
        </a:defRPr>
      </a:lvl5pPr>
      <a:lvl6pPr marL="2369378" indent="-143518" algn="r" defTabSz="906628" rtl="1" fontAlgn="base">
        <a:spcBef>
          <a:spcPct val="20000"/>
        </a:spcBef>
        <a:spcAft>
          <a:spcPct val="0"/>
        </a:spcAft>
        <a:buChar char="»"/>
        <a:defRPr sz="2000">
          <a:solidFill>
            <a:srgbClr val="000066"/>
          </a:solidFill>
          <a:latin typeface="+mn-lt"/>
          <a:cs typeface="+mn-cs"/>
        </a:defRPr>
      </a:lvl6pPr>
      <a:lvl7pPr marL="2766804" indent="-143518" algn="r" defTabSz="906628" rtl="1" fontAlgn="base">
        <a:spcBef>
          <a:spcPct val="20000"/>
        </a:spcBef>
        <a:spcAft>
          <a:spcPct val="0"/>
        </a:spcAft>
        <a:buChar char="»"/>
        <a:defRPr sz="2000">
          <a:solidFill>
            <a:srgbClr val="000066"/>
          </a:solidFill>
          <a:latin typeface="+mn-lt"/>
          <a:cs typeface="+mn-cs"/>
        </a:defRPr>
      </a:lvl7pPr>
      <a:lvl8pPr marL="3164229" indent="-143518" algn="r" defTabSz="906628" rtl="1" fontAlgn="base">
        <a:spcBef>
          <a:spcPct val="20000"/>
        </a:spcBef>
        <a:spcAft>
          <a:spcPct val="0"/>
        </a:spcAft>
        <a:buChar char="»"/>
        <a:defRPr sz="2000">
          <a:solidFill>
            <a:srgbClr val="000066"/>
          </a:solidFill>
          <a:latin typeface="+mn-lt"/>
          <a:cs typeface="+mn-cs"/>
        </a:defRPr>
      </a:lvl8pPr>
      <a:lvl9pPr marL="3561659" indent="-143518" algn="r" defTabSz="90662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4841" rtl="0" eaLnBrk="1" latinLnBrk="0" hangingPunct="1">
        <a:defRPr sz="1600" kern="1200">
          <a:solidFill>
            <a:schemeClr val="tx1"/>
          </a:solidFill>
          <a:latin typeface="+mn-lt"/>
          <a:ea typeface="+mn-ea"/>
          <a:cs typeface="+mn-cs"/>
        </a:defRPr>
      </a:lvl1pPr>
      <a:lvl2pPr marL="397402" algn="l" defTabSz="794841" rtl="0" eaLnBrk="1" latinLnBrk="0" hangingPunct="1">
        <a:defRPr sz="1600" kern="1200">
          <a:solidFill>
            <a:schemeClr val="tx1"/>
          </a:solidFill>
          <a:latin typeface="+mn-lt"/>
          <a:ea typeface="+mn-ea"/>
          <a:cs typeface="+mn-cs"/>
        </a:defRPr>
      </a:lvl2pPr>
      <a:lvl3pPr marL="794841" algn="l" defTabSz="794841" rtl="0" eaLnBrk="1" latinLnBrk="0" hangingPunct="1">
        <a:defRPr sz="1600" kern="1200">
          <a:solidFill>
            <a:schemeClr val="tx1"/>
          </a:solidFill>
          <a:latin typeface="+mn-lt"/>
          <a:ea typeface="+mn-ea"/>
          <a:cs typeface="+mn-cs"/>
        </a:defRPr>
      </a:lvl3pPr>
      <a:lvl4pPr marL="1192275" algn="l" defTabSz="794841" rtl="0" eaLnBrk="1" latinLnBrk="0" hangingPunct="1">
        <a:defRPr sz="1600" kern="1200">
          <a:solidFill>
            <a:schemeClr val="tx1"/>
          </a:solidFill>
          <a:latin typeface="+mn-lt"/>
          <a:ea typeface="+mn-ea"/>
          <a:cs typeface="+mn-cs"/>
        </a:defRPr>
      </a:lvl4pPr>
      <a:lvl5pPr marL="1589704" algn="l" defTabSz="794841" rtl="0" eaLnBrk="1" latinLnBrk="0" hangingPunct="1">
        <a:defRPr sz="1600" kern="1200">
          <a:solidFill>
            <a:schemeClr val="tx1"/>
          </a:solidFill>
          <a:latin typeface="+mn-lt"/>
          <a:ea typeface="+mn-ea"/>
          <a:cs typeface="+mn-cs"/>
        </a:defRPr>
      </a:lvl5pPr>
      <a:lvl6pPr marL="1987132" algn="l" defTabSz="794841" rtl="0" eaLnBrk="1" latinLnBrk="0" hangingPunct="1">
        <a:defRPr sz="1600" kern="1200">
          <a:solidFill>
            <a:schemeClr val="tx1"/>
          </a:solidFill>
          <a:latin typeface="+mn-lt"/>
          <a:ea typeface="+mn-ea"/>
          <a:cs typeface="+mn-cs"/>
        </a:defRPr>
      </a:lvl6pPr>
      <a:lvl7pPr marL="2384557" algn="l" defTabSz="794841" rtl="0" eaLnBrk="1" latinLnBrk="0" hangingPunct="1">
        <a:defRPr sz="1600" kern="1200">
          <a:solidFill>
            <a:schemeClr val="tx1"/>
          </a:solidFill>
          <a:latin typeface="+mn-lt"/>
          <a:ea typeface="+mn-ea"/>
          <a:cs typeface="+mn-cs"/>
        </a:defRPr>
      </a:lvl7pPr>
      <a:lvl8pPr marL="2781982" algn="l" defTabSz="794841" rtl="0" eaLnBrk="1" latinLnBrk="0" hangingPunct="1">
        <a:defRPr sz="1600" kern="1200">
          <a:solidFill>
            <a:schemeClr val="tx1"/>
          </a:solidFill>
          <a:latin typeface="+mn-lt"/>
          <a:ea typeface="+mn-ea"/>
          <a:cs typeface="+mn-cs"/>
        </a:defRPr>
      </a:lvl8pPr>
      <a:lvl9pPr marL="3179411" algn="l" defTabSz="794841"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1588" y="0"/>
            <a:ext cx="9142412" cy="8366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2291" name="Rectangle 4"/>
          <p:cNvSpPr>
            <a:spLocks noGrp="1" noChangeArrowheads="1"/>
          </p:cNvSpPr>
          <p:nvPr>
            <p:ph type="body" idx="1"/>
          </p:nvPr>
        </p:nvSpPr>
        <p:spPr bwMode="auto">
          <a:xfrm>
            <a:off x="127000" y="1155700"/>
            <a:ext cx="8774113" cy="509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2292" name="Line 6"/>
          <p:cNvSpPr>
            <a:spLocks noChangeShapeType="1"/>
          </p:cNvSpPr>
          <p:nvPr/>
        </p:nvSpPr>
        <p:spPr bwMode="auto">
          <a:xfrm>
            <a:off x="0" y="836613"/>
            <a:ext cx="9144000" cy="0"/>
          </a:xfrm>
          <a:prstGeom prst="line">
            <a:avLst/>
          </a:prstGeom>
          <a:noFill/>
          <a:ln w="381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79558" tIns="39780" rIns="79558" bIns="39780"/>
          <a:lstStyle/>
          <a:p>
            <a:endParaRPr lang="en-GB"/>
          </a:p>
        </p:txBody>
      </p:sp>
      <p:sp>
        <p:nvSpPr>
          <p:cNvPr id="12293" name="Rectangle 12"/>
          <p:cNvSpPr>
            <a:spLocks noChangeArrowheads="1"/>
          </p:cNvSpPr>
          <p:nvPr/>
        </p:nvSpPr>
        <p:spPr bwMode="auto">
          <a:xfrm>
            <a:off x="1588" y="6402388"/>
            <a:ext cx="9144000" cy="45561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9558" tIns="39780" rIns="79558" bIns="39780" anchor="ctr"/>
          <a:lstStyle/>
          <a:p>
            <a:pPr algn="l" defTabSz="906463" rtl="1" eaLnBrk="1" hangingPunct="1"/>
            <a:endParaRPr lang="en-GB" sz="3400" b="1">
              <a:solidFill>
                <a:srgbClr val="000066"/>
              </a:solidFill>
              <a:latin typeface="Arial" pitchFamily="34" charset="0"/>
            </a:endParaRPr>
          </a:p>
        </p:txBody>
      </p:sp>
      <p:sp>
        <p:nvSpPr>
          <p:cNvPr id="12294" name="Rectangle 13"/>
          <p:cNvSpPr>
            <a:spLocks noChangeArrowheads="1"/>
          </p:cNvSpPr>
          <p:nvPr/>
        </p:nvSpPr>
        <p:spPr bwMode="auto">
          <a:xfrm>
            <a:off x="41275" y="6542088"/>
            <a:ext cx="3043238"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l" defTabSz="906463" eaLnBrk="1" hangingPunct="1"/>
            <a:r>
              <a:rPr lang="en-GB" sz="1100" b="1">
                <a:solidFill>
                  <a:srgbClr val="96CCEE"/>
                </a:solidFill>
                <a:latin typeface="Calibri" pitchFamily="34" charset="0"/>
                <a:cs typeface="Calibri" pitchFamily="34" charset="0"/>
              </a:rPr>
              <a:t>P</a:t>
            </a:r>
            <a:r>
              <a:rPr lang="en-GB" sz="1100">
                <a:solidFill>
                  <a:srgbClr val="96CCEE"/>
                </a:solidFill>
                <a:latin typeface="Calibri" pitchFamily="34" charset="0"/>
                <a:cs typeface="Calibri" pitchFamily="34" charset="0"/>
              </a:rPr>
              <a:t>andemic &amp; </a:t>
            </a:r>
            <a:r>
              <a:rPr lang="en-GB" sz="1100" b="1">
                <a:solidFill>
                  <a:srgbClr val="96CCEE"/>
                </a:solidFill>
                <a:latin typeface="Calibri" pitchFamily="34" charset="0"/>
                <a:cs typeface="Calibri" pitchFamily="34" charset="0"/>
              </a:rPr>
              <a:t>E</a:t>
            </a:r>
            <a:r>
              <a:rPr lang="en-GB" sz="1100">
                <a:solidFill>
                  <a:srgbClr val="96CCEE"/>
                </a:solidFill>
                <a:latin typeface="Calibri" pitchFamily="34" charset="0"/>
                <a:cs typeface="Calibri" pitchFamily="34" charset="0"/>
              </a:rPr>
              <a:t>pidemic </a:t>
            </a:r>
            <a:r>
              <a:rPr lang="en-GB" sz="1100" b="1">
                <a:solidFill>
                  <a:srgbClr val="96CCEE"/>
                </a:solidFill>
                <a:latin typeface="Calibri" pitchFamily="34" charset="0"/>
                <a:cs typeface="Calibri" pitchFamily="34" charset="0"/>
              </a:rPr>
              <a:t>D</a:t>
            </a:r>
            <a:r>
              <a:rPr lang="en-GB" sz="1100">
                <a:solidFill>
                  <a:srgbClr val="96CCEE"/>
                </a:solidFill>
                <a:latin typeface="Calibri" pitchFamily="34" charset="0"/>
                <a:cs typeface="Calibri" pitchFamily="34" charset="0"/>
              </a:rPr>
              <a:t>iseases</a:t>
            </a:r>
            <a:r>
              <a:rPr lang="en-GB" sz="1100" b="1">
                <a:solidFill>
                  <a:srgbClr val="96CCEE"/>
                </a:solidFill>
                <a:latin typeface="Calibri" pitchFamily="34" charset="0"/>
                <a:cs typeface="Calibri" pitchFamily="34" charset="0"/>
              </a:rPr>
              <a:t> </a:t>
            </a:r>
            <a:r>
              <a:rPr lang="en-GB" sz="1100">
                <a:solidFill>
                  <a:srgbClr val="96CCEE"/>
                </a:solidFill>
                <a:latin typeface="Calibri" pitchFamily="34" charset="0"/>
                <a:cs typeface="Calibri" pitchFamily="34" charset="0"/>
              </a:rPr>
              <a:t>department</a:t>
            </a:r>
          </a:p>
        </p:txBody>
      </p:sp>
      <p:sp>
        <p:nvSpPr>
          <p:cNvPr id="12295" name="Rectangle 14"/>
          <p:cNvSpPr>
            <a:spLocks noChangeArrowheads="1"/>
          </p:cNvSpPr>
          <p:nvPr/>
        </p:nvSpPr>
        <p:spPr bwMode="auto">
          <a:xfrm>
            <a:off x="2628900" y="6491288"/>
            <a:ext cx="325438"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6463" eaLnBrk="1" hangingPunct="1"/>
            <a:fld id="{ACA3DD8E-05F1-4857-AED1-FF4CF4F25303}" type="slidenum">
              <a:rPr lang="ar-SA" sz="1000">
                <a:solidFill>
                  <a:srgbClr val="72BBE8"/>
                </a:solidFill>
                <a:latin typeface="Calibri" pitchFamily="34" charset="0"/>
              </a:rPr>
              <a:pPr defTabSz="906463" eaLnBrk="1" hangingPunct="1"/>
              <a:t>‹Nº›</a:t>
            </a:fld>
            <a:r>
              <a:rPr lang="en-GB" sz="1500" b="1">
                <a:solidFill>
                  <a:srgbClr val="72BBE8"/>
                </a:solidFill>
                <a:latin typeface="Arial Narrow" pitchFamily="34" charset="0"/>
              </a:rPr>
              <a:t> </a:t>
            </a:r>
            <a:endParaRPr lang="en-US" sz="2100" b="1" baseline="14000">
              <a:solidFill>
                <a:srgbClr val="FFFFFF"/>
              </a:solidFill>
              <a:latin typeface="Arial Narrow" pitchFamily="34" charset="0"/>
            </a:endParaRPr>
          </a:p>
        </p:txBody>
      </p:sp>
      <p:pic>
        <p:nvPicPr>
          <p:cNvPr id="12296" name="Picture 17" descr="WHO-EN-white-H"/>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810500" y="6435725"/>
            <a:ext cx="124777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7" name="Rectangle 14"/>
          <p:cNvSpPr>
            <a:spLocks noChangeArrowheads="1"/>
          </p:cNvSpPr>
          <p:nvPr userDrawn="1"/>
        </p:nvSpPr>
        <p:spPr bwMode="auto">
          <a:xfrm>
            <a:off x="2514600" y="6527800"/>
            <a:ext cx="177800"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6463" eaLnBrk="1" hangingPunct="1"/>
            <a:r>
              <a:rPr lang="en-US" sz="2100" b="1" baseline="14000">
                <a:solidFill>
                  <a:srgbClr val="FFFFFF"/>
                </a:solidFill>
                <a:latin typeface="Arial Narrow" pitchFamily="34" charset="0"/>
              </a:rPr>
              <a:t>|</a:t>
            </a:r>
          </a:p>
        </p:txBody>
      </p:sp>
    </p:spTree>
  </p:cSld>
  <p:clrMap bg1="lt1" tx1="dk1" bg2="lt2" tx2="dk2" accent1="accent1" accent2="accent2" accent3="accent3" accent4="accent4" accent5="accent5" accent6="accent6" hlink="hlink" folHlink="folHlink"/>
  <p:sldLayoutIdLst>
    <p:sldLayoutId id="2147487845" r:id="rId1"/>
    <p:sldLayoutId id="2147487768" r:id="rId2"/>
    <p:sldLayoutId id="2147487769" r:id="rId3"/>
    <p:sldLayoutId id="2147487770" r:id="rId4"/>
    <p:sldLayoutId id="2147487771" r:id="rId5"/>
    <p:sldLayoutId id="2147487772" r:id="rId6"/>
    <p:sldLayoutId id="2147487773" r:id="rId7"/>
    <p:sldLayoutId id="2147487774" r:id="rId8"/>
    <p:sldLayoutId id="2147487775" r:id="rId9"/>
    <p:sldLayoutId id="2147487776" r:id="rId10"/>
    <p:sldLayoutId id="2147487777" r:id="rId11"/>
  </p:sldLayoutIdLst>
  <p:timing>
    <p:tnLst>
      <p:par>
        <p:cTn id="1" dur="indefinite" restart="never" nodeType="tmRoot"/>
      </p:par>
    </p:tnLst>
  </p:timing>
  <p:txStyles>
    <p:titleStyle>
      <a:lvl1pPr algn="ctr" defTabSz="906463" rtl="0" eaLnBrk="0" fontAlgn="base" hangingPunct="0">
        <a:spcBef>
          <a:spcPct val="0"/>
        </a:spcBef>
        <a:spcAft>
          <a:spcPct val="0"/>
        </a:spcAft>
        <a:defRPr sz="2800" b="1">
          <a:solidFill>
            <a:srgbClr val="000066"/>
          </a:solidFill>
          <a:latin typeface="+mj-lt"/>
          <a:ea typeface="+mj-ea"/>
          <a:cs typeface="+mj-cs"/>
        </a:defRPr>
      </a:lvl1pPr>
      <a:lvl2pPr algn="ctr" defTabSz="906463" rtl="0" eaLnBrk="0" fontAlgn="base" hangingPunct="0">
        <a:spcBef>
          <a:spcPct val="0"/>
        </a:spcBef>
        <a:spcAft>
          <a:spcPct val="0"/>
        </a:spcAft>
        <a:defRPr sz="2800" b="1">
          <a:solidFill>
            <a:srgbClr val="000066"/>
          </a:solidFill>
          <a:latin typeface="Arial" charset="0"/>
          <a:cs typeface="Arial" charset="0"/>
        </a:defRPr>
      </a:lvl2pPr>
      <a:lvl3pPr algn="ctr" defTabSz="906463" rtl="0" eaLnBrk="0" fontAlgn="base" hangingPunct="0">
        <a:spcBef>
          <a:spcPct val="0"/>
        </a:spcBef>
        <a:spcAft>
          <a:spcPct val="0"/>
        </a:spcAft>
        <a:defRPr sz="2800" b="1">
          <a:solidFill>
            <a:srgbClr val="000066"/>
          </a:solidFill>
          <a:latin typeface="Arial" charset="0"/>
          <a:cs typeface="Arial" charset="0"/>
        </a:defRPr>
      </a:lvl3pPr>
      <a:lvl4pPr algn="ctr" defTabSz="906463" rtl="0" eaLnBrk="0" fontAlgn="base" hangingPunct="0">
        <a:spcBef>
          <a:spcPct val="0"/>
        </a:spcBef>
        <a:spcAft>
          <a:spcPct val="0"/>
        </a:spcAft>
        <a:defRPr sz="2800" b="1">
          <a:solidFill>
            <a:srgbClr val="000066"/>
          </a:solidFill>
          <a:latin typeface="Arial" charset="0"/>
          <a:cs typeface="Arial" charset="0"/>
        </a:defRPr>
      </a:lvl4pPr>
      <a:lvl5pPr algn="ctr" defTabSz="906463" rtl="0" eaLnBrk="0" fontAlgn="base" hangingPunct="0">
        <a:spcBef>
          <a:spcPct val="0"/>
        </a:spcBef>
        <a:spcAft>
          <a:spcPct val="0"/>
        </a:spcAft>
        <a:defRPr sz="2800" b="1">
          <a:solidFill>
            <a:srgbClr val="000066"/>
          </a:solidFill>
          <a:latin typeface="Arial" charset="0"/>
          <a:cs typeface="Arial" charset="0"/>
        </a:defRPr>
      </a:lvl5pPr>
      <a:lvl6pPr marL="397757" algn="ctr" defTabSz="907428" rtl="0" fontAlgn="base">
        <a:spcBef>
          <a:spcPct val="0"/>
        </a:spcBef>
        <a:spcAft>
          <a:spcPct val="0"/>
        </a:spcAft>
        <a:defRPr sz="3500" b="1">
          <a:solidFill>
            <a:srgbClr val="000066"/>
          </a:solidFill>
          <a:latin typeface="Arial" charset="0"/>
          <a:cs typeface="Arial" charset="0"/>
        </a:defRPr>
      </a:lvl6pPr>
      <a:lvl7pPr marL="795543" algn="ctr" defTabSz="907428" rtl="0" fontAlgn="base">
        <a:spcBef>
          <a:spcPct val="0"/>
        </a:spcBef>
        <a:spcAft>
          <a:spcPct val="0"/>
        </a:spcAft>
        <a:defRPr sz="3500" b="1">
          <a:solidFill>
            <a:srgbClr val="000066"/>
          </a:solidFill>
          <a:latin typeface="Arial" charset="0"/>
          <a:cs typeface="Arial" charset="0"/>
        </a:defRPr>
      </a:lvl7pPr>
      <a:lvl8pPr marL="1193328" algn="ctr" defTabSz="907428" rtl="0" fontAlgn="base">
        <a:spcBef>
          <a:spcPct val="0"/>
        </a:spcBef>
        <a:spcAft>
          <a:spcPct val="0"/>
        </a:spcAft>
        <a:defRPr sz="3500" b="1">
          <a:solidFill>
            <a:srgbClr val="000066"/>
          </a:solidFill>
          <a:latin typeface="Arial" charset="0"/>
          <a:cs typeface="Arial" charset="0"/>
        </a:defRPr>
      </a:lvl8pPr>
      <a:lvl9pPr marL="1591106" algn="ctr" defTabSz="907428"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8513" indent="-277813"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6188" indent="-265113" algn="l" defTabSz="90646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1000" indent="-22225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3263" indent="-141288" algn="r" defTabSz="906463" rtl="1" eaLnBrk="0" fontAlgn="base" hangingPunct="0">
        <a:spcBef>
          <a:spcPct val="20000"/>
        </a:spcBef>
        <a:spcAft>
          <a:spcPct val="0"/>
        </a:spcAft>
        <a:buChar char="»"/>
        <a:defRPr sz="2000">
          <a:solidFill>
            <a:srgbClr val="000066"/>
          </a:solidFill>
          <a:latin typeface="+mn-lt"/>
          <a:cs typeface="+mn-cs"/>
        </a:defRPr>
      </a:lvl5pPr>
      <a:lvl6pPr marL="2371469" indent="-143643" algn="r" defTabSz="907428" rtl="1" fontAlgn="base">
        <a:spcBef>
          <a:spcPct val="20000"/>
        </a:spcBef>
        <a:spcAft>
          <a:spcPct val="0"/>
        </a:spcAft>
        <a:buChar char="»"/>
        <a:defRPr sz="2000">
          <a:solidFill>
            <a:srgbClr val="000066"/>
          </a:solidFill>
          <a:latin typeface="+mn-lt"/>
          <a:cs typeface="+mn-cs"/>
        </a:defRPr>
      </a:lvl6pPr>
      <a:lvl7pPr marL="2769247" indent="-143643" algn="r" defTabSz="907428" rtl="1" fontAlgn="base">
        <a:spcBef>
          <a:spcPct val="20000"/>
        </a:spcBef>
        <a:spcAft>
          <a:spcPct val="0"/>
        </a:spcAft>
        <a:buChar char="»"/>
        <a:defRPr sz="2000">
          <a:solidFill>
            <a:srgbClr val="000066"/>
          </a:solidFill>
          <a:latin typeface="+mn-lt"/>
          <a:cs typeface="+mn-cs"/>
        </a:defRPr>
      </a:lvl7pPr>
      <a:lvl8pPr marL="3167022" indent="-143643" algn="r" defTabSz="907428" rtl="1" fontAlgn="base">
        <a:spcBef>
          <a:spcPct val="20000"/>
        </a:spcBef>
        <a:spcAft>
          <a:spcPct val="0"/>
        </a:spcAft>
        <a:buChar char="»"/>
        <a:defRPr sz="2000">
          <a:solidFill>
            <a:srgbClr val="000066"/>
          </a:solidFill>
          <a:latin typeface="+mn-lt"/>
          <a:cs typeface="+mn-cs"/>
        </a:defRPr>
      </a:lvl8pPr>
      <a:lvl9pPr marL="3564802" indent="-143643" algn="r" defTabSz="90742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5543" rtl="0" eaLnBrk="1" latinLnBrk="0" hangingPunct="1">
        <a:defRPr sz="1600" kern="1200">
          <a:solidFill>
            <a:schemeClr val="tx1"/>
          </a:solidFill>
          <a:latin typeface="+mn-lt"/>
          <a:ea typeface="+mn-ea"/>
          <a:cs typeface="+mn-cs"/>
        </a:defRPr>
      </a:lvl1pPr>
      <a:lvl2pPr marL="397757" algn="l" defTabSz="795543" rtl="0" eaLnBrk="1" latinLnBrk="0" hangingPunct="1">
        <a:defRPr sz="1600" kern="1200">
          <a:solidFill>
            <a:schemeClr val="tx1"/>
          </a:solidFill>
          <a:latin typeface="+mn-lt"/>
          <a:ea typeface="+mn-ea"/>
          <a:cs typeface="+mn-cs"/>
        </a:defRPr>
      </a:lvl2pPr>
      <a:lvl3pPr marL="795543" algn="l" defTabSz="795543" rtl="0" eaLnBrk="1" latinLnBrk="0" hangingPunct="1">
        <a:defRPr sz="1600" kern="1200">
          <a:solidFill>
            <a:schemeClr val="tx1"/>
          </a:solidFill>
          <a:latin typeface="+mn-lt"/>
          <a:ea typeface="+mn-ea"/>
          <a:cs typeface="+mn-cs"/>
        </a:defRPr>
      </a:lvl3pPr>
      <a:lvl4pPr marL="1193328" algn="l" defTabSz="795543" rtl="0" eaLnBrk="1" latinLnBrk="0" hangingPunct="1">
        <a:defRPr sz="1600" kern="1200">
          <a:solidFill>
            <a:schemeClr val="tx1"/>
          </a:solidFill>
          <a:latin typeface="+mn-lt"/>
          <a:ea typeface="+mn-ea"/>
          <a:cs typeface="+mn-cs"/>
        </a:defRPr>
      </a:lvl4pPr>
      <a:lvl5pPr marL="1591106" algn="l" defTabSz="795543" rtl="0" eaLnBrk="1" latinLnBrk="0" hangingPunct="1">
        <a:defRPr sz="1600" kern="1200">
          <a:solidFill>
            <a:schemeClr val="tx1"/>
          </a:solidFill>
          <a:latin typeface="+mn-lt"/>
          <a:ea typeface="+mn-ea"/>
          <a:cs typeface="+mn-cs"/>
        </a:defRPr>
      </a:lvl5pPr>
      <a:lvl6pPr marL="1988886" algn="l" defTabSz="795543" rtl="0" eaLnBrk="1" latinLnBrk="0" hangingPunct="1">
        <a:defRPr sz="1600" kern="1200">
          <a:solidFill>
            <a:schemeClr val="tx1"/>
          </a:solidFill>
          <a:latin typeface="+mn-lt"/>
          <a:ea typeface="+mn-ea"/>
          <a:cs typeface="+mn-cs"/>
        </a:defRPr>
      </a:lvl6pPr>
      <a:lvl7pPr marL="2386662" algn="l" defTabSz="795543" rtl="0" eaLnBrk="1" latinLnBrk="0" hangingPunct="1">
        <a:defRPr sz="1600" kern="1200">
          <a:solidFill>
            <a:schemeClr val="tx1"/>
          </a:solidFill>
          <a:latin typeface="+mn-lt"/>
          <a:ea typeface="+mn-ea"/>
          <a:cs typeface="+mn-cs"/>
        </a:defRPr>
      </a:lvl7pPr>
      <a:lvl8pPr marL="2784438" algn="l" defTabSz="795543" rtl="0" eaLnBrk="1" latinLnBrk="0" hangingPunct="1">
        <a:defRPr sz="1600" kern="1200">
          <a:solidFill>
            <a:schemeClr val="tx1"/>
          </a:solidFill>
          <a:latin typeface="+mn-lt"/>
          <a:ea typeface="+mn-ea"/>
          <a:cs typeface="+mn-cs"/>
        </a:defRPr>
      </a:lvl8pPr>
      <a:lvl9pPr marL="3182216" algn="l" defTabSz="79554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1588" y="0"/>
            <a:ext cx="9142412" cy="8366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3315" name="Rectangle 4"/>
          <p:cNvSpPr>
            <a:spLocks noGrp="1" noChangeArrowheads="1"/>
          </p:cNvSpPr>
          <p:nvPr>
            <p:ph type="body" idx="1"/>
          </p:nvPr>
        </p:nvSpPr>
        <p:spPr bwMode="auto">
          <a:xfrm>
            <a:off x="127000" y="1155700"/>
            <a:ext cx="8774113" cy="509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3316" name="Line 6"/>
          <p:cNvSpPr>
            <a:spLocks noChangeShapeType="1"/>
          </p:cNvSpPr>
          <p:nvPr/>
        </p:nvSpPr>
        <p:spPr bwMode="auto">
          <a:xfrm>
            <a:off x="0" y="836613"/>
            <a:ext cx="9144000" cy="0"/>
          </a:xfrm>
          <a:prstGeom prst="line">
            <a:avLst/>
          </a:prstGeom>
          <a:noFill/>
          <a:ln w="381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79642" tIns="39822" rIns="79642" bIns="39822"/>
          <a:lstStyle/>
          <a:p>
            <a:endParaRPr lang="en-GB"/>
          </a:p>
        </p:txBody>
      </p:sp>
      <p:sp>
        <p:nvSpPr>
          <p:cNvPr id="13317" name="Rectangle 12"/>
          <p:cNvSpPr>
            <a:spLocks noChangeArrowheads="1"/>
          </p:cNvSpPr>
          <p:nvPr/>
        </p:nvSpPr>
        <p:spPr bwMode="auto">
          <a:xfrm>
            <a:off x="1588" y="6402388"/>
            <a:ext cx="9144000" cy="45561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9642" tIns="39822" rIns="79642" bIns="39822" anchor="ctr"/>
          <a:lstStyle/>
          <a:p>
            <a:pPr algn="l" defTabSz="906463" rtl="1" eaLnBrk="1" hangingPunct="1"/>
            <a:endParaRPr lang="en-GB" sz="3400" b="1">
              <a:solidFill>
                <a:srgbClr val="000066"/>
              </a:solidFill>
              <a:latin typeface="Arial" pitchFamily="34" charset="0"/>
            </a:endParaRPr>
          </a:p>
        </p:txBody>
      </p:sp>
      <p:sp>
        <p:nvSpPr>
          <p:cNvPr id="13318" name="Rectangle 13"/>
          <p:cNvSpPr>
            <a:spLocks noChangeArrowheads="1"/>
          </p:cNvSpPr>
          <p:nvPr/>
        </p:nvSpPr>
        <p:spPr bwMode="auto">
          <a:xfrm>
            <a:off x="41275" y="6542088"/>
            <a:ext cx="3043238"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l" defTabSz="906463" eaLnBrk="1" hangingPunct="1"/>
            <a:r>
              <a:rPr lang="en-GB" sz="1100" b="1">
                <a:solidFill>
                  <a:srgbClr val="96CCEE"/>
                </a:solidFill>
                <a:latin typeface="Calibri" pitchFamily="34" charset="0"/>
                <a:cs typeface="Calibri" pitchFamily="34" charset="0"/>
              </a:rPr>
              <a:t>P</a:t>
            </a:r>
            <a:r>
              <a:rPr lang="en-GB" sz="1100">
                <a:solidFill>
                  <a:srgbClr val="96CCEE"/>
                </a:solidFill>
                <a:latin typeface="Calibri" pitchFamily="34" charset="0"/>
                <a:cs typeface="Calibri" pitchFamily="34" charset="0"/>
              </a:rPr>
              <a:t>andemic &amp; </a:t>
            </a:r>
            <a:r>
              <a:rPr lang="en-GB" sz="1100" b="1">
                <a:solidFill>
                  <a:srgbClr val="96CCEE"/>
                </a:solidFill>
                <a:latin typeface="Calibri" pitchFamily="34" charset="0"/>
                <a:cs typeface="Calibri" pitchFamily="34" charset="0"/>
              </a:rPr>
              <a:t>E</a:t>
            </a:r>
            <a:r>
              <a:rPr lang="en-GB" sz="1100">
                <a:solidFill>
                  <a:srgbClr val="96CCEE"/>
                </a:solidFill>
                <a:latin typeface="Calibri" pitchFamily="34" charset="0"/>
                <a:cs typeface="Calibri" pitchFamily="34" charset="0"/>
              </a:rPr>
              <a:t>pidemic </a:t>
            </a:r>
            <a:r>
              <a:rPr lang="en-GB" sz="1100" b="1">
                <a:solidFill>
                  <a:srgbClr val="96CCEE"/>
                </a:solidFill>
                <a:latin typeface="Calibri" pitchFamily="34" charset="0"/>
                <a:cs typeface="Calibri" pitchFamily="34" charset="0"/>
              </a:rPr>
              <a:t>D</a:t>
            </a:r>
            <a:r>
              <a:rPr lang="en-GB" sz="1100">
                <a:solidFill>
                  <a:srgbClr val="96CCEE"/>
                </a:solidFill>
                <a:latin typeface="Calibri" pitchFamily="34" charset="0"/>
                <a:cs typeface="Calibri" pitchFamily="34" charset="0"/>
              </a:rPr>
              <a:t>iseases</a:t>
            </a:r>
            <a:r>
              <a:rPr lang="en-GB" sz="1100" b="1">
                <a:solidFill>
                  <a:srgbClr val="96CCEE"/>
                </a:solidFill>
                <a:latin typeface="Calibri" pitchFamily="34" charset="0"/>
                <a:cs typeface="Calibri" pitchFamily="34" charset="0"/>
              </a:rPr>
              <a:t> </a:t>
            </a:r>
            <a:r>
              <a:rPr lang="en-GB" sz="1100">
                <a:solidFill>
                  <a:srgbClr val="96CCEE"/>
                </a:solidFill>
                <a:latin typeface="Calibri" pitchFamily="34" charset="0"/>
                <a:cs typeface="Calibri" pitchFamily="34" charset="0"/>
              </a:rPr>
              <a:t>department</a:t>
            </a:r>
          </a:p>
        </p:txBody>
      </p:sp>
      <p:sp>
        <p:nvSpPr>
          <p:cNvPr id="13319" name="Rectangle 14"/>
          <p:cNvSpPr>
            <a:spLocks noChangeArrowheads="1"/>
          </p:cNvSpPr>
          <p:nvPr/>
        </p:nvSpPr>
        <p:spPr bwMode="auto">
          <a:xfrm>
            <a:off x="2628900" y="6491288"/>
            <a:ext cx="325438"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6463" eaLnBrk="1" hangingPunct="1"/>
            <a:fld id="{6C07A415-9F3B-4D5E-9AFF-690FAB6ED5C0}" type="slidenum">
              <a:rPr lang="ar-SA" sz="1000">
                <a:solidFill>
                  <a:srgbClr val="72BBE8"/>
                </a:solidFill>
                <a:latin typeface="Calibri" pitchFamily="34" charset="0"/>
              </a:rPr>
              <a:pPr defTabSz="906463" eaLnBrk="1" hangingPunct="1"/>
              <a:t>‹Nº›</a:t>
            </a:fld>
            <a:r>
              <a:rPr lang="en-GB" sz="1500" b="1">
                <a:solidFill>
                  <a:srgbClr val="72BBE8"/>
                </a:solidFill>
                <a:latin typeface="Arial Narrow" pitchFamily="34" charset="0"/>
              </a:rPr>
              <a:t> </a:t>
            </a:r>
            <a:endParaRPr lang="en-US" sz="2100" b="1" baseline="14000">
              <a:solidFill>
                <a:srgbClr val="FFFFFF"/>
              </a:solidFill>
              <a:latin typeface="Arial Narrow" pitchFamily="34" charset="0"/>
            </a:endParaRPr>
          </a:p>
        </p:txBody>
      </p:sp>
      <p:pic>
        <p:nvPicPr>
          <p:cNvPr id="13320" name="Picture 17" descr="WHO-EN-white-H"/>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810500" y="6435725"/>
            <a:ext cx="124777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Rectangle 14"/>
          <p:cNvSpPr>
            <a:spLocks noChangeArrowheads="1"/>
          </p:cNvSpPr>
          <p:nvPr userDrawn="1"/>
        </p:nvSpPr>
        <p:spPr bwMode="auto">
          <a:xfrm>
            <a:off x="2514600" y="6527800"/>
            <a:ext cx="177800"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6463" eaLnBrk="1" hangingPunct="1"/>
            <a:r>
              <a:rPr lang="en-US" sz="2100" b="1" baseline="14000">
                <a:solidFill>
                  <a:srgbClr val="FFFFFF"/>
                </a:solidFill>
                <a:latin typeface="Arial Narrow" pitchFamily="34" charset="0"/>
              </a:rPr>
              <a:t>|</a:t>
            </a:r>
          </a:p>
        </p:txBody>
      </p:sp>
    </p:spTree>
  </p:cSld>
  <p:clrMap bg1="lt1" tx1="dk1" bg2="lt2" tx2="dk2" accent1="accent1" accent2="accent2" accent3="accent3" accent4="accent4" accent5="accent5" accent6="accent6" hlink="hlink" folHlink="folHlink"/>
  <p:sldLayoutIdLst>
    <p:sldLayoutId id="2147487846" r:id="rId1"/>
    <p:sldLayoutId id="2147487778" r:id="rId2"/>
    <p:sldLayoutId id="2147487779" r:id="rId3"/>
    <p:sldLayoutId id="2147487780" r:id="rId4"/>
    <p:sldLayoutId id="2147487781" r:id="rId5"/>
    <p:sldLayoutId id="2147487782" r:id="rId6"/>
    <p:sldLayoutId id="2147487783" r:id="rId7"/>
    <p:sldLayoutId id="2147487784" r:id="rId8"/>
    <p:sldLayoutId id="2147487785" r:id="rId9"/>
    <p:sldLayoutId id="2147487786" r:id="rId10"/>
    <p:sldLayoutId id="2147487787" r:id="rId11"/>
  </p:sldLayoutIdLst>
  <p:timing>
    <p:tnLst>
      <p:par>
        <p:cTn id="1" dur="indefinite" restart="never" nodeType="tmRoot"/>
      </p:par>
    </p:tnLst>
  </p:timing>
  <p:txStyles>
    <p:titleStyle>
      <a:lvl1pPr algn="ctr" defTabSz="906463" rtl="0" eaLnBrk="0" fontAlgn="base" hangingPunct="0">
        <a:spcBef>
          <a:spcPct val="0"/>
        </a:spcBef>
        <a:spcAft>
          <a:spcPct val="0"/>
        </a:spcAft>
        <a:defRPr sz="2800" b="1">
          <a:solidFill>
            <a:srgbClr val="000066"/>
          </a:solidFill>
          <a:latin typeface="+mj-lt"/>
          <a:ea typeface="+mj-ea"/>
          <a:cs typeface="+mj-cs"/>
        </a:defRPr>
      </a:lvl1pPr>
      <a:lvl2pPr algn="ctr" defTabSz="906463" rtl="0" eaLnBrk="0" fontAlgn="base" hangingPunct="0">
        <a:spcBef>
          <a:spcPct val="0"/>
        </a:spcBef>
        <a:spcAft>
          <a:spcPct val="0"/>
        </a:spcAft>
        <a:defRPr sz="2800" b="1">
          <a:solidFill>
            <a:srgbClr val="000066"/>
          </a:solidFill>
          <a:latin typeface="Arial" charset="0"/>
          <a:cs typeface="Arial" charset="0"/>
        </a:defRPr>
      </a:lvl2pPr>
      <a:lvl3pPr algn="ctr" defTabSz="906463" rtl="0" eaLnBrk="0" fontAlgn="base" hangingPunct="0">
        <a:spcBef>
          <a:spcPct val="0"/>
        </a:spcBef>
        <a:spcAft>
          <a:spcPct val="0"/>
        </a:spcAft>
        <a:defRPr sz="2800" b="1">
          <a:solidFill>
            <a:srgbClr val="000066"/>
          </a:solidFill>
          <a:latin typeface="Arial" charset="0"/>
          <a:cs typeface="Arial" charset="0"/>
        </a:defRPr>
      </a:lvl3pPr>
      <a:lvl4pPr algn="ctr" defTabSz="906463" rtl="0" eaLnBrk="0" fontAlgn="base" hangingPunct="0">
        <a:spcBef>
          <a:spcPct val="0"/>
        </a:spcBef>
        <a:spcAft>
          <a:spcPct val="0"/>
        </a:spcAft>
        <a:defRPr sz="2800" b="1">
          <a:solidFill>
            <a:srgbClr val="000066"/>
          </a:solidFill>
          <a:latin typeface="Arial" charset="0"/>
          <a:cs typeface="Arial" charset="0"/>
        </a:defRPr>
      </a:lvl4pPr>
      <a:lvl5pPr algn="ctr" defTabSz="906463" rtl="0" eaLnBrk="0" fontAlgn="base" hangingPunct="0">
        <a:spcBef>
          <a:spcPct val="0"/>
        </a:spcBef>
        <a:spcAft>
          <a:spcPct val="0"/>
        </a:spcAft>
        <a:defRPr sz="2800" b="1">
          <a:solidFill>
            <a:srgbClr val="000066"/>
          </a:solidFill>
          <a:latin typeface="Arial" charset="0"/>
          <a:cs typeface="Arial" charset="0"/>
        </a:defRPr>
      </a:lvl5pPr>
      <a:lvl6pPr marL="398183" algn="ctr" defTabSz="908389" rtl="0" fontAlgn="base">
        <a:spcBef>
          <a:spcPct val="0"/>
        </a:spcBef>
        <a:spcAft>
          <a:spcPct val="0"/>
        </a:spcAft>
        <a:defRPr sz="3500" b="1">
          <a:solidFill>
            <a:srgbClr val="000066"/>
          </a:solidFill>
          <a:latin typeface="Arial" charset="0"/>
          <a:cs typeface="Arial" charset="0"/>
        </a:defRPr>
      </a:lvl6pPr>
      <a:lvl7pPr marL="796386" algn="ctr" defTabSz="908389" rtl="0" fontAlgn="base">
        <a:spcBef>
          <a:spcPct val="0"/>
        </a:spcBef>
        <a:spcAft>
          <a:spcPct val="0"/>
        </a:spcAft>
        <a:defRPr sz="3500" b="1">
          <a:solidFill>
            <a:srgbClr val="000066"/>
          </a:solidFill>
          <a:latin typeface="Arial" charset="0"/>
          <a:cs typeface="Arial" charset="0"/>
        </a:defRPr>
      </a:lvl7pPr>
      <a:lvl8pPr marL="1194592" algn="ctr" defTabSz="908389" rtl="0" fontAlgn="base">
        <a:spcBef>
          <a:spcPct val="0"/>
        </a:spcBef>
        <a:spcAft>
          <a:spcPct val="0"/>
        </a:spcAft>
        <a:defRPr sz="3500" b="1">
          <a:solidFill>
            <a:srgbClr val="000066"/>
          </a:solidFill>
          <a:latin typeface="Arial" charset="0"/>
          <a:cs typeface="Arial" charset="0"/>
        </a:defRPr>
      </a:lvl8pPr>
      <a:lvl9pPr marL="1592791" algn="ctr" defTabSz="908389"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8513" indent="-277813"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7775"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2588"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4850" indent="-141288" algn="r" defTabSz="906463" rtl="1" eaLnBrk="0" fontAlgn="base" hangingPunct="0">
        <a:spcBef>
          <a:spcPct val="20000"/>
        </a:spcBef>
        <a:spcAft>
          <a:spcPct val="0"/>
        </a:spcAft>
        <a:buChar char="»"/>
        <a:defRPr sz="2000">
          <a:solidFill>
            <a:srgbClr val="000066"/>
          </a:solidFill>
          <a:latin typeface="+mn-lt"/>
          <a:cs typeface="+mn-cs"/>
        </a:defRPr>
      </a:lvl5pPr>
      <a:lvl6pPr marL="2373982" indent="-143794" algn="r" defTabSz="908389" rtl="1" fontAlgn="base">
        <a:spcBef>
          <a:spcPct val="20000"/>
        </a:spcBef>
        <a:spcAft>
          <a:spcPct val="0"/>
        </a:spcAft>
        <a:buChar char="»"/>
        <a:defRPr sz="2000">
          <a:solidFill>
            <a:srgbClr val="000066"/>
          </a:solidFill>
          <a:latin typeface="+mn-lt"/>
          <a:cs typeface="+mn-cs"/>
        </a:defRPr>
      </a:lvl6pPr>
      <a:lvl7pPr marL="2772180" indent="-143794" algn="r" defTabSz="908389" rtl="1" fontAlgn="base">
        <a:spcBef>
          <a:spcPct val="20000"/>
        </a:spcBef>
        <a:spcAft>
          <a:spcPct val="0"/>
        </a:spcAft>
        <a:buChar char="»"/>
        <a:defRPr sz="2000">
          <a:solidFill>
            <a:srgbClr val="000066"/>
          </a:solidFill>
          <a:latin typeface="+mn-lt"/>
          <a:cs typeface="+mn-cs"/>
        </a:defRPr>
      </a:lvl7pPr>
      <a:lvl8pPr marL="3170377" indent="-143794" algn="r" defTabSz="908389" rtl="1" fontAlgn="base">
        <a:spcBef>
          <a:spcPct val="20000"/>
        </a:spcBef>
        <a:spcAft>
          <a:spcPct val="0"/>
        </a:spcAft>
        <a:buChar char="»"/>
        <a:defRPr sz="2000">
          <a:solidFill>
            <a:srgbClr val="000066"/>
          </a:solidFill>
          <a:latin typeface="+mn-lt"/>
          <a:cs typeface="+mn-cs"/>
        </a:defRPr>
      </a:lvl8pPr>
      <a:lvl9pPr marL="3568577" indent="-143794" algn="r" defTabSz="90838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6386" rtl="0" eaLnBrk="1" latinLnBrk="0" hangingPunct="1">
        <a:defRPr sz="1600" kern="1200">
          <a:solidFill>
            <a:schemeClr val="tx1"/>
          </a:solidFill>
          <a:latin typeface="+mn-lt"/>
          <a:ea typeface="+mn-ea"/>
          <a:cs typeface="+mn-cs"/>
        </a:defRPr>
      </a:lvl1pPr>
      <a:lvl2pPr marL="398183" algn="l" defTabSz="796386" rtl="0" eaLnBrk="1" latinLnBrk="0" hangingPunct="1">
        <a:defRPr sz="1600" kern="1200">
          <a:solidFill>
            <a:schemeClr val="tx1"/>
          </a:solidFill>
          <a:latin typeface="+mn-lt"/>
          <a:ea typeface="+mn-ea"/>
          <a:cs typeface="+mn-cs"/>
        </a:defRPr>
      </a:lvl2pPr>
      <a:lvl3pPr marL="796386" algn="l" defTabSz="796386" rtl="0" eaLnBrk="1" latinLnBrk="0" hangingPunct="1">
        <a:defRPr sz="1600" kern="1200">
          <a:solidFill>
            <a:schemeClr val="tx1"/>
          </a:solidFill>
          <a:latin typeface="+mn-lt"/>
          <a:ea typeface="+mn-ea"/>
          <a:cs typeface="+mn-cs"/>
        </a:defRPr>
      </a:lvl3pPr>
      <a:lvl4pPr marL="1194592" algn="l" defTabSz="796386" rtl="0" eaLnBrk="1" latinLnBrk="0" hangingPunct="1">
        <a:defRPr sz="1600" kern="1200">
          <a:solidFill>
            <a:schemeClr val="tx1"/>
          </a:solidFill>
          <a:latin typeface="+mn-lt"/>
          <a:ea typeface="+mn-ea"/>
          <a:cs typeface="+mn-cs"/>
        </a:defRPr>
      </a:lvl4pPr>
      <a:lvl5pPr marL="1592791" algn="l" defTabSz="796386" rtl="0" eaLnBrk="1" latinLnBrk="0" hangingPunct="1">
        <a:defRPr sz="1600" kern="1200">
          <a:solidFill>
            <a:schemeClr val="tx1"/>
          </a:solidFill>
          <a:latin typeface="+mn-lt"/>
          <a:ea typeface="+mn-ea"/>
          <a:cs typeface="+mn-cs"/>
        </a:defRPr>
      </a:lvl5pPr>
      <a:lvl6pPr marL="1990992" algn="l" defTabSz="796386" rtl="0" eaLnBrk="1" latinLnBrk="0" hangingPunct="1">
        <a:defRPr sz="1600" kern="1200">
          <a:solidFill>
            <a:schemeClr val="tx1"/>
          </a:solidFill>
          <a:latin typeface="+mn-lt"/>
          <a:ea typeface="+mn-ea"/>
          <a:cs typeface="+mn-cs"/>
        </a:defRPr>
      </a:lvl6pPr>
      <a:lvl7pPr marL="2389190" algn="l" defTabSz="796386" rtl="0" eaLnBrk="1" latinLnBrk="0" hangingPunct="1">
        <a:defRPr sz="1600" kern="1200">
          <a:solidFill>
            <a:schemeClr val="tx1"/>
          </a:solidFill>
          <a:latin typeface="+mn-lt"/>
          <a:ea typeface="+mn-ea"/>
          <a:cs typeface="+mn-cs"/>
        </a:defRPr>
      </a:lvl7pPr>
      <a:lvl8pPr marL="2787387" algn="l" defTabSz="796386" rtl="0" eaLnBrk="1" latinLnBrk="0" hangingPunct="1">
        <a:defRPr sz="1600" kern="1200">
          <a:solidFill>
            <a:schemeClr val="tx1"/>
          </a:solidFill>
          <a:latin typeface="+mn-lt"/>
          <a:ea typeface="+mn-ea"/>
          <a:cs typeface="+mn-cs"/>
        </a:defRPr>
      </a:lvl8pPr>
      <a:lvl9pPr marL="3185586" algn="l" defTabSz="796386"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1588" y="0"/>
            <a:ext cx="9142412" cy="8366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5363" name="Rectangle 4"/>
          <p:cNvSpPr>
            <a:spLocks noGrp="1" noChangeArrowheads="1"/>
          </p:cNvSpPr>
          <p:nvPr>
            <p:ph type="body" idx="1"/>
          </p:nvPr>
        </p:nvSpPr>
        <p:spPr bwMode="auto">
          <a:xfrm>
            <a:off x="127000" y="1155700"/>
            <a:ext cx="8774113" cy="509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5364" name="Line 6"/>
          <p:cNvSpPr>
            <a:spLocks noChangeShapeType="1"/>
          </p:cNvSpPr>
          <p:nvPr/>
        </p:nvSpPr>
        <p:spPr bwMode="auto">
          <a:xfrm>
            <a:off x="0" y="836613"/>
            <a:ext cx="9144000" cy="0"/>
          </a:xfrm>
          <a:prstGeom prst="line">
            <a:avLst/>
          </a:prstGeom>
          <a:noFill/>
          <a:ln w="381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80147" tIns="40074" rIns="80147" bIns="40074"/>
          <a:lstStyle/>
          <a:p>
            <a:endParaRPr lang="en-GB"/>
          </a:p>
        </p:txBody>
      </p:sp>
      <p:sp>
        <p:nvSpPr>
          <p:cNvPr id="15365" name="Rectangle 12"/>
          <p:cNvSpPr>
            <a:spLocks noChangeArrowheads="1"/>
          </p:cNvSpPr>
          <p:nvPr/>
        </p:nvSpPr>
        <p:spPr bwMode="auto">
          <a:xfrm>
            <a:off x="1588" y="6402388"/>
            <a:ext cx="9144000" cy="45561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47" tIns="40074" rIns="80147" bIns="40074" anchor="ctr"/>
          <a:lstStyle/>
          <a:p>
            <a:pPr algn="l" rtl="1" eaLnBrk="1" hangingPunct="1"/>
            <a:endParaRPr lang="en-GB" sz="3400" b="1">
              <a:solidFill>
                <a:srgbClr val="000066"/>
              </a:solidFill>
              <a:latin typeface="Arial" pitchFamily="34" charset="0"/>
            </a:endParaRPr>
          </a:p>
        </p:txBody>
      </p:sp>
      <p:sp>
        <p:nvSpPr>
          <p:cNvPr id="15366" name="Rectangle 13"/>
          <p:cNvSpPr>
            <a:spLocks noChangeArrowheads="1"/>
          </p:cNvSpPr>
          <p:nvPr/>
        </p:nvSpPr>
        <p:spPr bwMode="auto">
          <a:xfrm>
            <a:off x="41275" y="6542088"/>
            <a:ext cx="3043238"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l" defTabSz="912813" eaLnBrk="1" hangingPunct="1"/>
            <a:r>
              <a:rPr lang="en-GB" sz="1100" b="1">
                <a:solidFill>
                  <a:srgbClr val="96CCEE"/>
                </a:solidFill>
                <a:latin typeface="Calibri" pitchFamily="34" charset="0"/>
                <a:cs typeface="Calibri" pitchFamily="34" charset="0"/>
              </a:rPr>
              <a:t>P</a:t>
            </a:r>
            <a:r>
              <a:rPr lang="en-GB" sz="1100">
                <a:solidFill>
                  <a:srgbClr val="96CCEE"/>
                </a:solidFill>
                <a:latin typeface="Calibri" pitchFamily="34" charset="0"/>
                <a:cs typeface="Calibri" pitchFamily="34" charset="0"/>
              </a:rPr>
              <a:t>andemic &amp; </a:t>
            </a:r>
            <a:r>
              <a:rPr lang="en-GB" sz="1100" b="1">
                <a:solidFill>
                  <a:srgbClr val="96CCEE"/>
                </a:solidFill>
                <a:latin typeface="Calibri" pitchFamily="34" charset="0"/>
                <a:cs typeface="Calibri" pitchFamily="34" charset="0"/>
              </a:rPr>
              <a:t>E</a:t>
            </a:r>
            <a:r>
              <a:rPr lang="en-GB" sz="1100">
                <a:solidFill>
                  <a:srgbClr val="96CCEE"/>
                </a:solidFill>
                <a:latin typeface="Calibri" pitchFamily="34" charset="0"/>
                <a:cs typeface="Calibri" pitchFamily="34" charset="0"/>
              </a:rPr>
              <a:t>pidemic </a:t>
            </a:r>
            <a:r>
              <a:rPr lang="en-GB" sz="1100" b="1">
                <a:solidFill>
                  <a:srgbClr val="96CCEE"/>
                </a:solidFill>
                <a:latin typeface="Calibri" pitchFamily="34" charset="0"/>
                <a:cs typeface="Calibri" pitchFamily="34" charset="0"/>
              </a:rPr>
              <a:t>D</a:t>
            </a:r>
            <a:r>
              <a:rPr lang="en-GB" sz="1100">
                <a:solidFill>
                  <a:srgbClr val="96CCEE"/>
                </a:solidFill>
                <a:latin typeface="Calibri" pitchFamily="34" charset="0"/>
                <a:cs typeface="Calibri" pitchFamily="34" charset="0"/>
              </a:rPr>
              <a:t>iseases</a:t>
            </a:r>
            <a:r>
              <a:rPr lang="en-GB" sz="1100" b="1">
                <a:solidFill>
                  <a:srgbClr val="96CCEE"/>
                </a:solidFill>
                <a:latin typeface="Calibri" pitchFamily="34" charset="0"/>
                <a:cs typeface="Calibri" pitchFamily="34" charset="0"/>
              </a:rPr>
              <a:t> </a:t>
            </a:r>
            <a:r>
              <a:rPr lang="en-GB" sz="1100">
                <a:solidFill>
                  <a:srgbClr val="96CCEE"/>
                </a:solidFill>
                <a:latin typeface="Calibri" pitchFamily="34" charset="0"/>
                <a:cs typeface="Calibri" pitchFamily="34" charset="0"/>
              </a:rPr>
              <a:t>department</a:t>
            </a:r>
          </a:p>
        </p:txBody>
      </p:sp>
      <p:sp>
        <p:nvSpPr>
          <p:cNvPr id="15367" name="Rectangle 14"/>
          <p:cNvSpPr>
            <a:spLocks noChangeArrowheads="1"/>
          </p:cNvSpPr>
          <p:nvPr/>
        </p:nvSpPr>
        <p:spPr bwMode="auto">
          <a:xfrm>
            <a:off x="2628900" y="6491288"/>
            <a:ext cx="325438"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12813" eaLnBrk="1" hangingPunct="1"/>
            <a:fld id="{92D80D3B-F391-4238-9F12-385ACCD95BBB}" type="slidenum">
              <a:rPr lang="en-US" sz="1000">
                <a:solidFill>
                  <a:srgbClr val="72BBE8"/>
                </a:solidFill>
                <a:latin typeface="Calibri" pitchFamily="34" charset="0"/>
              </a:rPr>
              <a:pPr defTabSz="912813" eaLnBrk="1" hangingPunct="1"/>
              <a:t>‹Nº›</a:t>
            </a:fld>
            <a:r>
              <a:rPr lang="en-GB" sz="1500" b="1">
                <a:solidFill>
                  <a:srgbClr val="72BBE8"/>
                </a:solidFill>
                <a:latin typeface="Arial Narrow" pitchFamily="34" charset="0"/>
              </a:rPr>
              <a:t> </a:t>
            </a:r>
            <a:endParaRPr lang="en-US" sz="2100" b="1" baseline="14000">
              <a:solidFill>
                <a:srgbClr val="FFFFFF"/>
              </a:solidFill>
              <a:latin typeface="Arial Narrow" pitchFamily="34" charset="0"/>
            </a:endParaRPr>
          </a:p>
        </p:txBody>
      </p:sp>
      <p:pic>
        <p:nvPicPr>
          <p:cNvPr id="15368" name="Picture 17" descr="WHO-EN-white-H"/>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810500" y="6435725"/>
            <a:ext cx="124777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Rectangle 14"/>
          <p:cNvSpPr>
            <a:spLocks noChangeArrowheads="1"/>
          </p:cNvSpPr>
          <p:nvPr userDrawn="1"/>
        </p:nvSpPr>
        <p:spPr bwMode="auto">
          <a:xfrm>
            <a:off x="2514600" y="6527800"/>
            <a:ext cx="177800"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12813" eaLnBrk="1" hangingPunct="1"/>
            <a:r>
              <a:rPr lang="en-US" sz="2100" b="1" baseline="14000">
                <a:solidFill>
                  <a:srgbClr val="FFFFFF"/>
                </a:solidFill>
                <a:latin typeface="Arial Narrow" pitchFamily="34" charset="0"/>
              </a:rPr>
              <a:t>|</a:t>
            </a:r>
          </a:p>
        </p:txBody>
      </p:sp>
    </p:spTree>
  </p:cSld>
  <p:clrMap bg1="lt1" tx1="dk1" bg2="lt2" tx2="dk2" accent1="accent1" accent2="accent2" accent3="accent3" accent4="accent4" accent5="accent5" accent6="accent6" hlink="hlink" folHlink="folHlink"/>
  <p:sldLayoutIdLst>
    <p:sldLayoutId id="2147487848" r:id="rId1"/>
    <p:sldLayoutId id="2147487801" r:id="rId2"/>
    <p:sldLayoutId id="2147487802" r:id="rId3"/>
    <p:sldLayoutId id="2147487803" r:id="rId4"/>
    <p:sldLayoutId id="2147487804" r:id="rId5"/>
    <p:sldLayoutId id="2147487805" r:id="rId6"/>
    <p:sldLayoutId id="2147487806" r:id="rId7"/>
    <p:sldLayoutId id="2147487807" r:id="rId8"/>
    <p:sldLayoutId id="2147487808" r:id="rId9"/>
    <p:sldLayoutId id="2147487809" r:id="rId10"/>
    <p:sldLayoutId id="2147487810" r:id="rId11"/>
  </p:sldLayoutIdLst>
  <p:timing>
    <p:tnLst>
      <p:par>
        <p:cTn id="1" dur="indefinite" restart="never" nodeType="tmRoot"/>
      </p:par>
    </p:tnLst>
  </p:timing>
  <p:txStyles>
    <p:titleStyle>
      <a:lvl1pPr algn="ctr" defTabSz="912813" rtl="0" eaLnBrk="0" fontAlgn="base" hangingPunct="0">
        <a:spcBef>
          <a:spcPct val="0"/>
        </a:spcBef>
        <a:spcAft>
          <a:spcPct val="0"/>
        </a:spcAft>
        <a:defRPr sz="2800" b="1">
          <a:solidFill>
            <a:srgbClr val="000066"/>
          </a:solidFill>
          <a:latin typeface="+mj-lt"/>
          <a:ea typeface="+mj-ea"/>
          <a:cs typeface="+mj-cs"/>
        </a:defRPr>
      </a:lvl1pPr>
      <a:lvl2pPr algn="ctr" defTabSz="912813" rtl="0" eaLnBrk="0" fontAlgn="base" hangingPunct="0">
        <a:spcBef>
          <a:spcPct val="0"/>
        </a:spcBef>
        <a:spcAft>
          <a:spcPct val="0"/>
        </a:spcAft>
        <a:defRPr sz="2800" b="1">
          <a:solidFill>
            <a:srgbClr val="000066"/>
          </a:solidFill>
          <a:latin typeface="Arial" charset="0"/>
          <a:cs typeface="Arial" charset="0"/>
        </a:defRPr>
      </a:lvl2pPr>
      <a:lvl3pPr algn="ctr" defTabSz="912813" rtl="0" eaLnBrk="0" fontAlgn="base" hangingPunct="0">
        <a:spcBef>
          <a:spcPct val="0"/>
        </a:spcBef>
        <a:spcAft>
          <a:spcPct val="0"/>
        </a:spcAft>
        <a:defRPr sz="2800" b="1">
          <a:solidFill>
            <a:srgbClr val="000066"/>
          </a:solidFill>
          <a:latin typeface="Arial" charset="0"/>
          <a:cs typeface="Arial" charset="0"/>
        </a:defRPr>
      </a:lvl3pPr>
      <a:lvl4pPr algn="ctr" defTabSz="912813" rtl="0" eaLnBrk="0" fontAlgn="base" hangingPunct="0">
        <a:spcBef>
          <a:spcPct val="0"/>
        </a:spcBef>
        <a:spcAft>
          <a:spcPct val="0"/>
        </a:spcAft>
        <a:defRPr sz="2800" b="1">
          <a:solidFill>
            <a:srgbClr val="000066"/>
          </a:solidFill>
          <a:latin typeface="Arial" charset="0"/>
          <a:cs typeface="Arial" charset="0"/>
        </a:defRPr>
      </a:lvl4pPr>
      <a:lvl5pPr algn="ctr" defTabSz="912813" rtl="0" eaLnBrk="0" fontAlgn="base" hangingPunct="0">
        <a:spcBef>
          <a:spcPct val="0"/>
        </a:spcBef>
        <a:spcAft>
          <a:spcPct val="0"/>
        </a:spcAft>
        <a:defRPr sz="2800" b="1">
          <a:solidFill>
            <a:srgbClr val="000066"/>
          </a:solidFill>
          <a:latin typeface="Arial" charset="0"/>
          <a:cs typeface="Arial" charset="0"/>
        </a:defRPr>
      </a:lvl5pPr>
      <a:lvl6pPr marL="400736" algn="ctr" defTabSz="914179" rtl="0" fontAlgn="base">
        <a:spcBef>
          <a:spcPct val="0"/>
        </a:spcBef>
        <a:spcAft>
          <a:spcPct val="0"/>
        </a:spcAft>
        <a:defRPr sz="3500" b="1">
          <a:solidFill>
            <a:srgbClr val="000066"/>
          </a:solidFill>
          <a:latin typeface="Arial" charset="0"/>
          <a:cs typeface="Arial" charset="0"/>
        </a:defRPr>
      </a:lvl6pPr>
      <a:lvl7pPr marL="801472" algn="ctr" defTabSz="914179" rtl="0" fontAlgn="base">
        <a:spcBef>
          <a:spcPct val="0"/>
        </a:spcBef>
        <a:spcAft>
          <a:spcPct val="0"/>
        </a:spcAft>
        <a:defRPr sz="3500" b="1">
          <a:solidFill>
            <a:srgbClr val="000066"/>
          </a:solidFill>
          <a:latin typeface="Arial" charset="0"/>
          <a:cs typeface="Arial" charset="0"/>
        </a:defRPr>
      </a:lvl7pPr>
      <a:lvl8pPr marL="1202207" algn="ctr" defTabSz="914179" rtl="0" fontAlgn="base">
        <a:spcBef>
          <a:spcPct val="0"/>
        </a:spcBef>
        <a:spcAft>
          <a:spcPct val="0"/>
        </a:spcAft>
        <a:defRPr sz="3500" b="1">
          <a:solidFill>
            <a:srgbClr val="000066"/>
          </a:solidFill>
          <a:latin typeface="Arial" charset="0"/>
          <a:cs typeface="Arial" charset="0"/>
        </a:defRPr>
      </a:lvl8pPr>
      <a:lvl9pPr marL="1602943" algn="ctr" defTabSz="914179"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cs typeface="+mn-cs"/>
        </a:defRPr>
      </a:lvl5pPr>
      <a:lvl6pPr marL="2389109" indent="-144710" algn="r" defTabSz="914179" rtl="1" fontAlgn="base">
        <a:spcBef>
          <a:spcPct val="20000"/>
        </a:spcBef>
        <a:spcAft>
          <a:spcPct val="0"/>
        </a:spcAft>
        <a:buChar char="»"/>
        <a:defRPr sz="2000">
          <a:solidFill>
            <a:srgbClr val="000066"/>
          </a:solidFill>
          <a:latin typeface="+mn-lt"/>
          <a:cs typeface="+mn-cs"/>
        </a:defRPr>
      </a:lvl6pPr>
      <a:lvl7pPr marL="2789845" indent="-144710" algn="r" defTabSz="914179" rtl="1" fontAlgn="base">
        <a:spcBef>
          <a:spcPct val="20000"/>
        </a:spcBef>
        <a:spcAft>
          <a:spcPct val="0"/>
        </a:spcAft>
        <a:buChar char="»"/>
        <a:defRPr sz="2000">
          <a:solidFill>
            <a:srgbClr val="000066"/>
          </a:solidFill>
          <a:latin typeface="+mn-lt"/>
          <a:cs typeface="+mn-cs"/>
        </a:defRPr>
      </a:lvl7pPr>
      <a:lvl8pPr marL="3190581" indent="-144710" algn="r" defTabSz="914179" rtl="1" fontAlgn="base">
        <a:spcBef>
          <a:spcPct val="20000"/>
        </a:spcBef>
        <a:spcAft>
          <a:spcPct val="0"/>
        </a:spcAft>
        <a:buChar char="»"/>
        <a:defRPr sz="2000">
          <a:solidFill>
            <a:srgbClr val="000066"/>
          </a:solidFill>
          <a:latin typeface="+mn-lt"/>
          <a:cs typeface="+mn-cs"/>
        </a:defRPr>
      </a:lvl8pPr>
      <a:lvl9pPr marL="3591317" indent="-144710" algn="r" defTabSz="914179"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62" r:id="rId1"/>
    <p:sldLayoutId id="2147487863" r:id="rId2"/>
    <p:sldLayoutId id="2147487864" r:id="rId3"/>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ＭＳ Ｐゴシック" charset="0"/>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l">
              <a:defRPr sz="1200">
                <a:solidFill>
                  <a:srgbClr val="898989"/>
                </a:solidFill>
              </a:defRPr>
            </a:lvl1pPr>
          </a:lstStyle>
          <a:p>
            <a:pPr>
              <a:defRPr/>
            </a:pPr>
            <a:fld id="{9CA4A6CE-F0F8-48B8-8C65-A2AE652D238C}" type="datetimeFigureOut">
              <a:rPr lang="en-GB"/>
              <a:pPr>
                <a:defRPr/>
              </a:pPr>
              <a:t>23/07/2015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76" tIns="45688" rIns="91376" bIns="45688" numCol="1" anchor="ctr" anchorCtr="0" compatLnSpc="1">
            <a:prstTxWarp prst="textNoShape">
              <a:avLst/>
            </a:prstTxWarp>
          </a:bodyPr>
          <a:lstStyle>
            <a:lvl1pPr>
              <a:defRPr sz="120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r">
              <a:defRPr sz="1200">
                <a:solidFill>
                  <a:srgbClr val="898989"/>
                </a:solidFill>
              </a:defRPr>
            </a:lvl1pPr>
          </a:lstStyle>
          <a:p>
            <a:pPr>
              <a:defRPr/>
            </a:pPr>
            <a:fld id="{52BE39FD-34FE-4051-AB2C-C8DB9897F1BC}"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7670" r:id="rId1"/>
    <p:sldLayoutId id="2147487671" r:id="rId2"/>
    <p:sldLayoutId id="2147487672" r:id="rId3"/>
    <p:sldLayoutId id="2147487673" r:id="rId4"/>
    <p:sldLayoutId id="2147487674" r:id="rId5"/>
    <p:sldLayoutId id="2147487675" r:id="rId6"/>
    <p:sldLayoutId id="2147487676" r:id="rId7"/>
    <p:sldLayoutId id="2147487677" r:id="rId8"/>
    <p:sldLayoutId id="2147487678" r:id="rId9"/>
    <p:sldLayoutId id="2147487679" r:id="rId10"/>
    <p:sldLayoutId id="214748768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877" algn="ctr" rtl="0" fontAlgn="base">
        <a:spcBef>
          <a:spcPct val="0"/>
        </a:spcBef>
        <a:spcAft>
          <a:spcPct val="0"/>
        </a:spcAft>
        <a:defRPr sz="4400">
          <a:solidFill>
            <a:schemeClr val="tx1"/>
          </a:solidFill>
          <a:latin typeface="Calibri" pitchFamily="34" charset="0"/>
        </a:defRPr>
      </a:lvl6pPr>
      <a:lvl7pPr marL="913755" algn="ctr" rtl="0" fontAlgn="base">
        <a:spcBef>
          <a:spcPct val="0"/>
        </a:spcBef>
        <a:spcAft>
          <a:spcPct val="0"/>
        </a:spcAft>
        <a:defRPr sz="4400">
          <a:solidFill>
            <a:schemeClr val="tx1"/>
          </a:solidFill>
          <a:latin typeface="Calibri" pitchFamily="34" charset="0"/>
        </a:defRPr>
      </a:lvl7pPr>
      <a:lvl8pPr marL="1370632" algn="ctr" rtl="0" fontAlgn="base">
        <a:spcBef>
          <a:spcPct val="0"/>
        </a:spcBef>
        <a:spcAft>
          <a:spcPct val="0"/>
        </a:spcAft>
        <a:defRPr sz="4400">
          <a:solidFill>
            <a:schemeClr val="tx1"/>
          </a:solidFill>
          <a:latin typeface="Calibri" pitchFamily="34" charset="0"/>
        </a:defRPr>
      </a:lvl8pPr>
      <a:lvl9pPr marL="18275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826"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702"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80"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0"/>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062038"/>
            <a:ext cx="8229600" cy="488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l" defTabSz="912813">
              <a:defRPr sz="1200">
                <a:solidFill>
                  <a:srgbClr val="898989"/>
                </a:solidFill>
                <a:latin typeface="Calibri" pitchFamily="34" charset="0"/>
              </a:defRPr>
            </a:lvl1pPr>
          </a:lstStyle>
          <a:p>
            <a:pPr>
              <a:defRPr/>
            </a:pPr>
            <a:fld id="{F9D1E6E5-1375-4A24-BDC7-ABF474140A4F}" type="datetimeFigureOut">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65" tIns="45683" rIns="91365" bIns="45683" numCol="1" anchor="ctr" anchorCtr="0" compatLnSpc="1">
            <a:prstTxWarp prst="textNoShape">
              <a:avLst/>
            </a:prstTxWarp>
          </a:bodyPr>
          <a:lstStyle>
            <a:lvl1pPr defTabSz="912813">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r" defTabSz="912813">
              <a:defRPr sz="1200">
                <a:solidFill>
                  <a:srgbClr val="898989"/>
                </a:solidFill>
                <a:latin typeface="Calibri" pitchFamily="34" charset="0"/>
              </a:defRPr>
            </a:lvl1pPr>
          </a:lstStyle>
          <a:p>
            <a:pPr>
              <a:defRPr/>
            </a:pPr>
            <a:fld id="{698EFEA4-F2B7-4FAE-A96D-6461FC0F52A5}" type="slidenum">
              <a:rPr lang="en-US"/>
              <a:pPr>
                <a:defRPr/>
              </a:pPr>
              <a:t>‹Nº›</a:t>
            </a:fld>
            <a:endParaRPr lang="en-US"/>
          </a:p>
        </p:txBody>
      </p:sp>
      <p:sp>
        <p:nvSpPr>
          <p:cNvPr id="4103" name="Rectangle 38"/>
          <p:cNvSpPr>
            <a:spLocks noChangeArrowheads="1"/>
          </p:cNvSpPr>
          <p:nvPr userDrawn="1"/>
        </p:nvSpPr>
        <p:spPr bwMode="auto">
          <a:xfrm>
            <a:off x="1588" y="6146800"/>
            <a:ext cx="9144000" cy="719138"/>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nchor="ctr"/>
          <a:lstStyle/>
          <a:p>
            <a:r>
              <a:rPr lang="en-GB" sz="2000" b="1">
                <a:solidFill>
                  <a:schemeClr val="bg1"/>
                </a:solidFill>
                <a:latin typeface="Arial Narrow" pitchFamily="34" charset="0"/>
              </a:rPr>
              <a:t>     </a:t>
            </a:r>
            <a:r>
              <a:rPr lang="en-US" sz="2000" b="1">
                <a:solidFill>
                  <a:schemeClr val="bg1"/>
                </a:solidFill>
                <a:latin typeface="Arial Narrow" pitchFamily="34" charset="0"/>
              </a:rPr>
              <a:t>Pandemic and Epidemic Diseases department</a:t>
            </a:r>
          </a:p>
        </p:txBody>
      </p:sp>
      <p:pic>
        <p:nvPicPr>
          <p:cNvPr id="4104" name="Picture 39" descr="WHO-EN-white-H"/>
          <p:cNvPicPr>
            <a:picLocks noChangeAspect="1" noChangeArrowheads="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7404100" y="6256338"/>
            <a:ext cx="15081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5" name="Line 41"/>
          <p:cNvSpPr>
            <a:spLocks noChangeShapeType="1"/>
          </p:cNvSpPr>
          <p:nvPr userDrawn="1"/>
        </p:nvSpPr>
        <p:spPr bwMode="auto">
          <a:xfrm>
            <a:off x="0" y="828675"/>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lIns="91376" tIns="45688" rIns="91376" bIns="45688"/>
          <a:lstStyle/>
          <a:p>
            <a:endParaRPr lang="en-GB"/>
          </a:p>
        </p:txBody>
      </p:sp>
    </p:spTree>
  </p:cSld>
  <p:clrMap bg1="lt1" tx1="dk1" bg2="lt2" tx2="dk2" accent1="accent1" accent2="accent2" accent3="accent3" accent4="accent4" accent5="accent5" accent6="accent6" hlink="hlink" folHlink="folHlink"/>
  <p:sldLayoutIdLst>
    <p:sldLayoutId id="2147487681" r:id="rId1"/>
    <p:sldLayoutId id="2147487682" r:id="rId2"/>
    <p:sldLayoutId id="2147487683" r:id="rId3"/>
    <p:sldLayoutId id="2147487684" r:id="rId4"/>
    <p:sldLayoutId id="2147487685" r:id="rId5"/>
    <p:sldLayoutId id="2147487686" r:id="rId6"/>
    <p:sldLayoutId id="2147487687" r:id="rId7"/>
    <p:sldLayoutId id="2147487688" r:id="rId8"/>
    <p:sldLayoutId id="2147487689" r:id="rId9"/>
    <p:sldLayoutId id="2147487690" r:id="rId10"/>
    <p:sldLayoutId id="2147487691" r:id="rId11"/>
    <p:sldLayoutId id="2147487838" r:id="rId12"/>
    <p:sldLayoutId id="2147487692" r:id="rId13"/>
  </p:sldLayoutIdLst>
  <p:timing>
    <p:tnLst>
      <p:par>
        <p:cTn id="1" dur="indefinite" restart="never" nodeType="tmRoot"/>
      </p:par>
    </p:tnLst>
  </p:timing>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326302" algn="ctr" defTabSz="913193" rtl="0" fontAlgn="base">
        <a:spcBef>
          <a:spcPct val="0"/>
        </a:spcBef>
        <a:spcAft>
          <a:spcPct val="0"/>
        </a:spcAft>
        <a:defRPr sz="4400">
          <a:solidFill>
            <a:schemeClr val="tx1"/>
          </a:solidFill>
          <a:latin typeface="Calibri" pitchFamily="34" charset="0"/>
        </a:defRPr>
      </a:lvl6pPr>
      <a:lvl7pPr marL="652604" algn="ctr" defTabSz="913193" rtl="0" fontAlgn="base">
        <a:spcBef>
          <a:spcPct val="0"/>
        </a:spcBef>
        <a:spcAft>
          <a:spcPct val="0"/>
        </a:spcAft>
        <a:defRPr sz="4400">
          <a:solidFill>
            <a:schemeClr val="tx1"/>
          </a:solidFill>
          <a:latin typeface="Calibri" pitchFamily="34" charset="0"/>
        </a:defRPr>
      </a:lvl7pPr>
      <a:lvl8pPr marL="978906" algn="ctr" defTabSz="913193" rtl="0" fontAlgn="base">
        <a:spcBef>
          <a:spcPct val="0"/>
        </a:spcBef>
        <a:spcAft>
          <a:spcPct val="0"/>
        </a:spcAft>
        <a:defRPr sz="4400">
          <a:solidFill>
            <a:schemeClr val="tx1"/>
          </a:solidFill>
          <a:latin typeface="Calibri" pitchFamily="34" charset="0"/>
        </a:defRPr>
      </a:lvl8pPr>
      <a:lvl9pPr marL="1305207" algn="ctr" defTabSz="913193"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5"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4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69"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2"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67" algn="l" defTabSz="913645" rtl="0" eaLnBrk="1" latinLnBrk="0" hangingPunct="1">
        <a:defRPr sz="1800" kern="1200">
          <a:solidFill>
            <a:schemeClr val="tx1"/>
          </a:solidFill>
          <a:latin typeface="+mn-lt"/>
          <a:ea typeface="+mn-ea"/>
          <a:cs typeface="+mn-cs"/>
        </a:defRPr>
      </a:lvl4pPr>
      <a:lvl5pPr marL="1827290" algn="l" defTabSz="913645" rtl="0" eaLnBrk="1" latinLnBrk="0" hangingPunct="1">
        <a:defRPr sz="1800" kern="1200">
          <a:solidFill>
            <a:schemeClr val="tx1"/>
          </a:solidFill>
          <a:latin typeface="+mn-lt"/>
          <a:ea typeface="+mn-ea"/>
          <a:cs typeface="+mn-cs"/>
        </a:defRPr>
      </a:lvl5pPr>
      <a:lvl6pPr marL="2284114" algn="l" defTabSz="913645" rtl="0" eaLnBrk="1" latinLnBrk="0" hangingPunct="1">
        <a:defRPr sz="1800" kern="1200">
          <a:solidFill>
            <a:schemeClr val="tx1"/>
          </a:solidFill>
          <a:latin typeface="+mn-lt"/>
          <a:ea typeface="+mn-ea"/>
          <a:cs typeface="+mn-cs"/>
        </a:defRPr>
      </a:lvl6pPr>
      <a:lvl7pPr marL="2740936" algn="l" defTabSz="913645" rtl="0" eaLnBrk="1" latinLnBrk="0" hangingPunct="1">
        <a:defRPr sz="1800" kern="1200">
          <a:solidFill>
            <a:schemeClr val="tx1"/>
          </a:solidFill>
          <a:latin typeface="+mn-lt"/>
          <a:ea typeface="+mn-ea"/>
          <a:cs typeface="+mn-cs"/>
        </a:defRPr>
      </a:lvl7pPr>
      <a:lvl8pPr marL="3197758" algn="l" defTabSz="913645" rtl="0" eaLnBrk="1" latinLnBrk="0" hangingPunct="1">
        <a:defRPr sz="1800" kern="1200">
          <a:solidFill>
            <a:schemeClr val="tx1"/>
          </a:solidFill>
          <a:latin typeface="+mn-lt"/>
          <a:ea typeface="+mn-ea"/>
          <a:cs typeface="+mn-cs"/>
        </a:defRPr>
      </a:lvl8pPr>
      <a:lvl9pPr marL="3654581" algn="l" defTabSz="9136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2038"/>
            <a:ext cx="8229600" cy="488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l" defTabSz="912813">
              <a:defRPr sz="1200">
                <a:solidFill>
                  <a:srgbClr val="898989"/>
                </a:solidFill>
                <a:latin typeface="Calibri" pitchFamily="34" charset="0"/>
              </a:defRPr>
            </a:lvl1pPr>
          </a:lstStyle>
          <a:p>
            <a:pPr>
              <a:defRPr/>
            </a:pPr>
            <a:fld id="{DDEEA887-669A-444A-99DC-E5F782765623}" type="datetimeFigureOut">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65" tIns="45683" rIns="91365" bIns="45683" numCol="1" anchor="ctr" anchorCtr="0" compatLnSpc="1">
            <a:prstTxWarp prst="textNoShape">
              <a:avLst/>
            </a:prstTxWarp>
          </a:bodyPr>
          <a:lstStyle>
            <a:lvl1pPr defTabSz="912813">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r" defTabSz="912813">
              <a:defRPr sz="1200">
                <a:solidFill>
                  <a:srgbClr val="898989"/>
                </a:solidFill>
                <a:latin typeface="Calibri" pitchFamily="34" charset="0"/>
              </a:defRPr>
            </a:lvl1pPr>
          </a:lstStyle>
          <a:p>
            <a:pPr>
              <a:defRPr/>
            </a:pPr>
            <a:fld id="{006B550D-C001-417B-899F-34D5A3844E63}" type="slidenum">
              <a:rPr lang="en-US"/>
              <a:pPr>
                <a:defRPr/>
              </a:pPr>
              <a:t>‹Nº›</a:t>
            </a:fld>
            <a:endParaRPr lang="en-US"/>
          </a:p>
        </p:txBody>
      </p:sp>
      <p:sp>
        <p:nvSpPr>
          <p:cNvPr id="5127" name="Rectangle 38"/>
          <p:cNvSpPr>
            <a:spLocks noChangeArrowheads="1"/>
          </p:cNvSpPr>
          <p:nvPr userDrawn="1"/>
        </p:nvSpPr>
        <p:spPr bwMode="auto">
          <a:xfrm>
            <a:off x="1588" y="6146800"/>
            <a:ext cx="9144000" cy="719138"/>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nchor="ctr"/>
          <a:lstStyle/>
          <a:p>
            <a:r>
              <a:rPr lang="en-GB" sz="2000" b="1">
                <a:solidFill>
                  <a:schemeClr val="bg1"/>
                </a:solidFill>
                <a:latin typeface="Arial Narrow" pitchFamily="34" charset="0"/>
              </a:rPr>
              <a:t>     </a:t>
            </a:r>
            <a:r>
              <a:rPr lang="en-US" sz="2000" b="1">
                <a:solidFill>
                  <a:schemeClr val="bg1"/>
                </a:solidFill>
                <a:latin typeface="Arial Narrow" pitchFamily="34" charset="0"/>
              </a:rPr>
              <a:t>Pandemic and Epidemic Diseases department</a:t>
            </a:r>
          </a:p>
        </p:txBody>
      </p:sp>
      <p:pic>
        <p:nvPicPr>
          <p:cNvPr id="5128" name="Picture 39" descr="WHO-EN-white-H"/>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7404100" y="6256338"/>
            <a:ext cx="15081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9" name="Line 41"/>
          <p:cNvSpPr>
            <a:spLocks noChangeShapeType="1"/>
          </p:cNvSpPr>
          <p:nvPr userDrawn="1"/>
        </p:nvSpPr>
        <p:spPr bwMode="auto">
          <a:xfrm>
            <a:off x="0" y="828675"/>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lIns="91376" tIns="45688" rIns="91376" bIns="45688"/>
          <a:lstStyle/>
          <a:p>
            <a:endParaRPr lang="en-GB"/>
          </a:p>
        </p:txBody>
      </p:sp>
    </p:spTree>
  </p:cSld>
  <p:clrMap bg1="lt1" tx1="dk1" bg2="lt2" tx2="dk2" accent1="accent1" accent2="accent2" accent3="accent3" accent4="accent4" accent5="accent5" accent6="accent6" hlink="hlink" folHlink="folHlink"/>
  <p:sldLayoutIdLst>
    <p:sldLayoutId id="2147487693" r:id="rId1"/>
    <p:sldLayoutId id="2147487694" r:id="rId2"/>
    <p:sldLayoutId id="2147487695" r:id="rId3"/>
    <p:sldLayoutId id="2147487696" r:id="rId4"/>
    <p:sldLayoutId id="2147487697" r:id="rId5"/>
    <p:sldLayoutId id="2147487698" r:id="rId6"/>
    <p:sldLayoutId id="2147487699" r:id="rId7"/>
    <p:sldLayoutId id="2147487700" r:id="rId8"/>
    <p:sldLayoutId id="2147487701" r:id="rId9"/>
    <p:sldLayoutId id="2147487702" r:id="rId10"/>
    <p:sldLayoutId id="2147487703" r:id="rId11"/>
    <p:sldLayoutId id="2147487839" r:id="rId12"/>
  </p:sldLayoutIdLst>
  <p:timing>
    <p:tnLst>
      <p:par>
        <p:cTn id="1" dur="indefinite" restart="never" nodeType="tmRoot"/>
      </p:par>
    </p:tnLst>
  </p:timing>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326302" algn="ctr" defTabSz="913193" rtl="0" fontAlgn="base">
        <a:spcBef>
          <a:spcPct val="0"/>
        </a:spcBef>
        <a:spcAft>
          <a:spcPct val="0"/>
        </a:spcAft>
        <a:defRPr sz="4400">
          <a:solidFill>
            <a:schemeClr val="tx1"/>
          </a:solidFill>
          <a:latin typeface="Calibri" pitchFamily="34" charset="0"/>
        </a:defRPr>
      </a:lvl6pPr>
      <a:lvl7pPr marL="652604" algn="ctr" defTabSz="913193" rtl="0" fontAlgn="base">
        <a:spcBef>
          <a:spcPct val="0"/>
        </a:spcBef>
        <a:spcAft>
          <a:spcPct val="0"/>
        </a:spcAft>
        <a:defRPr sz="4400">
          <a:solidFill>
            <a:schemeClr val="tx1"/>
          </a:solidFill>
          <a:latin typeface="Calibri" pitchFamily="34" charset="0"/>
        </a:defRPr>
      </a:lvl7pPr>
      <a:lvl8pPr marL="978906" algn="ctr" defTabSz="913193" rtl="0" fontAlgn="base">
        <a:spcBef>
          <a:spcPct val="0"/>
        </a:spcBef>
        <a:spcAft>
          <a:spcPct val="0"/>
        </a:spcAft>
        <a:defRPr sz="4400">
          <a:solidFill>
            <a:schemeClr val="tx1"/>
          </a:solidFill>
          <a:latin typeface="Calibri" pitchFamily="34" charset="0"/>
        </a:defRPr>
      </a:lvl8pPr>
      <a:lvl9pPr marL="1305207" algn="ctr" defTabSz="913193"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5"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4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69"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2"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67" algn="l" defTabSz="913645" rtl="0" eaLnBrk="1" latinLnBrk="0" hangingPunct="1">
        <a:defRPr sz="1800" kern="1200">
          <a:solidFill>
            <a:schemeClr val="tx1"/>
          </a:solidFill>
          <a:latin typeface="+mn-lt"/>
          <a:ea typeface="+mn-ea"/>
          <a:cs typeface="+mn-cs"/>
        </a:defRPr>
      </a:lvl4pPr>
      <a:lvl5pPr marL="1827290" algn="l" defTabSz="913645" rtl="0" eaLnBrk="1" latinLnBrk="0" hangingPunct="1">
        <a:defRPr sz="1800" kern="1200">
          <a:solidFill>
            <a:schemeClr val="tx1"/>
          </a:solidFill>
          <a:latin typeface="+mn-lt"/>
          <a:ea typeface="+mn-ea"/>
          <a:cs typeface="+mn-cs"/>
        </a:defRPr>
      </a:lvl5pPr>
      <a:lvl6pPr marL="2284114" algn="l" defTabSz="913645" rtl="0" eaLnBrk="1" latinLnBrk="0" hangingPunct="1">
        <a:defRPr sz="1800" kern="1200">
          <a:solidFill>
            <a:schemeClr val="tx1"/>
          </a:solidFill>
          <a:latin typeface="+mn-lt"/>
          <a:ea typeface="+mn-ea"/>
          <a:cs typeface="+mn-cs"/>
        </a:defRPr>
      </a:lvl6pPr>
      <a:lvl7pPr marL="2740936" algn="l" defTabSz="913645" rtl="0" eaLnBrk="1" latinLnBrk="0" hangingPunct="1">
        <a:defRPr sz="1800" kern="1200">
          <a:solidFill>
            <a:schemeClr val="tx1"/>
          </a:solidFill>
          <a:latin typeface="+mn-lt"/>
          <a:ea typeface="+mn-ea"/>
          <a:cs typeface="+mn-cs"/>
        </a:defRPr>
      </a:lvl7pPr>
      <a:lvl8pPr marL="3197758" algn="l" defTabSz="913645" rtl="0" eaLnBrk="1" latinLnBrk="0" hangingPunct="1">
        <a:defRPr sz="1800" kern="1200">
          <a:solidFill>
            <a:schemeClr val="tx1"/>
          </a:solidFill>
          <a:latin typeface="+mn-lt"/>
          <a:ea typeface="+mn-ea"/>
          <a:cs typeface="+mn-cs"/>
        </a:defRPr>
      </a:lvl8pPr>
      <a:lvl9pPr marL="3654581" algn="l" defTabSz="91364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0"/>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062038"/>
            <a:ext cx="8229600" cy="488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l" defTabSz="912813">
              <a:defRPr sz="1200">
                <a:solidFill>
                  <a:srgbClr val="898989"/>
                </a:solidFill>
                <a:latin typeface="Calibri" pitchFamily="34" charset="0"/>
              </a:defRPr>
            </a:lvl1pPr>
          </a:lstStyle>
          <a:p>
            <a:pPr>
              <a:defRPr/>
            </a:pPr>
            <a:fld id="{51D18E0C-30C3-47E8-BB61-818EAFD6D572}" type="datetimeFigureOut">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65" tIns="45683" rIns="91365" bIns="45683" numCol="1" anchor="ctr" anchorCtr="0" compatLnSpc="1">
            <a:prstTxWarp prst="textNoShape">
              <a:avLst/>
            </a:prstTxWarp>
          </a:bodyPr>
          <a:lstStyle>
            <a:lvl1pPr defTabSz="912813">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r" defTabSz="912813">
              <a:defRPr sz="1200">
                <a:solidFill>
                  <a:srgbClr val="898989"/>
                </a:solidFill>
                <a:latin typeface="Calibri" pitchFamily="34" charset="0"/>
              </a:defRPr>
            </a:lvl1pPr>
          </a:lstStyle>
          <a:p>
            <a:pPr>
              <a:defRPr/>
            </a:pPr>
            <a:fld id="{DD40B282-79E1-4935-8411-61D2817D7FE3}" type="slidenum">
              <a:rPr lang="en-US"/>
              <a:pPr>
                <a:defRPr/>
              </a:pPr>
              <a:t>‹Nº›</a:t>
            </a:fld>
            <a:endParaRPr lang="en-US"/>
          </a:p>
        </p:txBody>
      </p:sp>
      <p:sp>
        <p:nvSpPr>
          <p:cNvPr id="6151" name="Rectangle 38"/>
          <p:cNvSpPr>
            <a:spLocks noChangeArrowheads="1"/>
          </p:cNvSpPr>
          <p:nvPr userDrawn="1"/>
        </p:nvSpPr>
        <p:spPr bwMode="auto">
          <a:xfrm>
            <a:off x="1588" y="6146800"/>
            <a:ext cx="9144000" cy="719138"/>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nchor="ctr"/>
          <a:lstStyle/>
          <a:p>
            <a:r>
              <a:rPr lang="en-GB" sz="2000" b="1">
                <a:solidFill>
                  <a:schemeClr val="bg1"/>
                </a:solidFill>
                <a:latin typeface="Arial Narrow" pitchFamily="34" charset="0"/>
              </a:rPr>
              <a:t>     </a:t>
            </a:r>
            <a:r>
              <a:rPr lang="en-US" sz="2000" b="1">
                <a:solidFill>
                  <a:schemeClr val="bg1"/>
                </a:solidFill>
                <a:latin typeface="Arial Narrow" pitchFamily="34" charset="0"/>
              </a:rPr>
              <a:t>Pandemic and Epidemic Diseases department</a:t>
            </a:r>
          </a:p>
        </p:txBody>
      </p:sp>
      <p:pic>
        <p:nvPicPr>
          <p:cNvPr id="6152" name="Picture 39" descr="WHO-EN-white-H"/>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7404100" y="6256338"/>
            <a:ext cx="15081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3" name="Line 41"/>
          <p:cNvSpPr>
            <a:spLocks noChangeShapeType="1"/>
          </p:cNvSpPr>
          <p:nvPr userDrawn="1"/>
        </p:nvSpPr>
        <p:spPr bwMode="auto">
          <a:xfrm>
            <a:off x="0" y="828675"/>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lIns="91376" tIns="45688" rIns="91376" bIns="45688"/>
          <a:lstStyle/>
          <a:p>
            <a:endParaRPr lang="en-GB"/>
          </a:p>
        </p:txBody>
      </p:sp>
    </p:spTree>
  </p:cSld>
  <p:clrMap bg1="lt1" tx1="dk1" bg2="lt2" tx2="dk2" accent1="accent1" accent2="accent2" accent3="accent3" accent4="accent4" accent5="accent5" accent6="accent6" hlink="hlink" folHlink="folHlink"/>
  <p:sldLayoutIdLst>
    <p:sldLayoutId id="2147487704" r:id="rId1"/>
    <p:sldLayoutId id="2147487705" r:id="rId2"/>
    <p:sldLayoutId id="2147487706" r:id="rId3"/>
    <p:sldLayoutId id="2147487707" r:id="rId4"/>
    <p:sldLayoutId id="2147487708" r:id="rId5"/>
    <p:sldLayoutId id="2147487709" r:id="rId6"/>
    <p:sldLayoutId id="2147487710" r:id="rId7"/>
    <p:sldLayoutId id="2147487711" r:id="rId8"/>
    <p:sldLayoutId id="2147487712" r:id="rId9"/>
    <p:sldLayoutId id="2147487713" r:id="rId10"/>
    <p:sldLayoutId id="2147487714" r:id="rId11"/>
    <p:sldLayoutId id="2147487840" r:id="rId12"/>
  </p:sldLayoutIdLst>
  <p:timing>
    <p:tnLst>
      <p:par>
        <p:cTn id="1" dur="indefinite" restart="never" nodeType="tmRoot"/>
      </p:par>
    </p:tnLst>
  </p:timing>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326302" algn="ctr" defTabSz="913193" rtl="0" fontAlgn="base">
        <a:spcBef>
          <a:spcPct val="0"/>
        </a:spcBef>
        <a:spcAft>
          <a:spcPct val="0"/>
        </a:spcAft>
        <a:defRPr sz="4400">
          <a:solidFill>
            <a:schemeClr val="tx1"/>
          </a:solidFill>
          <a:latin typeface="Calibri" pitchFamily="34" charset="0"/>
        </a:defRPr>
      </a:lvl6pPr>
      <a:lvl7pPr marL="652604" algn="ctr" defTabSz="913193" rtl="0" fontAlgn="base">
        <a:spcBef>
          <a:spcPct val="0"/>
        </a:spcBef>
        <a:spcAft>
          <a:spcPct val="0"/>
        </a:spcAft>
        <a:defRPr sz="4400">
          <a:solidFill>
            <a:schemeClr val="tx1"/>
          </a:solidFill>
          <a:latin typeface="Calibri" pitchFamily="34" charset="0"/>
        </a:defRPr>
      </a:lvl7pPr>
      <a:lvl8pPr marL="978906" algn="ctr" defTabSz="913193" rtl="0" fontAlgn="base">
        <a:spcBef>
          <a:spcPct val="0"/>
        </a:spcBef>
        <a:spcAft>
          <a:spcPct val="0"/>
        </a:spcAft>
        <a:defRPr sz="4400">
          <a:solidFill>
            <a:schemeClr val="tx1"/>
          </a:solidFill>
          <a:latin typeface="Calibri" pitchFamily="34" charset="0"/>
        </a:defRPr>
      </a:lvl8pPr>
      <a:lvl9pPr marL="1305207" algn="ctr" defTabSz="913193"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5"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4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69"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2"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67" algn="l" defTabSz="913645" rtl="0" eaLnBrk="1" latinLnBrk="0" hangingPunct="1">
        <a:defRPr sz="1800" kern="1200">
          <a:solidFill>
            <a:schemeClr val="tx1"/>
          </a:solidFill>
          <a:latin typeface="+mn-lt"/>
          <a:ea typeface="+mn-ea"/>
          <a:cs typeface="+mn-cs"/>
        </a:defRPr>
      </a:lvl4pPr>
      <a:lvl5pPr marL="1827290" algn="l" defTabSz="913645" rtl="0" eaLnBrk="1" latinLnBrk="0" hangingPunct="1">
        <a:defRPr sz="1800" kern="1200">
          <a:solidFill>
            <a:schemeClr val="tx1"/>
          </a:solidFill>
          <a:latin typeface="+mn-lt"/>
          <a:ea typeface="+mn-ea"/>
          <a:cs typeface="+mn-cs"/>
        </a:defRPr>
      </a:lvl5pPr>
      <a:lvl6pPr marL="2284114" algn="l" defTabSz="913645" rtl="0" eaLnBrk="1" latinLnBrk="0" hangingPunct="1">
        <a:defRPr sz="1800" kern="1200">
          <a:solidFill>
            <a:schemeClr val="tx1"/>
          </a:solidFill>
          <a:latin typeface="+mn-lt"/>
          <a:ea typeface="+mn-ea"/>
          <a:cs typeface="+mn-cs"/>
        </a:defRPr>
      </a:lvl6pPr>
      <a:lvl7pPr marL="2740936" algn="l" defTabSz="913645" rtl="0" eaLnBrk="1" latinLnBrk="0" hangingPunct="1">
        <a:defRPr sz="1800" kern="1200">
          <a:solidFill>
            <a:schemeClr val="tx1"/>
          </a:solidFill>
          <a:latin typeface="+mn-lt"/>
          <a:ea typeface="+mn-ea"/>
          <a:cs typeface="+mn-cs"/>
        </a:defRPr>
      </a:lvl7pPr>
      <a:lvl8pPr marL="3197758" algn="l" defTabSz="913645" rtl="0" eaLnBrk="1" latinLnBrk="0" hangingPunct="1">
        <a:defRPr sz="1800" kern="1200">
          <a:solidFill>
            <a:schemeClr val="tx1"/>
          </a:solidFill>
          <a:latin typeface="+mn-lt"/>
          <a:ea typeface="+mn-ea"/>
          <a:cs typeface="+mn-cs"/>
        </a:defRPr>
      </a:lvl8pPr>
      <a:lvl9pPr marL="3654581" algn="l" defTabSz="91364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l">
              <a:defRPr sz="1200">
                <a:solidFill>
                  <a:srgbClr val="898989"/>
                </a:solidFill>
              </a:defRPr>
            </a:lvl1pPr>
          </a:lstStyle>
          <a:p>
            <a:pPr>
              <a:defRPr/>
            </a:pPr>
            <a:fld id="{5DD6ABD7-76E6-440E-92DB-B1D6DA1FC718}" type="datetimeFigureOut">
              <a:rPr lang="en-GB"/>
              <a:pPr>
                <a:defRPr/>
              </a:pPr>
              <a:t>23/07/2015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76" tIns="45688" rIns="91376" bIns="45688" numCol="1" anchor="ctr" anchorCtr="0" compatLnSpc="1">
            <a:prstTxWarp prst="textNoShape">
              <a:avLst/>
            </a:prstTxWarp>
          </a:bodyPr>
          <a:lstStyle>
            <a:lvl1pPr>
              <a:defRPr sz="120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76" tIns="45688" rIns="91376" bIns="45688" numCol="1" anchor="ctr" anchorCtr="0" compatLnSpc="1">
            <a:prstTxWarp prst="textNoShape">
              <a:avLst/>
            </a:prstTxWarp>
          </a:bodyPr>
          <a:lstStyle>
            <a:lvl1pPr algn="r">
              <a:defRPr sz="1200">
                <a:solidFill>
                  <a:srgbClr val="898989"/>
                </a:solidFill>
              </a:defRPr>
            </a:lvl1pPr>
          </a:lstStyle>
          <a:p>
            <a:pPr>
              <a:defRPr/>
            </a:pPr>
            <a:fld id="{738B8396-4433-4C56-8057-28F621AAC730}"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7715" r:id="rId1"/>
    <p:sldLayoutId id="2147487716" r:id="rId2"/>
    <p:sldLayoutId id="2147487717" r:id="rId3"/>
    <p:sldLayoutId id="2147487718" r:id="rId4"/>
    <p:sldLayoutId id="2147487719" r:id="rId5"/>
    <p:sldLayoutId id="2147487720" r:id="rId6"/>
    <p:sldLayoutId id="2147487721" r:id="rId7"/>
    <p:sldLayoutId id="2147487722" r:id="rId8"/>
    <p:sldLayoutId id="2147487723" r:id="rId9"/>
    <p:sldLayoutId id="2147487724" r:id="rId10"/>
    <p:sldLayoutId id="214748772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877" algn="ctr" rtl="0" fontAlgn="base">
        <a:spcBef>
          <a:spcPct val="0"/>
        </a:spcBef>
        <a:spcAft>
          <a:spcPct val="0"/>
        </a:spcAft>
        <a:defRPr sz="4400">
          <a:solidFill>
            <a:schemeClr val="tx1"/>
          </a:solidFill>
          <a:latin typeface="Calibri" pitchFamily="34" charset="0"/>
        </a:defRPr>
      </a:lvl6pPr>
      <a:lvl7pPr marL="913755" algn="ctr" rtl="0" fontAlgn="base">
        <a:spcBef>
          <a:spcPct val="0"/>
        </a:spcBef>
        <a:spcAft>
          <a:spcPct val="0"/>
        </a:spcAft>
        <a:defRPr sz="4400">
          <a:solidFill>
            <a:schemeClr val="tx1"/>
          </a:solidFill>
          <a:latin typeface="Calibri" pitchFamily="34" charset="0"/>
        </a:defRPr>
      </a:lvl7pPr>
      <a:lvl8pPr marL="1370632" algn="ctr" rtl="0" fontAlgn="base">
        <a:spcBef>
          <a:spcPct val="0"/>
        </a:spcBef>
        <a:spcAft>
          <a:spcPct val="0"/>
        </a:spcAft>
        <a:defRPr sz="4400">
          <a:solidFill>
            <a:schemeClr val="tx1"/>
          </a:solidFill>
          <a:latin typeface="Calibri" pitchFamily="34" charset="0"/>
        </a:defRPr>
      </a:lvl8pPr>
      <a:lvl9pPr marL="18275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826"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702"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80"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0"/>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062038"/>
            <a:ext cx="8229600" cy="488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l" defTabSz="912813">
              <a:defRPr sz="1200">
                <a:solidFill>
                  <a:srgbClr val="898989"/>
                </a:solidFill>
                <a:latin typeface="Calibri" pitchFamily="34" charset="0"/>
              </a:defRPr>
            </a:lvl1pPr>
          </a:lstStyle>
          <a:p>
            <a:pPr>
              <a:defRPr/>
            </a:pPr>
            <a:fld id="{0003FF6D-7901-4FCE-98A8-95EEE6FE5568}" type="datetimeFigureOut">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65" tIns="45683" rIns="91365" bIns="45683" numCol="1" anchor="ctr" anchorCtr="0" compatLnSpc="1">
            <a:prstTxWarp prst="textNoShape">
              <a:avLst/>
            </a:prstTxWarp>
          </a:bodyPr>
          <a:lstStyle>
            <a:lvl1pPr defTabSz="912813">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r" defTabSz="912813">
              <a:defRPr sz="1200">
                <a:solidFill>
                  <a:srgbClr val="898989"/>
                </a:solidFill>
                <a:latin typeface="Calibri" pitchFamily="34" charset="0"/>
              </a:defRPr>
            </a:lvl1pPr>
          </a:lstStyle>
          <a:p>
            <a:pPr>
              <a:defRPr/>
            </a:pPr>
            <a:fld id="{2B6028B6-7958-4895-829A-22A6256F25FF}" type="slidenum">
              <a:rPr lang="en-US"/>
              <a:pPr>
                <a:defRPr/>
              </a:pPr>
              <a:t>‹Nº›</a:t>
            </a:fld>
            <a:endParaRPr lang="en-US"/>
          </a:p>
        </p:txBody>
      </p:sp>
      <p:sp>
        <p:nvSpPr>
          <p:cNvPr id="8199" name="Rectangle 38"/>
          <p:cNvSpPr>
            <a:spLocks noChangeArrowheads="1"/>
          </p:cNvSpPr>
          <p:nvPr userDrawn="1"/>
        </p:nvSpPr>
        <p:spPr bwMode="auto">
          <a:xfrm>
            <a:off x="1588" y="6146800"/>
            <a:ext cx="9144000" cy="719138"/>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nchor="ctr"/>
          <a:lstStyle/>
          <a:p>
            <a:r>
              <a:rPr lang="en-GB" sz="2000" b="1">
                <a:solidFill>
                  <a:schemeClr val="bg1"/>
                </a:solidFill>
                <a:latin typeface="Arial Narrow" pitchFamily="34" charset="0"/>
              </a:rPr>
              <a:t>     </a:t>
            </a:r>
            <a:r>
              <a:rPr lang="en-US" sz="2000" b="1">
                <a:solidFill>
                  <a:schemeClr val="bg1"/>
                </a:solidFill>
                <a:latin typeface="Arial Narrow" pitchFamily="34" charset="0"/>
              </a:rPr>
              <a:t>Pandemic and Epidemic Diseases department</a:t>
            </a:r>
          </a:p>
        </p:txBody>
      </p:sp>
      <p:pic>
        <p:nvPicPr>
          <p:cNvPr id="8200" name="Picture 39" descr="WHO-EN-white-H"/>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7404100" y="6256338"/>
            <a:ext cx="15081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Line 41"/>
          <p:cNvSpPr>
            <a:spLocks noChangeShapeType="1"/>
          </p:cNvSpPr>
          <p:nvPr userDrawn="1"/>
        </p:nvSpPr>
        <p:spPr bwMode="auto">
          <a:xfrm>
            <a:off x="0" y="828675"/>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lIns="91376" tIns="45688" rIns="91376" bIns="45688"/>
          <a:lstStyle/>
          <a:p>
            <a:endParaRPr lang="en-GB"/>
          </a:p>
        </p:txBody>
      </p:sp>
    </p:spTree>
  </p:cSld>
  <p:clrMap bg1="lt1" tx1="dk1" bg2="lt2" tx2="dk2" accent1="accent1" accent2="accent2" accent3="accent3" accent4="accent4" accent5="accent5" accent6="accent6" hlink="hlink" folHlink="folHlink"/>
  <p:sldLayoutIdLst>
    <p:sldLayoutId id="2147487726" r:id="rId1"/>
    <p:sldLayoutId id="2147487727" r:id="rId2"/>
    <p:sldLayoutId id="2147487728" r:id="rId3"/>
    <p:sldLayoutId id="2147487729" r:id="rId4"/>
    <p:sldLayoutId id="2147487730" r:id="rId5"/>
    <p:sldLayoutId id="2147487731" r:id="rId6"/>
    <p:sldLayoutId id="2147487732" r:id="rId7"/>
    <p:sldLayoutId id="2147487733" r:id="rId8"/>
    <p:sldLayoutId id="2147487734" r:id="rId9"/>
    <p:sldLayoutId id="2147487735" r:id="rId10"/>
    <p:sldLayoutId id="2147487736" r:id="rId11"/>
    <p:sldLayoutId id="2147487841" r:id="rId12"/>
  </p:sldLayoutIdLst>
  <p:timing>
    <p:tnLst>
      <p:par>
        <p:cTn id="1" dur="indefinite" restart="never" nodeType="tmRoot"/>
      </p:par>
    </p:tnLst>
  </p:timing>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326302" algn="ctr" defTabSz="913193" rtl="0" fontAlgn="base">
        <a:spcBef>
          <a:spcPct val="0"/>
        </a:spcBef>
        <a:spcAft>
          <a:spcPct val="0"/>
        </a:spcAft>
        <a:defRPr sz="4400">
          <a:solidFill>
            <a:schemeClr val="tx1"/>
          </a:solidFill>
          <a:latin typeface="Calibri" pitchFamily="34" charset="0"/>
        </a:defRPr>
      </a:lvl6pPr>
      <a:lvl7pPr marL="652604" algn="ctr" defTabSz="913193" rtl="0" fontAlgn="base">
        <a:spcBef>
          <a:spcPct val="0"/>
        </a:spcBef>
        <a:spcAft>
          <a:spcPct val="0"/>
        </a:spcAft>
        <a:defRPr sz="4400">
          <a:solidFill>
            <a:schemeClr val="tx1"/>
          </a:solidFill>
          <a:latin typeface="Calibri" pitchFamily="34" charset="0"/>
        </a:defRPr>
      </a:lvl7pPr>
      <a:lvl8pPr marL="978906" algn="ctr" defTabSz="913193" rtl="0" fontAlgn="base">
        <a:spcBef>
          <a:spcPct val="0"/>
        </a:spcBef>
        <a:spcAft>
          <a:spcPct val="0"/>
        </a:spcAft>
        <a:defRPr sz="4400">
          <a:solidFill>
            <a:schemeClr val="tx1"/>
          </a:solidFill>
          <a:latin typeface="Calibri" pitchFamily="34" charset="0"/>
        </a:defRPr>
      </a:lvl8pPr>
      <a:lvl9pPr marL="1305207" algn="ctr" defTabSz="913193"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5"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4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69"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2"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67" algn="l" defTabSz="913645" rtl="0" eaLnBrk="1" latinLnBrk="0" hangingPunct="1">
        <a:defRPr sz="1800" kern="1200">
          <a:solidFill>
            <a:schemeClr val="tx1"/>
          </a:solidFill>
          <a:latin typeface="+mn-lt"/>
          <a:ea typeface="+mn-ea"/>
          <a:cs typeface="+mn-cs"/>
        </a:defRPr>
      </a:lvl4pPr>
      <a:lvl5pPr marL="1827290" algn="l" defTabSz="913645" rtl="0" eaLnBrk="1" latinLnBrk="0" hangingPunct="1">
        <a:defRPr sz="1800" kern="1200">
          <a:solidFill>
            <a:schemeClr val="tx1"/>
          </a:solidFill>
          <a:latin typeface="+mn-lt"/>
          <a:ea typeface="+mn-ea"/>
          <a:cs typeface="+mn-cs"/>
        </a:defRPr>
      </a:lvl5pPr>
      <a:lvl6pPr marL="2284114" algn="l" defTabSz="913645" rtl="0" eaLnBrk="1" latinLnBrk="0" hangingPunct="1">
        <a:defRPr sz="1800" kern="1200">
          <a:solidFill>
            <a:schemeClr val="tx1"/>
          </a:solidFill>
          <a:latin typeface="+mn-lt"/>
          <a:ea typeface="+mn-ea"/>
          <a:cs typeface="+mn-cs"/>
        </a:defRPr>
      </a:lvl6pPr>
      <a:lvl7pPr marL="2740936" algn="l" defTabSz="913645" rtl="0" eaLnBrk="1" latinLnBrk="0" hangingPunct="1">
        <a:defRPr sz="1800" kern="1200">
          <a:solidFill>
            <a:schemeClr val="tx1"/>
          </a:solidFill>
          <a:latin typeface="+mn-lt"/>
          <a:ea typeface="+mn-ea"/>
          <a:cs typeface="+mn-cs"/>
        </a:defRPr>
      </a:lvl7pPr>
      <a:lvl8pPr marL="3197758" algn="l" defTabSz="913645" rtl="0" eaLnBrk="1" latinLnBrk="0" hangingPunct="1">
        <a:defRPr sz="1800" kern="1200">
          <a:solidFill>
            <a:schemeClr val="tx1"/>
          </a:solidFill>
          <a:latin typeface="+mn-lt"/>
          <a:ea typeface="+mn-ea"/>
          <a:cs typeface="+mn-cs"/>
        </a:defRPr>
      </a:lvl8pPr>
      <a:lvl9pPr marL="3654581" algn="l" defTabSz="91364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0"/>
            <a:ext cx="82296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062038"/>
            <a:ext cx="8229600" cy="488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l" defTabSz="912813">
              <a:defRPr sz="1200">
                <a:solidFill>
                  <a:srgbClr val="898989"/>
                </a:solidFill>
                <a:latin typeface="Calibri" pitchFamily="34" charset="0"/>
              </a:defRPr>
            </a:lvl1pPr>
          </a:lstStyle>
          <a:p>
            <a:pPr>
              <a:defRPr/>
            </a:pPr>
            <a:fld id="{6AD0BBF9-E6D5-4C82-B961-206426D8447E}" type="datetimeFigureOut">
              <a:rPr lang="en-US"/>
              <a:pPr>
                <a:defRPr/>
              </a:pPr>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65" tIns="45683" rIns="91365" bIns="45683" numCol="1" anchor="ctr" anchorCtr="0" compatLnSpc="1">
            <a:prstTxWarp prst="textNoShape">
              <a:avLst/>
            </a:prstTxWarp>
          </a:bodyPr>
          <a:lstStyle>
            <a:lvl1pPr defTabSz="912813">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65" tIns="45683" rIns="91365" bIns="45683" numCol="1" anchor="ctr" anchorCtr="0" compatLnSpc="1">
            <a:prstTxWarp prst="textNoShape">
              <a:avLst/>
            </a:prstTxWarp>
          </a:bodyPr>
          <a:lstStyle>
            <a:lvl1pPr algn="r" defTabSz="912813">
              <a:defRPr sz="1200">
                <a:solidFill>
                  <a:srgbClr val="898989"/>
                </a:solidFill>
                <a:latin typeface="Calibri" pitchFamily="34" charset="0"/>
              </a:defRPr>
            </a:lvl1pPr>
          </a:lstStyle>
          <a:p>
            <a:pPr>
              <a:defRPr/>
            </a:pPr>
            <a:fld id="{9131D17F-7BCC-465B-81E0-2BBA063F5DEC}" type="slidenum">
              <a:rPr lang="en-US"/>
              <a:pPr>
                <a:defRPr/>
              </a:pPr>
              <a:t>‹Nº›</a:t>
            </a:fld>
            <a:endParaRPr lang="en-US"/>
          </a:p>
        </p:txBody>
      </p:sp>
      <p:sp>
        <p:nvSpPr>
          <p:cNvPr id="9223" name="Rectangle 38"/>
          <p:cNvSpPr>
            <a:spLocks noChangeArrowheads="1"/>
          </p:cNvSpPr>
          <p:nvPr userDrawn="1"/>
        </p:nvSpPr>
        <p:spPr bwMode="auto">
          <a:xfrm>
            <a:off x="1588" y="6146800"/>
            <a:ext cx="9144000" cy="719138"/>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76" tIns="45688" rIns="91376" bIns="45688" anchor="ctr"/>
          <a:lstStyle/>
          <a:p>
            <a:r>
              <a:rPr lang="en-GB" sz="2000" b="1">
                <a:solidFill>
                  <a:schemeClr val="bg1"/>
                </a:solidFill>
                <a:latin typeface="Arial Narrow" pitchFamily="34" charset="0"/>
              </a:rPr>
              <a:t>     </a:t>
            </a:r>
            <a:r>
              <a:rPr lang="en-US" sz="2000" b="1">
                <a:solidFill>
                  <a:schemeClr val="bg1"/>
                </a:solidFill>
                <a:latin typeface="Arial Narrow" pitchFamily="34" charset="0"/>
              </a:rPr>
              <a:t>Pandemic and Epidemic Diseases department</a:t>
            </a:r>
          </a:p>
        </p:txBody>
      </p:sp>
      <p:pic>
        <p:nvPicPr>
          <p:cNvPr id="9224" name="Picture 39" descr="WHO-EN-white-H"/>
          <p:cNvPicPr>
            <a:picLocks noChangeAspect="1" noChangeArrowheads="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7404100" y="6256338"/>
            <a:ext cx="15081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Line 41"/>
          <p:cNvSpPr>
            <a:spLocks noChangeShapeType="1"/>
          </p:cNvSpPr>
          <p:nvPr userDrawn="1"/>
        </p:nvSpPr>
        <p:spPr bwMode="auto">
          <a:xfrm>
            <a:off x="0" y="828675"/>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lIns="91376" tIns="45688" rIns="91376" bIns="45688"/>
          <a:lstStyle/>
          <a:p>
            <a:endParaRPr lang="en-GB"/>
          </a:p>
        </p:txBody>
      </p:sp>
    </p:spTree>
  </p:cSld>
  <p:clrMap bg1="lt1" tx1="dk1" bg2="lt2" tx2="dk2" accent1="accent1" accent2="accent2" accent3="accent3" accent4="accent4" accent5="accent5" accent6="accent6" hlink="hlink" folHlink="folHlink"/>
  <p:sldLayoutIdLst>
    <p:sldLayoutId id="2147487737" r:id="rId1"/>
    <p:sldLayoutId id="2147487738" r:id="rId2"/>
    <p:sldLayoutId id="2147487739" r:id="rId3"/>
    <p:sldLayoutId id="2147487740" r:id="rId4"/>
    <p:sldLayoutId id="2147487741" r:id="rId5"/>
    <p:sldLayoutId id="2147487742" r:id="rId6"/>
    <p:sldLayoutId id="2147487743" r:id="rId7"/>
    <p:sldLayoutId id="2147487744" r:id="rId8"/>
    <p:sldLayoutId id="2147487745" r:id="rId9"/>
    <p:sldLayoutId id="2147487746" r:id="rId10"/>
    <p:sldLayoutId id="2147487747" r:id="rId11"/>
    <p:sldLayoutId id="2147487842" r:id="rId12"/>
  </p:sldLayoutIdLst>
  <p:timing>
    <p:tnLst>
      <p:par>
        <p:cTn id="1" dur="indefinite" restart="never" nodeType="tmRoot"/>
      </p:par>
    </p:tnLst>
  </p:timing>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326302" algn="ctr" defTabSz="913193" rtl="0" fontAlgn="base">
        <a:spcBef>
          <a:spcPct val="0"/>
        </a:spcBef>
        <a:spcAft>
          <a:spcPct val="0"/>
        </a:spcAft>
        <a:defRPr sz="4400">
          <a:solidFill>
            <a:schemeClr val="tx1"/>
          </a:solidFill>
          <a:latin typeface="Calibri" pitchFamily="34" charset="0"/>
        </a:defRPr>
      </a:lvl6pPr>
      <a:lvl7pPr marL="652604" algn="ctr" defTabSz="913193" rtl="0" fontAlgn="base">
        <a:spcBef>
          <a:spcPct val="0"/>
        </a:spcBef>
        <a:spcAft>
          <a:spcPct val="0"/>
        </a:spcAft>
        <a:defRPr sz="4400">
          <a:solidFill>
            <a:schemeClr val="tx1"/>
          </a:solidFill>
          <a:latin typeface="Calibri" pitchFamily="34" charset="0"/>
        </a:defRPr>
      </a:lvl7pPr>
      <a:lvl8pPr marL="978906" algn="ctr" defTabSz="913193" rtl="0" fontAlgn="base">
        <a:spcBef>
          <a:spcPct val="0"/>
        </a:spcBef>
        <a:spcAft>
          <a:spcPct val="0"/>
        </a:spcAft>
        <a:defRPr sz="4400">
          <a:solidFill>
            <a:schemeClr val="tx1"/>
          </a:solidFill>
          <a:latin typeface="Calibri" pitchFamily="34" charset="0"/>
        </a:defRPr>
      </a:lvl8pPr>
      <a:lvl9pPr marL="1305207" algn="ctr" defTabSz="913193"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525"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4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69"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9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2"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67" algn="l" defTabSz="913645" rtl="0" eaLnBrk="1" latinLnBrk="0" hangingPunct="1">
        <a:defRPr sz="1800" kern="1200">
          <a:solidFill>
            <a:schemeClr val="tx1"/>
          </a:solidFill>
          <a:latin typeface="+mn-lt"/>
          <a:ea typeface="+mn-ea"/>
          <a:cs typeface="+mn-cs"/>
        </a:defRPr>
      </a:lvl4pPr>
      <a:lvl5pPr marL="1827290" algn="l" defTabSz="913645" rtl="0" eaLnBrk="1" latinLnBrk="0" hangingPunct="1">
        <a:defRPr sz="1800" kern="1200">
          <a:solidFill>
            <a:schemeClr val="tx1"/>
          </a:solidFill>
          <a:latin typeface="+mn-lt"/>
          <a:ea typeface="+mn-ea"/>
          <a:cs typeface="+mn-cs"/>
        </a:defRPr>
      </a:lvl5pPr>
      <a:lvl6pPr marL="2284114" algn="l" defTabSz="913645" rtl="0" eaLnBrk="1" latinLnBrk="0" hangingPunct="1">
        <a:defRPr sz="1800" kern="1200">
          <a:solidFill>
            <a:schemeClr val="tx1"/>
          </a:solidFill>
          <a:latin typeface="+mn-lt"/>
          <a:ea typeface="+mn-ea"/>
          <a:cs typeface="+mn-cs"/>
        </a:defRPr>
      </a:lvl6pPr>
      <a:lvl7pPr marL="2740936" algn="l" defTabSz="913645" rtl="0" eaLnBrk="1" latinLnBrk="0" hangingPunct="1">
        <a:defRPr sz="1800" kern="1200">
          <a:solidFill>
            <a:schemeClr val="tx1"/>
          </a:solidFill>
          <a:latin typeface="+mn-lt"/>
          <a:ea typeface="+mn-ea"/>
          <a:cs typeface="+mn-cs"/>
        </a:defRPr>
      </a:lvl7pPr>
      <a:lvl8pPr marL="3197758" algn="l" defTabSz="913645" rtl="0" eaLnBrk="1" latinLnBrk="0" hangingPunct="1">
        <a:defRPr sz="1800" kern="1200">
          <a:solidFill>
            <a:schemeClr val="tx1"/>
          </a:solidFill>
          <a:latin typeface="+mn-lt"/>
          <a:ea typeface="+mn-ea"/>
          <a:cs typeface="+mn-cs"/>
        </a:defRPr>
      </a:lvl8pPr>
      <a:lvl9pPr marL="3654581" algn="l" defTabSz="91364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1588" y="0"/>
            <a:ext cx="9142412" cy="836613"/>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43" name="Rectangle 4"/>
          <p:cNvSpPr>
            <a:spLocks noGrp="1" noChangeArrowheads="1"/>
          </p:cNvSpPr>
          <p:nvPr>
            <p:ph type="body" idx="1"/>
          </p:nvPr>
        </p:nvSpPr>
        <p:spPr bwMode="auto">
          <a:xfrm>
            <a:off x="127000" y="1155700"/>
            <a:ext cx="8774113" cy="509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44" name="Line 6"/>
          <p:cNvSpPr>
            <a:spLocks noChangeShapeType="1"/>
          </p:cNvSpPr>
          <p:nvPr/>
        </p:nvSpPr>
        <p:spPr bwMode="auto">
          <a:xfrm>
            <a:off x="0" y="836613"/>
            <a:ext cx="9144000" cy="0"/>
          </a:xfrm>
          <a:prstGeom prst="line">
            <a:avLst/>
          </a:prstGeom>
          <a:noFill/>
          <a:ln w="381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79432" tIns="39717" rIns="79432" bIns="39717"/>
          <a:lstStyle/>
          <a:p>
            <a:endParaRPr lang="en-GB"/>
          </a:p>
        </p:txBody>
      </p:sp>
      <p:sp>
        <p:nvSpPr>
          <p:cNvPr id="10245" name="Rectangle 12"/>
          <p:cNvSpPr>
            <a:spLocks noChangeArrowheads="1"/>
          </p:cNvSpPr>
          <p:nvPr/>
        </p:nvSpPr>
        <p:spPr bwMode="auto">
          <a:xfrm>
            <a:off x="1588" y="6402388"/>
            <a:ext cx="9144000" cy="455612"/>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9432" tIns="39717" rIns="79432" bIns="39717" anchor="ctr"/>
          <a:lstStyle/>
          <a:p>
            <a:pPr algn="l" defTabSz="904875" rtl="1" eaLnBrk="1" hangingPunct="1"/>
            <a:endParaRPr lang="en-GB" sz="3400" b="1">
              <a:solidFill>
                <a:srgbClr val="000066"/>
              </a:solidFill>
              <a:latin typeface="Arial" pitchFamily="34" charset="0"/>
            </a:endParaRPr>
          </a:p>
        </p:txBody>
      </p:sp>
      <p:sp>
        <p:nvSpPr>
          <p:cNvPr id="10246" name="Rectangle 13"/>
          <p:cNvSpPr>
            <a:spLocks noChangeArrowheads="1"/>
          </p:cNvSpPr>
          <p:nvPr/>
        </p:nvSpPr>
        <p:spPr bwMode="auto">
          <a:xfrm>
            <a:off x="41275" y="6542088"/>
            <a:ext cx="3043238"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algn="l" defTabSz="904875" eaLnBrk="1" hangingPunct="1"/>
            <a:r>
              <a:rPr lang="en-GB" sz="1100" b="1">
                <a:solidFill>
                  <a:srgbClr val="96CCEE"/>
                </a:solidFill>
                <a:latin typeface="Calibri" pitchFamily="34" charset="0"/>
                <a:cs typeface="Calibri" pitchFamily="34" charset="0"/>
              </a:rPr>
              <a:t>P</a:t>
            </a:r>
            <a:r>
              <a:rPr lang="en-GB" sz="1100">
                <a:solidFill>
                  <a:srgbClr val="96CCEE"/>
                </a:solidFill>
                <a:latin typeface="Calibri" pitchFamily="34" charset="0"/>
                <a:cs typeface="Calibri" pitchFamily="34" charset="0"/>
              </a:rPr>
              <a:t>andemic &amp; </a:t>
            </a:r>
            <a:r>
              <a:rPr lang="en-GB" sz="1100" b="1">
                <a:solidFill>
                  <a:srgbClr val="96CCEE"/>
                </a:solidFill>
                <a:latin typeface="Calibri" pitchFamily="34" charset="0"/>
                <a:cs typeface="Calibri" pitchFamily="34" charset="0"/>
              </a:rPr>
              <a:t>E</a:t>
            </a:r>
            <a:r>
              <a:rPr lang="en-GB" sz="1100">
                <a:solidFill>
                  <a:srgbClr val="96CCEE"/>
                </a:solidFill>
                <a:latin typeface="Calibri" pitchFamily="34" charset="0"/>
                <a:cs typeface="Calibri" pitchFamily="34" charset="0"/>
              </a:rPr>
              <a:t>pidemic </a:t>
            </a:r>
            <a:r>
              <a:rPr lang="en-GB" sz="1100" b="1">
                <a:solidFill>
                  <a:srgbClr val="96CCEE"/>
                </a:solidFill>
                <a:latin typeface="Calibri" pitchFamily="34" charset="0"/>
                <a:cs typeface="Calibri" pitchFamily="34" charset="0"/>
              </a:rPr>
              <a:t>D</a:t>
            </a:r>
            <a:r>
              <a:rPr lang="en-GB" sz="1100">
                <a:solidFill>
                  <a:srgbClr val="96CCEE"/>
                </a:solidFill>
                <a:latin typeface="Calibri" pitchFamily="34" charset="0"/>
                <a:cs typeface="Calibri" pitchFamily="34" charset="0"/>
              </a:rPr>
              <a:t>iseases</a:t>
            </a:r>
            <a:r>
              <a:rPr lang="en-GB" sz="1100" b="1">
                <a:solidFill>
                  <a:srgbClr val="96CCEE"/>
                </a:solidFill>
                <a:latin typeface="Calibri" pitchFamily="34" charset="0"/>
                <a:cs typeface="Calibri" pitchFamily="34" charset="0"/>
              </a:rPr>
              <a:t> </a:t>
            </a:r>
            <a:r>
              <a:rPr lang="en-GB" sz="1100">
                <a:solidFill>
                  <a:srgbClr val="96CCEE"/>
                </a:solidFill>
                <a:latin typeface="Calibri" pitchFamily="34" charset="0"/>
                <a:cs typeface="Calibri" pitchFamily="34" charset="0"/>
              </a:rPr>
              <a:t>department</a:t>
            </a:r>
          </a:p>
        </p:txBody>
      </p:sp>
      <p:sp>
        <p:nvSpPr>
          <p:cNvPr id="10247" name="Rectangle 14"/>
          <p:cNvSpPr>
            <a:spLocks noChangeArrowheads="1"/>
          </p:cNvSpPr>
          <p:nvPr/>
        </p:nvSpPr>
        <p:spPr bwMode="auto">
          <a:xfrm>
            <a:off x="2628900" y="6491288"/>
            <a:ext cx="325438"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4875" eaLnBrk="1" hangingPunct="1"/>
            <a:fld id="{81497931-823A-4775-8954-4F1607319435}" type="slidenum">
              <a:rPr lang="ar-SA" sz="1000">
                <a:solidFill>
                  <a:srgbClr val="72BBE8"/>
                </a:solidFill>
                <a:latin typeface="Calibri" pitchFamily="34" charset="0"/>
              </a:rPr>
              <a:pPr defTabSz="904875" eaLnBrk="1" hangingPunct="1"/>
              <a:t>‹Nº›</a:t>
            </a:fld>
            <a:r>
              <a:rPr lang="en-GB" sz="1500" b="1">
                <a:solidFill>
                  <a:srgbClr val="72BBE8"/>
                </a:solidFill>
                <a:latin typeface="Arial Narrow" pitchFamily="34" charset="0"/>
              </a:rPr>
              <a:t> </a:t>
            </a:r>
            <a:endParaRPr lang="en-US" sz="2100" b="1" baseline="14000">
              <a:solidFill>
                <a:srgbClr val="FFFFFF"/>
              </a:solidFill>
              <a:latin typeface="Arial Narrow" pitchFamily="34" charset="0"/>
            </a:endParaRPr>
          </a:p>
        </p:txBody>
      </p:sp>
      <p:pic>
        <p:nvPicPr>
          <p:cNvPr id="10248" name="Picture 17" descr="WHO-EN-white-H"/>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810500" y="6435725"/>
            <a:ext cx="124777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9" name="Rectangle 14"/>
          <p:cNvSpPr>
            <a:spLocks noChangeArrowheads="1"/>
          </p:cNvSpPr>
          <p:nvPr userDrawn="1"/>
        </p:nvSpPr>
        <p:spPr bwMode="auto">
          <a:xfrm>
            <a:off x="2514600" y="6527800"/>
            <a:ext cx="177800"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defTabSz="904875" eaLnBrk="1" hangingPunct="1"/>
            <a:r>
              <a:rPr lang="en-US" sz="2100" b="1" baseline="14000">
                <a:solidFill>
                  <a:srgbClr val="FFFFFF"/>
                </a:solidFill>
                <a:latin typeface="Arial Narrow" pitchFamily="34" charset="0"/>
              </a:rPr>
              <a:t>|</a:t>
            </a:r>
          </a:p>
        </p:txBody>
      </p:sp>
    </p:spTree>
  </p:cSld>
  <p:clrMap bg1="lt1" tx1="dk1" bg2="lt2" tx2="dk2" accent1="accent1" accent2="accent2" accent3="accent3" accent4="accent4" accent5="accent5" accent6="accent6" hlink="hlink" folHlink="folHlink"/>
  <p:sldLayoutIdLst>
    <p:sldLayoutId id="2147487843" r:id="rId1"/>
    <p:sldLayoutId id="2147487748" r:id="rId2"/>
    <p:sldLayoutId id="2147487749" r:id="rId3"/>
    <p:sldLayoutId id="2147487750" r:id="rId4"/>
    <p:sldLayoutId id="2147487751" r:id="rId5"/>
    <p:sldLayoutId id="2147487752" r:id="rId6"/>
    <p:sldLayoutId id="2147487753" r:id="rId7"/>
    <p:sldLayoutId id="2147487754" r:id="rId8"/>
    <p:sldLayoutId id="2147487755" r:id="rId9"/>
    <p:sldLayoutId id="2147487756" r:id="rId10"/>
    <p:sldLayoutId id="2147487757" r:id="rId11"/>
  </p:sldLayoutIdLst>
  <p:timing>
    <p:tnLst>
      <p:par>
        <p:cTn id="1" dur="indefinite" restart="never" nodeType="tmRoot"/>
      </p:par>
    </p:tnLst>
  </p:timing>
  <p:txStyles>
    <p:titleStyle>
      <a:lvl1pPr algn="ctr" defTabSz="904875" rtl="0" eaLnBrk="0" fontAlgn="base" hangingPunct="0">
        <a:spcBef>
          <a:spcPct val="0"/>
        </a:spcBef>
        <a:spcAft>
          <a:spcPct val="0"/>
        </a:spcAft>
        <a:defRPr sz="2800" b="1">
          <a:solidFill>
            <a:srgbClr val="000066"/>
          </a:solidFill>
          <a:latin typeface="+mj-lt"/>
          <a:ea typeface="+mj-ea"/>
          <a:cs typeface="+mj-cs"/>
        </a:defRPr>
      </a:lvl1pPr>
      <a:lvl2pPr algn="ctr" defTabSz="904875" rtl="0" eaLnBrk="0" fontAlgn="base" hangingPunct="0">
        <a:spcBef>
          <a:spcPct val="0"/>
        </a:spcBef>
        <a:spcAft>
          <a:spcPct val="0"/>
        </a:spcAft>
        <a:defRPr sz="2800" b="1">
          <a:solidFill>
            <a:srgbClr val="000066"/>
          </a:solidFill>
          <a:latin typeface="Arial" charset="0"/>
          <a:cs typeface="Arial" charset="0"/>
        </a:defRPr>
      </a:lvl2pPr>
      <a:lvl3pPr algn="ctr" defTabSz="904875" rtl="0" eaLnBrk="0" fontAlgn="base" hangingPunct="0">
        <a:spcBef>
          <a:spcPct val="0"/>
        </a:spcBef>
        <a:spcAft>
          <a:spcPct val="0"/>
        </a:spcAft>
        <a:defRPr sz="2800" b="1">
          <a:solidFill>
            <a:srgbClr val="000066"/>
          </a:solidFill>
          <a:latin typeface="Arial" charset="0"/>
          <a:cs typeface="Arial" charset="0"/>
        </a:defRPr>
      </a:lvl3pPr>
      <a:lvl4pPr algn="ctr" defTabSz="904875" rtl="0" eaLnBrk="0" fontAlgn="base" hangingPunct="0">
        <a:spcBef>
          <a:spcPct val="0"/>
        </a:spcBef>
        <a:spcAft>
          <a:spcPct val="0"/>
        </a:spcAft>
        <a:defRPr sz="2800" b="1">
          <a:solidFill>
            <a:srgbClr val="000066"/>
          </a:solidFill>
          <a:latin typeface="Arial" charset="0"/>
          <a:cs typeface="Arial" charset="0"/>
        </a:defRPr>
      </a:lvl4pPr>
      <a:lvl5pPr algn="ctr" defTabSz="904875" rtl="0" eaLnBrk="0" fontAlgn="base" hangingPunct="0">
        <a:spcBef>
          <a:spcPct val="0"/>
        </a:spcBef>
        <a:spcAft>
          <a:spcPct val="0"/>
        </a:spcAft>
        <a:defRPr sz="2800" b="1">
          <a:solidFill>
            <a:srgbClr val="000066"/>
          </a:solidFill>
          <a:latin typeface="Arial" charset="0"/>
          <a:cs typeface="Arial" charset="0"/>
        </a:defRPr>
      </a:lvl5pPr>
      <a:lvl6pPr marL="397118" algn="ctr" defTabSz="905988" rtl="0" fontAlgn="base">
        <a:spcBef>
          <a:spcPct val="0"/>
        </a:spcBef>
        <a:spcAft>
          <a:spcPct val="0"/>
        </a:spcAft>
        <a:defRPr sz="3500" b="1">
          <a:solidFill>
            <a:srgbClr val="000066"/>
          </a:solidFill>
          <a:latin typeface="Arial" charset="0"/>
          <a:cs typeface="Arial" charset="0"/>
        </a:defRPr>
      </a:lvl6pPr>
      <a:lvl7pPr marL="794280" algn="ctr" defTabSz="905988" rtl="0" fontAlgn="base">
        <a:spcBef>
          <a:spcPct val="0"/>
        </a:spcBef>
        <a:spcAft>
          <a:spcPct val="0"/>
        </a:spcAft>
        <a:defRPr sz="3500" b="1">
          <a:solidFill>
            <a:srgbClr val="000066"/>
          </a:solidFill>
          <a:latin typeface="Arial" charset="0"/>
          <a:cs typeface="Arial" charset="0"/>
        </a:defRPr>
      </a:lvl7pPr>
      <a:lvl8pPr marL="1191434" algn="ctr" defTabSz="905988" rtl="0" fontAlgn="base">
        <a:spcBef>
          <a:spcPct val="0"/>
        </a:spcBef>
        <a:spcAft>
          <a:spcPct val="0"/>
        </a:spcAft>
        <a:defRPr sz="3500" b="1">
          <a:solidFill>
            <a:srgbClr val="000066"/>
          </a:solidFill>
          <a:latin typeface="Arial" charset="0"/>
          <a:cs typeface="Arial" charset="0"/>
        </a:defRPr>
      </a:lvl8pPr>
      <a:lvl9pPr marL="1588582" algn="ctr" defTabSz="905988" rtl="0" fontAlgn="base">
        <a:spcBef>
          <a:spcPct val="0"/>
        </a:spcBef>
        <a:spcAft>
          <a:spcPct val="0"/>
        </a:spcAft>
        <a:defRPr sz="3500" b="1">
          <a:solidFill>
            <a:srgbClr val="000066"/>
          </a:solidFill>
          <a:latin typeface="Arial" charset="0"/>
          <a:cs typeface="Arial" charset="0"/>
        </a:defRPr>
      </a:lvl9pPr>
    </p:titleStyle>
    <p:bodyStyle>
      <a:lvl1pPr marL="336550" indent="-336550" algn="l" defTabSz="90487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6925" indent="-277813" algn="l" defTabSz="904875"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43013" indent="-265113" algn="l" defTabSz="90487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47825" indent="-222250" algn="l" defTabSz="904875"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0088" indent="-141288" algn="r" defTabSz="904875" rtl="1" eaLnBrk="0" fontAlgn="base" hangingPunct="0">
        <a:spcBef>
          <a:spcPct val="20000"/>
        </a:spcBef>
        <a:spcAft>
          <a:spcPct val="0"/>
        </a:spcAft>
        <a:buChar char="»"/>
        <a:defRPr sz="2000">
          <a:solidFill>
            <a:srgbClr val="000066"/>
          </a:solidFill>
          <a:latin typeface="+mn-lt"/>
          <a:cs typeface="+mn-cs"/>
        </a:defRPr>
      </a:lvl5pPr>
      <a:lvl6pPr marL="2367705" indent="-143416" algn="r" defTabSz="905988" rtl="1" fontAlgn="base">
        <a:spcBef>
          <a:spcPct val="20000"/>
        </a:spcBef>
        <a:spcAft>
          <a:spcPct val="0"/>
        </a:spcAft>
        <a:buChar char="»"/>
        <a:defRPr sz="2000">
          <a:solidFill>
            <a:srgbClr val="000066"/>
          </a:solidFill>
          <a:latin typeface="+mn-lt"/>
          <a:cs typeface="+mn-cs"/>
        </a:defRPr>
      </a:lvl6pPr>
      <a:lvl7pPr marL="2764852" indent="-143416" algn="r" defTabSz="905988" rtl="1" fontAlgn="base">
        <a:spcBef>
          <a:spcPct val="20000"/>
        </a:spcBef>
        <a:spcAft>
          <a:spcPct val="0"/>
        </a:spcAft>
        <a:buChar char="»"/>
        <a:defRPr sz="2000">
          <a:solidFill>
            <a:srgbClr val="000066"/>
          </a:solidFill>
          <a:latin typeface="+mn-lt"/>
          <a:cs typeface="+mn-cs"/>
        </a:defRPr>
      </a:lvl7pPr>
      <a:lvl8pPr marL="3161997" indent="-143416" algn="r" defTabSz="905988" rtl="1" fontAlgn="base">
        <a:spcBef>
          <a:spcPct val="20000"/>
        </a:spcBef>
        <a:spcAft>
          <a:spcPct val="0"/>
        </a:spcAft>
        <a:buChar char="»"/>
        <a:defRPr sz="2000">
          <a:solidFill>
            <a:srgbClr val="000066"/>
          </a:solidFill>
          <a:latin typeface="+mn-lt"/>
          <a:cs typeface="+mn-cs"/>
        </a:defRPr>
      </a:lvl8pPr>
      <a:lvl9pPr marL="3559146" indent="-143416" algn="r" defTabSz="905988"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4280" rtl="0" eaLnBrk="1" latinLnBrk="0" hangingPunct="1">
        <a:defRPr sz="1600" kern="1200">
          <a:solidFill>
            <a:schemeClr val="tx1"/>
          </a:solidFill>
          <a:latin typeface="+mn-lt"/>
          <a:ea typeface="+mn-ea"/>
          <a:cs typeface="+mn-cs"/>
        </a:defRPr>
      </a:lvl1pPr>
      <a:lvl2pPr marL="397118" algn="l" defTabSz="794280" rtl="0" eaLnBrk="1" latinLnBrk="0" hangingPunct="1">
        <a:defRPr sz="1600" kern="1200">
          <a:solidFill>
            <a:schemeClr val="tx1"/>
          </a:solidFill>
          <a:latin typeface="+mn-lt"/>
          <a:ea typeface="+mn-ea"/>
          <a:cs typeface="+mn-cs"/>
        </a:defRPr>
      </a:lvl2pPr>
      <a:lvl3pPr marL="794280" algn="l" defTabSz="794280" rtl="0" eaLnBrk="1" latinLnBrk="0" hangingPunct="1">
        <a:defRPr sz="1600" kern="1200">
          <a:solidFill>
            <a:schemeClr val="tx1"/>
          </a:solidFill>
          <a:latin typeface="+mn-lt"/>
          <a:ea typeface="+mn-ea"/>
          <a:cs typeface="+mn-cs"/>
        </a:defRPr>
      </a:lvl3pPr>
      <a:lvl4pPr marL="1191434" algn="l" defTabSz="794280" rtl="0" eaLnBrk="1" latinLnBrk="0" hangingPunct="1">
        <a:defRPr sz="1600" kern="1200">
          <a:solidFill>
            <a:schemeClr val="tx1"/>
          </a:solidFill>
          <a:latin typeface="+mn-lt"/>
          <a:ea typeface="+mn-ea"/>
          <a:cs typeface="+mn-cs"/>
        </a:defRPr>
      </a:lvl4pPr>
      <a:lvl5pPr marL="1588582" algn="l" defTabSz="794280" rtl="0" eaLnBrk="1" latinLnBrk="0" hangingPunct="1">
        <a:defRPr sz="1600" kern="1200">
          <a:solidFill>
            <a:schemeClr val="tx1"/>
          </a:solidFill>
          <a:latin typeface="+mn-lt"/>
          <a:ea typeface="+mn-ea"/>
          <a:cs typeface="+mn-cs"/>
        </a:defRPr>
      </a:lvl5pPr>
      <a:lvl6pPr marL="1985729" algn="l" defTabSz="794280" rtl="0" eaLnBrk="1" latinLnBrk="0" hangingPunct="1">
        <a:defRPr sz="1600" kern="1200">
          <a:solidFill>
            <a:schemeClr val="tx1"/>
          </a:solidFill>
          <a:latin typeface="+mn-lt"/>
          <a:ea typeface="+mn-ea"/>
          <a:cs typeface="+mn-cs"/>
        </a:defRPr>
      </a:lvl6pPr>
      <a:lvl7pPr marL="2382875" algn="l" defTabSz="794280" rtl="0" eaLnBrk="1" latinLnBrk="0" hangingPunct="1">
        <a:defRPr sz="1600" kern="1200">
          <a:solidFill>
            <a:schemeClr val="tx1"/>
          </a:solidFill>
          <a:latin typeface="+mn-lt"/>
          <a:ea typeface="+mn-ea"/>
          <a:cs typeface="+mn-cs"/>
        </a:defRPr>
      </a:lvl7pPr>
      <a:lvl8pPr marL="2780020" algn="l" defTabSz="794280" rtl="0" eaLnBrk="1" latinLnBrk="0" hangingPunct="1">
        <a:defRPr sz="1600" kern="1200">
          <a:solidFill>
            <a:schemeClr val="tx1"/>
          </a:solidFill>
          <a:latin typeface="+mn-lt"/>
          <a:ea typeface="+mn-ea"/>
          <a:cs typeface="+mn-cs"/>
        </a:defRPr>
      </a:lvl8pPr>
      <a:lvl9pPr marL="3177167" algn="l" defTabSz="7942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5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5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5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5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2123728" y="404664"/>
            <a:ext cx="6336705" cy="1904493"/>
          </a:xfrm>
          <a:prstGeom prst="rect">
            <a:avLst/>
          </a:prstGeom>
        </p:spPr>
        <p:txBody>
          <a:bodyPr anchorCtr="0"/>
          <a:lstStyle/>
          <a:p>
            <a:pPr>
              <a:lnSpc>
                <a:spcPct val="100000"/>
              </a:lnSpc>
            </a:pPr>
            <a:r>
              <a:rPr lang="en-US" altLang="en-US" sz="3600" b="1" dirty="0" err="1" smtClean="0">
                <a:latin typeface="Calibri" pitchFamily="34" charset="0"/>
              </a:rPr>
              <a:t>Evaluación</a:t>
            </a:r>
            <a:r>
              <a:rPr lang="en-US" altLang="en-US" sz="3600" b="1" dirty="0" smtClean="0">
                <a:latin typeface="Calibri" pitchFamily="34" charset="0"/>
              </a:rPr>
              <a:t> del Plan </a:t>
            </a:r>
            <a:r>
              <a:rPr lang="en-US" altLang="en-US" sz="3600" b="1" dirty="0">
                <a:latin typeface="Calibri" pitchFamily="34" charset="0"/>
              </a:rPr>
              <a:t>Nacional </a:t>
            </a:r>
            <a:r>
              <a:rPr lang="en-US" altLang="en-US" sz="3600" b="1" dirty="0" smtClean="0">
                <a:latin typeface="Calibri" pitchFamily="34" charset="0"/>
              </a:rPr>
              <a:t>de </a:t>
            </a:r>
            <a:r>
              <a:rPr lang="en-US" altLang="en-US" sz="3600" b="1" dirty="0" err="1" smtClean="0">
                <a:latin typeface="Calibri" pitchFamily="34" charset="0"/>
              </a:rPr>
              <a:t>Eliminación</a:t>
            </a:r>
            <a:r>
              <a:rPr lang="en-US" altLang="en-US" sz="3600" b="1" dirty="0" smtClean="0">
                <a:latin typeface="Calibri" pitchFamily="34" charset="0"/>
              </a:rPr>
              <a:t> de la Malaria 2011-2014, El Salvador</a:t>
            </a:r>
            <a:r>
              <a:rPr lang="en-US" altLang="en-US" sz="3600" b="1" dirty="0">
                <a:latin typeface="Calibri" pitchFamily="34" charset="0"/>
              </a:rPr>
              <a:t/>
            </a:r>
            <a:br>
              <a:rPr lang="en-US" altLang="en-US" sz="3600" b="1" dirty="0">
                <a:latin typeface="Calibri" pitchFamily="34" charset="0"/>
              </a:rPr>
            </a:br>
            <a:r>
              <a:rPr lang="en-US" altLang="en-US" sz="3600" b="1" dirty="0">
                <a:latin typeface="Calibri" pitchFamily="34" charset="0"/>
              </a:rPr>
              <a:t/>
            </a:r>
            <a:br>
              <a:rPr lang="en-US" altLang="en-US" sz="3600" b="1" dirty="0">
                <a:latin typeface="Calibri" pitchFamily="34" charset="0"/>
              </a:rPr>
            </a:br>
            <a:endParaRPr lang="es-ES" altLang="en-US" sz="4400" b="1" dirty="0">
              <a:latin typeface="Calibri" pitchFamily="34" charset="0"/>
            </a:endParaRPr>
          </a:p>
        </p:txBody>
      </p:sp>
      <p:pic>
        <p:nvPicPr>
          <p:cNvPr id="6152" name="Picture 8" descr="op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3900" y="3390900"/>
            <a:ext cx="76200" cy="76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5344" y="5417197"/>
            <a:ext cx="4822825" cy="1420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27784" y="2240868"/>
            <a:ext cx="4176464" cy="3132348"/>
          </a:xfrm>
          <a:prstGeom prst="rect">
            <a:avLst/>
          </a:prstGeom>
        </p:spPr>
      </p:pic>
    </p:spTree>
    <p:extLst>
      <p:ext uri="{BB962C8B-B14F-4D97-AF65-F5344CB8AC3E}">
        <p14:creationId xmlns:p14="http://schemas.microsoft.com/office/powerpoint/2010/main" xmlns="" val="35233314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908720"/>
          </a:xfrm>
        </p:spPr>
        <p:txBody>
          <a:bodyPr/>
          <a:lstStyle/>
          <a:p>
            <a:r>
              <a:rPr lang="en-US" sz="4000" b="1" dirty="0" err="1" smtClean="0">
                <a:solidFill>
                  <a:schemeClr val="tx2"/>
                </a:solidFill>
                <a:latin typeface="Calibri" panose="020F0502020204030204" pitchFamily="34" charset="0"/>
              </a:rPr>
              <a:t>Distribucion</a:t>
            </a:r>
            <a:r>
              <a:rPr lang="en-US" sz="4000" b="1" dirty="0" smtClean="0">
                <a:solidFill>
                  <a:schemeClr val="tx2"/>
                </a:solidFill>
                <a:latin typeface="Calibri" panose="020F0502020204030204" pitchFamily="34" charset="0"/>
              </a:rPr>
              <a:t> de Col Vol</a:t>
            </a:r>
            <a:endParaRPr lang="en-US" sz="4000" b="1" dirty="0">
              <a:solidFill>
                <a:schemeClr val="tx2"/>
              </a:solidFill>
              <a:latin typeface="Calibri" panose="020F0502020204030204" pitchFamily="34" charset="0"/>
            </a:endParaRPr>
          </a:p>
        </p:txBody>
      </p:sp>
      <p:pic>
        <p:nvPicPr>
          <p:cNvPr id="4098" name="Gráfico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340768"/>
            <a:ext cx="8208912"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891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809" y="1124744"/>
            <a:ext cx="7880631" cy="55608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1 Título"/>
          <p:cNvSpPr>
            <a:spLocks noGrp="1"/>
          </p:cNvSpPr>
          <p:nvPr>
            <p:ph type="title"/>
          </p:nvPr>
        </p:nvSpPr>
        <p:spPr>
          <a:xfrm>
            <a:off x="467544" y="116632"/>
            <a:ext cx="8229600" cy="908720"/>
          </a:xfrm>
        </p:spPr>
        <p:txBody>
          <a:bodyPr/>
          <a:lstStyle/>
          <a:p>
            <a:r>
              <a:rPr lang="en-US" sz="4000" b="1" dirty="0" err="1" smtClean="0">
                <a:solidFill>
                  <a:schemeClr val="tx2"/>
                </a:solidFill>
                <a:latin typeface="Calibri" panose="020F0502020204030204" pitchFamily="34" charset="0"/>
              </a:rPr>
              <a:t>Densidad</a:t>
            </a:r>
            <a:r>
              <a:rPr lang="en-US" sz="4000" b="1" dirty="0" smtClean="0">
                <a:solidFill>
                  <a:schemeClr val="tx2"/>
                </a:solidFill>
                <a:latin typeface="Calibri" panose="020F0502020204030204" pitchFamily="34" charset="0"/>
              </a:rPr>
              <a:t> de Col Vol </a:t>
            </a:r>
            <a:r>
              <a:rPr lang="en-US" sz="4000" b="1" dirty="0" err="1" smtClean="0">
                <a:solidFill>
                  <a:schemeClr val="tx2"/>
                </a:solidFill>
                <a:latin typeface="Calibri" panose="020F0502020204030204" pitchFamily="34" charset="0"/>
              </a:rPr>
              <a:t>por</a:t>
            </a:r>
            <a:r>
              <a:rPr lang="en-US" sz="4000" b="1" dirty="0" smtClean="0">
                <a:solidFill>
                  <a:schemeClr val="tx2"/>
                </a:solidFill>
                <a:latin typeface="Calibri" panose="020F0502020204030204" pitchFamily="34" charset="0"/>
              </a:rPr>
              <a:t> hab.</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318947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7" y="1556792"/>
            <a:ext cx="8538287" cy="45365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1 Título"/>
          <p:cNvSpPr>
            <a:spLocks noGrp="1"/>
          </p:cNvSpPr>
          <p:nvPr>
            <p:ph type="title"/>
          </p:nvPr>
        </p:nvSpPr>
        <p:spPr>
          <a:xfrm>
            <a:off x="467544" y="116632"/>
            <a:ext cx="8229600" cy="908720"/>
          </a:xfrm>
        </p:spPr>
        <p:txBody>
          <a:bodyPr/>
          <a:lstStyle/>
          <a:p>
            <a:r>
              <a:rPr lang="en-US" sz="4000" b="1" dirty="0" err="1" smtClean="0">
                <a:solidFill>
                  <a:schemeClr val="tx2"/>
                </a:solidFill>
                <a:latin typeface="Calibri" panose="020F0502020204030204" pitchFamily="34" charset="0"/>
              </a:rPr>
              <a:t>Focos</a:t>
            </a:r>
            <a:r>
              <a:rPr lang="en-US" sz="4000" b="1" dirty="0" smtClean="0">
                <a:solidFill>
                  <a:schemeClr val="tx2"/>
                </a:solidFill>
                <a:latin typeface="Calibri" panose="020F0502020204030204" pitchFamily="34" charset="0"/>
              </a:rPr>
              <a:t> de malaria </a:t>
            </a:r>
            <a:r>
              <a:rPr lang="en-US" sz="4000" b="1" dirty="0" err="1" smtClean="0">
                <a:solidFill>
                  <a:schemeClr val="tx2"/>
                </a:solidFill>
                <a:latin typeface="Calibri" panose="020F0502020204030204" pitchFamily="34" charset="0"/>
              </a:rPr>
              <a:t>en</a:t>
            </a:r>
            <a:r>
              <a:rPr lang="en-US" sz="4000" b="1" dirty="0" smtClean="0">
                <a:solidFill>
                  <a:schemeClr val="tx2"/>
                </a:solidFill>
                <a:latin typeface="Calibri" panose="020F0502020204030204" pitchFamily="34" charset="0"/>
              </a:rPr>
              <a:t> 2013 y 2014</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44589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6752" y="2532063"/>
            <a:ext cx="13643422" cy="2625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Clasificacion</a:t>
            </a:r>
            <a:r>
              <a:rPr lang="en-US" sz="4000" b="1" dirty="0" smtClean="0">
                <a:solidFill>
                  <a:schemeClr val="tx2"/>
                </a:solidFill>
                <a:latin typeface="Calibri" panose="020F0502020204030204" pitchFamily="34" charset="0"/>
              </a:rPr>
              <a:t> de </a:t>
            </a:r>
            <a:r>
              <a:rPr lang="en-US" sz="4000" b="1" dirty="0" err="1" smtClean="0">
                <a:solidFill>
                  <a:schemeClr val="tx2"/>
                </a:solidFill>
                <a:latin typeface="Calibri" panose="020F0502020204030204" pitchFamily="34" charset="0"/>
              </a:rPr>
              <a:t>municipios</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segun</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estratos</a:t>
            </a:r>
            <a:r>
              <a:rPr lang="en-US" sz="4000" b="1" dirty="0" smtClean="0">
                <a:solidFill>
                  <a:schemeClr val="tx2"/>
                </a:solidFill>
                <a:latin typeface="Calibri" panose="020F0502020204030204" pitchFamily="34" charset="0"/>
              </a:rPr>
              <a:t> de </a:t>
            </a:r>
            <a:r>
              <a:rPr lang="en-US" sz="4000" b="1" dirty="0" err="1" smtClean="0">
                <a:solidFill>
                  <a:schemeClr val="tx2"/>
                </a:solidFill>
                <a:latin typeface="Calibri" panose="020F0502020204030204" pitchFamily="34" charset="0"/>
              </a:rPr>
              <a:t>riesgo</a:t>
            </a:r>
            <a:r>
              <a:rPr lang="en-US" sz="4000" b="1" dirty="0" smtClean="0">
                <a:solidFill>
                  <a:schemeClr val="tx2"/>
                </a:solidFill>
                <a:latin typeface="Calibri" panose="020F0502020204030204" pitchFamily="34" charset="0"/>
              </a:rPr>
              <a:t>, 2011 y 2014</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2962983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489" y="1854771"/>
            <a:ext cx="11214271" cy="4166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Gastos</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estimado</a:t>
            </a:r>
            <a:r>
              <a:rPr lang="en-US" sz="4000" b="1" dirty="0" smtClean="0">
                <a:solidFill>
                  <a:schemeClr val="tx2"/>
                </a:solidFill>
                <a:latin typeface="Calibri" panose="020F0502020204030204" pitchFamily="34" charset="0"/>
              </a:rPr>
              <a:t> del </a:t>
            </a:r>
            <a:r>
              <a:rPr lang="en-US" sz="4000" b="1" dirty="0" err="1" smtClean="0">
                <a:solidFill>
                  <a:schemeClr val="tx2"/>
                </a:solidFill>
                <a:latin typeface="Calibri" panose="020F0502020204030204" pitchFamily="34" charset="0"/>
              </a:rPr>
              <a:t>Programa</a:t>
            </a:r>
            <a:r>
              <a:rPr lang="en-US" sz="4000" b="1" dirty="0" smtClean="0">
                <a:solidFill>
                  <a:schemeClr val="tx2"/>
                </a:solidFill>
                <a:latin typeface="Calibri" panose="020F0502020204030204" pitchFamily="34" charset="0"/>
              </a:rPr>
              <a:t> de Malaria, 2011 y 2014</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253209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181224"/>
            <a:ext cx="11822180" cy="3263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Gastos</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estimado</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por</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linea</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estrategica</a:t>
            </a:r>
            <a:r>
              <a:rPr lang="en-US" sz="4000" b="1" dirty="0" smtClean="0">
                <a:solidFill>
                  <a:schemeClr val="tx2"/>
                </a:solidFill>
                <a:latin typeface="Calibri" panose="020F0502020204030204" pitchFamily="34" charset="0"/>
              </a:rPr>
              <a:t>, 2011 y 2014</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385387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544616"/>
          </a:xfrm>
        </p:spPr>
        <p:txBody>
          <a:bodyPr/>
          <a:lstStyle/>
          <a:p>
            <a:pPr lvl="0" fontAlgn="t"/>
            <a:r>
              <a:rPr lang="es-MX" sz="2200" b="1" dirty="0">
                <a:solidFill>
                  <a:schemeClr val="tx2"/>
                </a:solidFill>
                <a:latin typeface="Calibri" panose="020F0502020204030204" pitchFamily="34" charset="0"/>
              </a:rPr>
              <a:t>Atención Médica, Resistencia Antimicrobiana (Diagnóstico y Tratamiento).</a:t>
            </a:r>
            <a:endParaRPr lang="en-US" sz="22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No se han podido capacitar en el tema de eliminación de Malaria a toda la red de Colaboradores Voluntarios, sino solo a aquellos COL VOL donde se encuentran los municipios con focos de transmisión activa.</a:t>
            </a:r>
            <a:endParaRPr lang="en-US" sz="1400" dirty="0">
              <a:solidFill>
                <a:schemeClr val="tx2"/>
              </a:solidFill>
              <a:latin typeface="Calibri" panose="020F0502020204030204" pitchFamily="34" charset="0"/>
            </a:endParaRPr>
          </a:p>
          <a:p>
            <a:pPr lvl="1" fontAlgn="t"/>
            <a:r>
              <a:rPr lang="es-MX" sz="1400" dirty="0">
                <a:solidFill>
                  <a:schemeClr val="tx2"/>
                </a:solidFill>
                <a:latin typeface="Calibri" panose="020F0502020204030204" pitchFamily="34" charset="0"/>
              </a:rPr>
              <a:t>E</a:t>
            </a:r>
            <a:r>
              <a:rPr lang="es-SV" sz="1400" dirty="0">
                <a:solidFill>
                  <a:schemeClr val="tx2"/>
                </a:solidFill>
                <a:latin typeface="Calibri" panose="020F0502020204030204" pitchFamily="34" charset="0"/>
              </a:rPr>
              <a:t>n los establecimientos de salud no se cuentan con algoritmos de atención y abordaje del paciente con Malaria (en digital e impresos).</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No existe una planificación oportuna en la compra de medicamentos </a:t>
            </a:r>
            <a:r>
              <a:rPr lang="es-SV" sz="1400" dirty="0" err="1">
                <a:solidFill>
                  <a:schemeClr val="tx2"/>
                </a:solidFill>
                <a:latin typeface="Calibri" panose="020F0502020204030204" pitchFamily="34" charset="0"/>
              </a:rPr>
              <a:t>antimaláricos</a:t>
            </a:r>
            <a:r>
              <a:rPr lang="es-SV" sz="1400" dirty="0">
                <a:solidFill>
                  <a:schemeClr val="tx2"/>
                </a:solidFill>
                <a:latin typeface="Calibri" panose="020F0502020204030204" pitchFamily="34" charset="0"/>
              </a:rPr>
              <a:t> que asegure su disponibilidad, al momento el único mecanismo que ha permitido la compra de medicamentos </a:t>
            </a:r>
            <a:r>
              <a:rPr lang="es-SV" sz="2200" dirty="0" err="1">
                <a:solidFill>
                  <a:schemeClr val="tx2"/>
                </a:solidFill>
                <a:latin typeface="Calibri" panose="020F0502020204030204" pitchFamily="34" charset="0"/>
              </a:rPr>
              <a:t>antimalaricos</a:t>
            </a:r>
            <a:r>
              <a:rPr lang="es-SV" sz="2200" dirty="0">
                <a:solidFill>
                  <a:schemeClr val="tx2"/>
                </a:solidFill>
                <a:latin typeface="Calibri" panose="020F0502020204030204" pitchFamily="34" charset="0"/>
              </a:rPr>
              <a:t> ha sido a través del Fondo Estratégico de OPS/OMS.</a:t>
            </a:r>
            <a:r>
              <a:rPr lang="es-SV" sz="2200" dirty="0">
                <a:latin typeface="Calibri" panose="020F0502020204030204" pitchFamily="34" charset="0"/>
              </a:rPr>
              <a:t> </a:t>
            </a:r>
            <a:endParaRPr lang="en-US" sz="2200" dirty="0">
              <a:latin typeface="Calibri" panose="020F0502020204030204" pitchFamily="34" charset="0"/>
            </a:endParaRPr>
          </a:p>
          <a:p>
            <a:pPr lvl="0" fontAlgn="t"/>
            <a:r>
              <a:rPr lang="es-MX" sz="2200" b="1" dirty="0">
                <a:solidFill>
                  <a:schemeClr val="tx2"/>
                </a:solidFill>
                <a:latin typeface="Calibri" panose="020F0502020204030204" pitchFamily="34" charset="0"/>
              </a:rPr>
              <a:t>Promoción, Educación y Participación Comunitaria.</a:t>
            </a:r>
            <a:endParaRPr lang="en-US" sz="22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No se ha realizado un estudio de Conocimientos, Actitudes y Practicas (CAP) sobre Malaria a nivel nacional.</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No se cuenta con una estrategia IEC/CCC en aras de la eliminación de la Malaria en el país.</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Se necesita elaborar diferente tipos de materiales educativos como: banner, videos, cuñas radiales, </a:t>
            </a:r>
            <a:r>
              <a:rPr lang="es-SV" sz="1400" dirty="0" err="1">
                <a:solidFill>
                  <a:schemeClr val="tx2"/>
                </a:solidFill>
                <a:latin typeface="Calibri" panose="020F0502020204030204" pitchFamily="34" charset="0"/>
              </a:rPr>
              <a:t>broshure</a:t>
            </a:r>
            <a:r>
              <a:rPr lang="es-SV" sz="1400" dirty="0">
                <a:solidFill>
                  <a:schemeClr val="tx2"/>
                </a:solidFill>
                <a:latin typeface="Calibri" panose="020F0502020204030204" pitchFamily="34" charset="0"/>
              </a:rPr>
              <a:t>, </a:t>
            </a:r>
            <a:r>
              <a:rPr lang="es-SV" sz="1400" dirty="0" err="1">
                <a:solidFill>
                  <a:schemeClr val="tx2"/>
                </a:solidFill>
                <a:latin typeface="Calibri" panose="020F0502020204030204" pitchFamily="34" charset="0"/>
              </a:rPr>
              <a:t>rotafolios</a:t>
            </a:r>
            <a:r>
              <a:rPr lang="es-SV" sz="1400" dirty="0">
                <a:solidFill>
                  <a:schemeClr val="tx2"/>
                </a:solidFill>
                <a:latin typeface="Calibri" panose="020F0502020204030204" pitchFamily="34" charset="0"/>
              </a:rPr>
              <a:t>, además de la hoja volante con que cuenta la Unidad de Promoción de la Salud de nivel Central, también es necesario el financiamiento para la reproducción de los mismos.</a:t>
            </a:r>
            <a:endParaRPr lang="en-US" sz="1400" dirty="0">
              <a:solidFill>
                <a:schemeClr val="tx2"/>
              </a:solidFill>
              <a:latin typeface="Calibri" panose="020F0502020204030204" pitchFamily="34" charset="0"/>
            </a:endParaRPr>
          </a:p>
          <a:p>
            <a:pPr lvl="1" fontAlgn="t"/>
            <a:r>
              <a:rPr lang="es-SV" sz="1400" dirty="0" smtClean="0">
                <a:solidFill>
                  <a:schemeClr val="tx2"/>
                </a:solidFill>
                <a:latin typeface="Calibri" panose="020F0502020204030204" pitchFamily="34" charset="0"/>
              </a:rPr>
              <a:t>No </a:t>
            </a:r>
            <a:r>
              <a:rPr lang="es-SV" sz="1400" dirty="0">
                <a:solidFill>
                  <a:schemeClr val="tx2"/>
                </a:solidFill>
                <a:latin typeface="Calibri" panose="020F0502020204030204" pitchFamily="34" charset="0"/>
              </a:rPr>
              <a:t>se cuenta con sistema de incentivos en insumos y equipamiento para el COL VOL que permita visibilizar la importancia de su trabajo en la vigilancia y eliminación de la Malaria en el país</a:t>
            </a:r>
            <a:r>
              <a:rPr lang="es-SV" sz="1400" dirty="0" smtClean="0">
                <a:solidFill>
                  <a:schemeClr val="tx2"/>
                </a:solidFill>
                <a:latin typeface="Calibri" panose="020F0502020204030204" pitchFamily="34" charset="0"/>
              </a:rPr>
              <a:t>.</a:t>
            </a:r>
            <a:endParaRPr lang="en-US" sz="1400" dirty="0">
              <a:solidFill>
                <a:schemeClr val="tx2"/>
              </a:solidFill>
              <a:latin typeface="Calibri" panose="020F0502020204030204" pitchFamily="34" charset="0"/>
            </a:endParaRPr>
          </a:p>
        </p:txBody>
      </p:sp>
      <p:sp>
        <p:nvSpPr>
          <p:cNvPr id="4"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Brechas</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3156769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544616"/>
          </a:xfrm>
        </p:spPr>
        <p:txBody>
          <a:bodyPr/>
          <a:lstStyle/>
          <a:p>
            <a:pPr lvl="0" fontAlgn="t"/>
            <a:r>
              <a:rPr lang="es-MX" sz="2200" b="1" dirty="0">
                <a:solidFill>
                  <a:schemeClr val="tx2"/>
                </a:solidFill>
                <a:latin typeface="Calibri" panose="020F0502020204030204" pitchFamily="34" charset="0"/>
              </a:rPr>
              <a:t>Vigilancia entomológica y atención ambiental.</a:t>
            </a:r>
            <a:endParaRPr lang="en-US" sz="22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No se cuenta con una red de vigilancia entomológica a nivel nacional en Malaria (Microscopia); sin embargo si existe una red principalmente en aquellos municipios donde se diagnostican focos </a:t>
            </a:r>
            <a:r>
              <a:rPr lang="es-SV" sz="1400" dirty="0" err="1">
                <a:solidFill>
                  <a:schemeClr val="tx2"/>
                </a:solidFill>
                <a:latin typeface="Calibri" panose="020F0502020204030204" pitchFamily="34" charset="0"/>
              </a:rPr>
              <a:t>maláricos</a:t>
            </a:r>
            <a:r>
              <a:rPr lang="es-SV" sz="1400" dirty="0">
                <a:solidFill>
                  <a:schemeClr val="tx2"/>
                </a:solidFill>
                <a:latin typeface="Calibri" panose="020F0502020204030204" pitchFamily="34" charset="0"/>
              </a:rPr>
              <a:t>.</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Es necesario que la plataforma informática con que cuenta la Unidad de vectores contribuya como fuente de información al Sistema Único de Información (SUIS), de tal manera que permita la estandarización en el número de casos de enfermedades transmitidas por vectores, así como de las intervenciones que se realizan para su vigilancia y control.</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Se necesita aumentar la cantidad de recursos humanos y capacitarlos para la vigilancia entomológica de Malaria y otras </a:t>
            </a:r>
            <a:r>
              <a:rPr lang="es-SV" sz="1400" dirty="0" err="1">
                <a:solidFill>
                  <a:schemeClr val="tx2"/>
                </a:solidFill>
                <a:latin typeface="Calibri" panose="020F0502020204030204" pitchFamily="34" charset="0"/>
              </a:rPr>
              <a:t>vectorizadas</a:t>
            </a:r>
            <a:r>
              <a:rPr lang="es-SV" sz="1400" dirty="0">
                <a:solidFill>
                  <a:schemeClr val="tx2"/>
                </a:solidFill>
                <a:latin typeface="Calibri" panose="020F0502020204030204" pitchFamily="34" charset="0"/>
              </a:rPr>
              <a:t>. Algunas plazas de personal de vectores están ya jubilados, y no se ha contratado más recursos, así mismo se necesita la reclasificación de plazas, dando prioridad a aquellos municipios que se encuentren en el proceso de certificación de eliminación de Malaria.</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En la implementación del PNEM 2011 – 2014, los niveles locales no fueron capacitados para la vigilancia y control de Malaria, así mismo la mayoría de ellos no tiene el equipo y material adecuado para la vigilancia y el control entomológico (carretillas, </a:t>
            </a:r>
            <a:r>
              <a:rPr lang="es-SV" sz="1400" dirty="0" err="1">
                <a:solidFill>
                  <a:schemeClr val="tx2"/>
                </a:solidFill>
                <a:latin typeface="Calibri" panose="020F0502020204030204" pitchFamily="34" charset="0"/>
              </a:rPr>
              <a:t>capturadores</a:t>
            </a:r>
            <a:r>
              <a:rPr lang="es-SV" sz="1400" dirty="0">
                <a:solidFill>
                  <a:schemeClr val="tx2"/>
                </a:solidFill>
                <a:latin typeface="Calibri" panose="020F0502020204030204" pitchFamily="34" charset="0"/>
              </a:rPr>
              <a:t>, palas, azadones, picos, cucharones, pipetas, tubos de ensayos, lámparas entre otros), es decir un kit completo de entomología, volviéndose necesario el fortalecer al personal de vectores con capacitación en el marco de la eliminación.</a:t>
            </a:r>
            <a:endParaRPr lang="en-US" sz="1400" dirty="0">
              <a:solidFill>
                <a:schemeClr val="tx2"/>
              </a:solidFill>
              <a:latin typeface="Calibri" panose="020F0502020204030204" pitchFamily="34" charset="0"/>
            </a:endParaRPr>
          </a:p>
        </p:txBody>
      </p:sp>
      <p:sp>
        <p:nvSpPr>
          <p:cNvPr id="4"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Brechas</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206515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544616"/>
          </a:xfrm>
        </p:spPr>
        <p:txBody>
          <a:bodyPr/>
          <a:lstStyle/>
          <a:p>
            <a:pPr lvl="0" fontAlgn="t"/>
            <a:r>
              <a:rPr lang="es-MX" sz="2200" b="1" dirty="0">
                <a:solidFill>
                  <a:schemeClr val="tx2"/>
                </a:solidFill>
                <a:latin typeface="Calibri" panose="020F0502020204030204" pitchFamily="34" charset="0"/>
              </a:rPr>
              <a:t>Vigilancia Epidemiológica y </a:t>
            </a:r>
            <a:r>
              <a:rPr lang="es-MX" sz="2200" b="1" dirty="0" err="1">
                <a:solidFill>
                  <a:schemeClr val="tx2"/>
                </a:solidFill>
                <a:latin typeface="Calibri" panose="020F0502020204030204" pitchFamily="34" charset="0"/>
              </a:rPr>
              <a:t>Laboratorial</a:t>
            </a:r>
            <a:r>
              <a:rPr lang="es-MX" sz="2200" b="1" dirty="0">
                <a:solidFill>
                  <a:schemeClr val="tx2"/>
                </a:solidFill>
                <a:latin typeface="Calibri" panose="020F0502020204030204" pitchFamily="34" charset="0"/>
              </a:rPr>
              <a:t>.</a:t>
            </a:r>
            <a:endParaRPr lang="en-US" sz="22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Durante la implementación del PNEM 2011 – 2014, no ha habido dotación de equipos y recursos informáticos, se utilizan los ya existentes, aunque la mayoría de éstos ya terminaron su vida útil, o están obsoletas.</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Existe una sistematización de la información (en físico), pero se tiene dificultad en el acceso al sistema informático y uso del mismo.</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No se dispone de fondos para mantener capacitaciones continuas al personal de salud sobre la toma, manejo, envío y análisis de muestras de gota gruesa en el diagnóstico de la Malaria.</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En el control de calidad Indirecto, algunos establecimientos de salud, realizan la lectura de la gota varios días después de haber sido tomada.</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A veces la recolección de la gota gruesa por el inspector de Malaria demora varios días, lo que limita su lectura y confirmación por el LNR, en el caso de ser positivas.</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Algunos laboratorios manifiestan que no tienen facilidades de transporte para enviar las muestras a </a:t>
            </a:r>
            <a:r>
              <a:rPr lang="es-SV" sz="1400" dirty="0" smtClean="0">
                <a:solidFill>
                  <a:schemeClr val="tx2"/>
                </a:solidFill>
                <a:latin typeface="Calibri" panose="020F0502020204030204" pitchFamily="34" charset="0"/>
              </a:rPr>
              <a:t>su </a:t>
            </a:r>
            <a:r>
              <a:rPr lang="es-SV" sz="1400" dirty="0">
                <a:solidFill>
                  <a:schemeClr val="tx2"/>
                </a:solidFill>
                <a:latin typeface="Calibri" panose="020F0502020204030204" pitchFamily="34" charset="0"/>
              </a:rPr>
              <a:t>respectivo control de calidad en el LNR</a:t>
            </a:r>
            <a:r>
              <a:rPr lang="es-SV" sz="1400" dirty="0" smtClean="0">
                <a:solidFill>
                  <a:schemeClr val="tx2"/>
                </a:solidFill>
                <a:latin typeface="Calibri" panose="020F0502020204030204" pitchFamily="34" charset="0"/>
              </a:rPr>
              <a:t>.</a:t>
            </a:r>
          </a:p>
          <a:p>
            <a:pPr lvl="1" fontAlgn="t"/>
            <a:r>
              <a:rPr lang="es-SV" sz="1400" dirty="0">
                <a:solidFill>
                  <a:schemeClr val="tx2"/>
                </a:solidFill>
                <a:latin typeface="Calibri" panose="020F0502020204030204" pitchFamily="34" charset="0"/>
              </a:rPr>
              <a:t>Algunos </a:t>
            </a:r>
            <a:r>
              <a:rPr lang="es-SV" sz="1400" dirty="0" err="1">
                <a:solidFill>
                  <a:schemeClr val="tx2"/>
                </a:solidFill>
                <a:latin typeface="Calibri" panose="020F0502020204030204" pitchFamily="34" charset="0"/>
              </a:rPr>
              <a:t>microscopistas</a:t>
            </a:r>
            <a:r>
              <a:rPr lang="es-SV" sz="1400" dirty="0">
                <a:solidFill>
                  <a:schemeClr val="tx2"/>
                </a:solidFill>
                <a:latin typeface="Calibri" panose="020F0502020204030204" pitchFamily="34" charset="0"/>
              </a:rPr>
              <a:t> por estar laborando en otras actividades demoran la lectura de las gotas gruesas varios días después de haber sido tomadas; demorando hasta dos semanas su envío para el control de calidad por el LNR, siendo lo normado su envío en las primeras 24 horas de diagnosticado el caso.</a:t>
            </a:r>
            <a:endParaRPr lang="en-US" sz="1400" dirty="0">
              <a:solidFill>
                <a:schemeClr val="tx2"/>
              </a:solidFill>
              <a:latin typeface="Calibri" panose="020F0502020204030204" pitchFamily="34" charset="0"/>
            </a:endParaRPr>
          </a:p>
          <a:p>
            <a:pPr lvl="1" fontAlgn="t"/>
            <a:r>
              <a:rPr lang="es-SV" sz="1400" dirty="0">
                <a:solidFill>
                  <a:schemeClr val="tx2"/>
                </a:solidFill>
                <a:latin typeface="Calibri" panose="020F0502020204030204" pitchFamily="34" charset="0"/>
              </a:rPr>
              <a:t>El LNR cuenta con personal capacitado para la realización de PCR para Malaria, pero no se tiene el equipo de PCR para su realización.</a:t>
            </a:r>
            <a:endParaRPr lang="en-US" sz="1400" dirty="0">
              <a:solidFill>
                <a:schemeClr val="tx2"/>
              </a:solidFill>
              <a:latin typeface="Calibri" panose="020F0502020204030204" pitchFamily="34" charset="0"/>
            </a:endParaRPr>
          </a:p>
          <a:p>
            <a:pPr lvl="2"/>
            <a:endParaRPr lang="en-US" sz="2200" dirty="0">
              <a:solidFill>
                <a:schemeClr val="tx2"/>
              </a:solidFill>
              <a:latin typeface="Calibri" panose="020F0502020204030204" pitchFamily="34" charset="0"/>
            </a:endParaRPr>
          </a:p>
        </p:txBody>
      </p:sp>
      <p:sp>
        <p:nvSpPr>
          <p:cNvPr id="4"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Brechas</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206515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5544616"/>
          </a:xfrm>
        </p:spPr>
        <p:txBody>
          <a:bodyPr/>
          <a:lstStyle/>
          <a:p>
            <a:pPr lvl="0" fontAlgn="t"/>
            <a:r>
              <a:rPr lang="es-MX" sz="2200" b="1" dirty="0">
                <a:solidFill>
                  <a:schemeClr val="tx2"/>
                </a:solidFill>
                <a:latin typeface="Calibri" panose="020F0502020204030204" pitchFamily="34" charset="0"/>
              </a:rPr>
              <a:t>Certificación de Eliminación de Malaria</a:t>
            </a:r>
            <a:endParaRPr lang="en-US" sz="22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Las reuniones de la Comisión Ministerial de Eliminación de Malaria, no se han realizado según lo planificado (cada 3 meses), por lo que se necesita reactivar su funcionamiento, así como redefinir sus roles y funciones de cara al nuevo plan de eliminación de Malaria 2016 – 2020.</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Se necesita elaborar los lineamientos para la Certificación de Municipios Libres de Malaria en El Salvador.</a:t>
            </a:r>
            <a:endParaRPr lang="en-US" sz="14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Se necesita actualizar la ley de Defensa del Paludismo (1956), acorde a la nueva situación epidemiológica y a los Lineamientos de Eliminación de Malaria en el País. </a:t>
            </a:r>
            <a:endParaRPr lang="en-US" sz="1400" dirty="0">
              <a:solidFill>
                <a:schemeClr val="tx2"/>
              </a:solidFill>
              <a:latin typeface="Calibri" panose="020F0502020204030204" pitchFamily="34" charset="0"/>
            </a:endParaRPr>
          </a:p>
          <a:p>
            <a:pPr lvl="0"/>
            <a:r>
              <a:rPr lang="es-SV" sz="2200" b="1" dirty="0">
                <a:solidFill>
                  <a:schemeClr val="tx2"/>
                </a:solidFill>
                <a:latin typeface="Calibri" panose="020F0502020204030204" pitchFamily="34" charset="0"/>
              </a:rPr>
              <a:t>Financiamiento</a:t>
            </a:r>
            <a:endParaRPr lang="en-US" sz="2200" dirty="0">
              <a:solidFill>
                <a:schemeClr val="tx2"/>
              </a:solidFill>
              <a:latin typeface="Calibri" panose="020F0502020204030204" pitchFamily="34" charset="0"/>
            </a:endParaRPr>
          </a:p>
          <a:p>
            <a:pPr lvl="1"/>
            <a:r>
              <a:rPr lang="es-SV" sz="1400" dirty="0">
                <a:solidFill>
                  <a:schemeClr val="tx2"/>
                </a:solidFill>
                <a:latin typeface="Calibri" panose="020F0502020204030204" pitchFamily="34" charset="0"/>
              </a:rPr>
              <a:t>No se pudo conocer en forma completa los gastos de las actividades que realiza el programa de Malaria, ya que la información financiera que maneja la Unidad de Vigilancia de Enfermedades Transmitidas por Vectores es con base a gastos estimados de actividades </a:t>
            </a:r>
            <a:r>
              <a:rPr lang="es-SV" sz="1400" dirty="0" err="1">
                <a:solidFill>
                  <a:schemeClr val="tx2"/>
                </a:solidFill>
                <a:latin typeface="Calibri" panose="020F0502020204030204" pitchFamily="34" charset="0"/>
              </a:rPr>
              <a:t>antimalaricas</a:t>
            </a:r>
            <a:r>
              <a:rPr lang="es-SV" sz="1400" dirty="0">
                <a:solidFill>
                  <a:schemeClr val="tx2"/>
                </a:solidFill>
                <a:latin typeface="Calibri" panose="020F0502020204030204" pitchFamily="34" charset="0"/>
              </a:rPr>
              <a:t> que las Regiones de Salud colocan en su Planificación Anual Operativa.</a:t>
            </a:r>
            <a:endParaRPr lang="en-US" sz="1400" dirty="0">
              <a:solidFill>
                <a:schemeClr val="tx2"/>
              </a:solidFill>
              <a:latin typeface="Calibri" panose="020F0502020204030204" pitchFamily="34" charset="0"/>
            </a:endParaRPr>
          </a:p>
          <a:p>
            <a:pPr lvl="2"/>
            <a:endParaRPr lang="en-US" sz="2200" dirty="0">
              <a:solidFill>
                <a:schemeClr val="tx2"/>
              </a:solidFill>
              <a:latin typeface="Calibri" panose="020F0502020204030204" pitchFamily="34" charset="0"/>
            </a:endParaRPr>
          </a:p>
        </p:txBody>
      </p:sp>
      <p:sp>
        <p:nvSpPr>
          <p:cNvPr id="4" name="1 Título"/>
          <p:cNvSpPr>
            <a:spLocks noGrp="1"/>
          </p:cNvSpPr>
          <p:nvPr>
            <p:ph type="title"/>
          </p:nvPr>
        </p:nvSpPr>
        <p:spPr>
          <a:xfrm>
            <a:off x="467544" y="116632"/>
            <a:ext cx="8229600" cy="908720"/>
          </a:xfrm>
        </p:spPr>
        <p:txBody>
          <a:bodyPr/>
          <a:lstStyle/>
          <a:p>
            <a:pPr>
              <a:lnSpc>
                <a:spcPct val="100000"/>
              </a:lnSpc>
            </a:pPr>
            <a:r>
              <a:rPr lang="en-US" sz="4000" b="1" dirty="0" err="1" smtClean="0">
                <a:solidFill>
                  <a:schemeClr val="tx2"/>
                </a:solidFill>
                <a:latin typeface="Calibri" panose="020F0502020204030204" pitchFamily="34" charset="0"/>
              </a:rPr>
              <a:t>Brechas</a:t>
            </a:r>
            <a:endParaRPr lang="en-US"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xmlns="" val="147478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a:xfrm>
            <a:off x="684213" y="188913"/>
            <a:ext cx="7772400" cy="1470025"/>
          </a:xfrm>
          <a:prstGeom prst="rect">
            <a:avLst/>
          </a:prstGeom>
        </p:spPr>
        <p:txBody>
          <a:bodyPr anchorCtr="0"/>
          <a:lstStyle/>
          <a:p>
            <a:r>
              <a:rPr lang="es-CO" altLang="en-US" sz="5400" b="1" dirty="0">
                <a:latin typeface="Calibri" pitchFamily="34" charset="0"/>
              </a:rPr>
              <a:t>Contenido</a:t>
            </a:r>
            <a:endParaRPr lang="en-US" altLang="en-US" sz="5400" b="1" dirty="0">
              <a:latin typeface="Calibri" pitchFamily="34" charset="0"/>
            </a:endParaRPr>
          </a:p>
        </p:txBody>
      </p:sp>
      <p:sp>
        <p:nvSpPr>
          <p:cNvPr id="7171" name="Rectangle 5"/>
          <p:cNvSpPr>
            <a:spLocks noGrp="1" noChangeArrowheads="1"/>
          </p:cNvSpPr>
          <p:nvPr>
            <p:ph type="subTitle" idx="4294967295"/>
          </p:nvPr>
        </p:nvSpPr>
        <p:spPr>
          <a:xfrm>
            <a:off x="755650" y="1412875"/>
            <a:ext cx="7777163" cy="4968875"/>
          </a:xfrm>
          <a:prstGeom prst="rect">
            <a:avLst/>
          </a:prstGeom>
        </p:spPr>
        <p:txBody>
          <a:bodyPr/>
          <a:lstStyle/>
          <a:p>
            <a:pPr marL="609600" indent="-609600">
              <a:buFontTx/>
              <a:buAutoNum type="arabicPeriod"/>
            </a:pPr>
            <a:r>
              <a:rPr lang="es-MX" altLang="en-US" dirty="0" smtClean="0">
                <a:solidFill>
                  <a:schemeClr val="tx2"/>
                </a:solidFill>
              </a:rPr>
              <a:t>Antecedentes</a:t>
            </a:r>
          </a:p>
          <a:p>
            <a:pPr marL="609600" indent="-609600">
              <a:buFontTx/>
              <a:buAutoNum type="arabicPeriod"/>
            </a:pPr>
            <a:r>
              <a:rPr lang="es-MX" altLang="en-US" dirty="0" smtClean="0">
                <a:solidFill>
                  <a:schemeClr val="tx2"/>
                </a:solidFill>
              </a:rPr>
              <a:t>Evaluación del Plan de Eliminación de la Malaria 2011-2014</a:t>
            </a:r>
            <a:endParaRPr lang="es-MX" altLang="en-US" dirty="0">
              <a:solidFill>
                <a:schemeClr val="tx2"/>
              </a:solidFill>
            </a:endParaRPr>
          </a:p>
          <a:p>
            <a:pPr marL="609600" indent="-609600">
              <a:buFontTx/>
              <a:buAutoNum type="arabicPeriod"/>
            </a:pPr>
            <a:r>
              <a:rPr lang="es-MX" altLang="en-US" dirty="0">
                <a:solidFill>
                  <a:schemeClr val="tx2"/>
                </a:solidFill>
              </a:rPr>
              <a:t>Definición del </a:t>
            </a:r>
            <a:r>
              <a:rPr lang="es-MX" altLang="en-US" dirty="0" smtClean="0">
                <a:solidFill>
                  <a:schemeClr val="tx2"/>
                </a:solidFill>
              </a:rPr>
              <a:t>proceso en El Salvador</a:t>
            </a:r>
          </a:p>
          <a:p>
            <a:pPr marL="609600" indent="-609600">
              <a:buFontTx/>
              <a:buAutoNum type="arabicPeriod"/>
            </a:pPr>
            <a:r>
              <a:rPr lang="es-MX" altLang="en-US" dirty="0" smtClean="0">
                <a:solidFill>
                  <a:schemeClr val="tx2"/>
                </a:solidFill>
              </a:rPr>
              <a:t>Resultados</a:t>
            </a:r>
            <a:endParaRPr lang="es-MX" altLang="en-US" i="1" dirty="0" smtClean="0">
              <a:solidFill>
                <a:schemeClr val="tx2"/>
              </a:solidFill>
            </a:endParaRPr>
          </a:p>
          <a:p>
            <a:pPr marL="609600" indent="-609600">
              <a:buFontTx/>
              <a:buAutoNum type="arabicPeriod"/>
            </a:pPr>
            <a:r>
              <a:rPr lang="es-MX" altLang="en-US" dirty="0" smtClean="0">
                <a:solidFill>
                  <a:schemeClr val="tx2"/>
                </a:solidFill>
              </a:rPr>
              <a:t>Brechas</a:t>
            </a:r>
            <a:endParaRPr lang="es-MX" altLang="en-US" i="1" dirty="0" smtClean="0">
              <a:solidFill>
                <a:schemeClr val="tx2"/>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98677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4390807" y="3789040"/>
            <a:ext cx="4608358" cy="1008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n-US" altLang="en-US" sz="4800" b="1" dirty="0" smtClean="0">
                <a:solidFill>
                  <a:schemeClr val="tx2"/>
                </a:solidFill>
                <a:latin typeface="Calibri" panose="020F0502020204030204" pitchFamily="34" charset="0"/>
                <a:ea typeface="ＭＳ Ｐゴシック" pitchFamily="34" charset="-128"/>
                <a:cs typeface="Arial" charset="0"/>
              </a:rPr>
              <a:t>G r a c i a s</a:t>
            </a:r>
          </a:p>
        </p:txBody>
      </p:sp>
      <p:pic>
        <p:nvPicPr>
          <p:cNvPr id="1028" name="Picture 5" descr="horizontal WHO .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8475" y="5445224"/>
            <a:ext cx="4822037" cy="14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1" y="3429000"/>
            <a:ext cx="3898550" cy="2920149"/>
          </a:xfrm>
          <a:prstGeom prst="rect">
            <a:avLst/>
          </a:prstGeom>
        </p:spPr>
      </p:pic>
      <p:pic>
        <p:nvPicPr>
          <p:cNvPr id="10242" name="Imagen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9631" y="215783"/>
            <a:ext cx="3960440" cy="29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8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1999" y="215782"/>
            <a:ext cx="3909507" cy="2970013"/>
          </a:xfrm>
          <a:prstGeom prst="rect">
            <a:avLst/>
          </a:prstGeom>
        </p:spPr>
      </p:pic>
    </p:spTree>
    <p:extLst>
      <p:ext uri="{BB962C8B-B14F-4D97-AF65-F5344CB8AC3E}">
        <p14:creationId xmlns:p14="http://schemas.microsoft.com/office/powerpoint/2010/main" xmlns="" val="2280551784"/>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152400"/>
            <a:ext cx="7010400" cy="647700"/>
          </a:xfrm>
        </p:spPr>
        <p:txBody>
          <a:bodyPr/>
          <a:lstStyle/>
          <a:p>
            <a:pPr eaLnBrk="1" hangingPunct="1"/>
            <a:r>
              <a:rPr lang="es-ES_tradnl" altLang="en-US" sz="4000" b="1" dirty="0" smtClean="0">
                <a:solidFill>
                  <a:schemeClr val="tx2"/>
                </a:solidFill>
                <a:latin typeface="Calibri" panose="020F0502020204030204" pitchFamily="34" charset="0"/>
              </a:rPr>
              <a:t>El compromiso de la Región…</a:t>
            </a:r>
          </a:p>
        </p:txBody>
      </p:sp>
      <p:sp>
        <p:nvSpPr>
          <p:cNvPr id="16388" name="Text Box 6"/>
          <p:cNvSpPr txBox="1">
            <a:spLocks noChangeArrowheads="1"/>
          </p:cNvSpPr>
          <p:nvPr/>
        </p:nvSpPr>
        <p:spPr bwMode="auto">
          <a:xfrm>
            <a:off x="609600" y="2667000"/>
            <a:ext cx="32004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_tradnl" altLang="en-US" sz="2400" b="1" dirty="0">
                <a:solidFill>
                  <a:schemeClr val="tx2"/>
                </a:solidFill>
              </a:rPr>
              <a:t>Estrategia y Plan de Acción de Malaria en las Américas 2011-2015</a:t>
            </a:r>
          </a:p>
        </p:txBody>
      </p:sp>
      <p:sp>
        <p:nvSpPr>
          <p:cNvPr id="16389" name="Rectangle 7"/>
          <p:cNvSpPr>
            <a:spLocks noChangeArrowheads="1"/>
          </p:cNvSpPr>
          <p:nvPr/>
        </p:nvSpPr>
        <p:spPr bwMode="auto">
          <a:xfrm>
            <a:off x="533400" y="4572000"/>
            <a:ext cx="3200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3200" b="1">
                <a:solidFill>
                  <a:srgbClr val="0033CC"/>
                </a:solidFill>
                <a:latin typeface="Times" charset="0"/>
              </a:rPr>
              <a:t>APROBADO</a:t>
            </a:r>
          </a:p>
          <a:p>
            <a:pPr algn="ctr"/>
            <a:r>
              <a:rPr lang="en-US" altLang="en-US" sz="3200" b="1">
                <a:solidFill>
                  <a:srgbClr val="0033CC"/>
                </a:solidFill>
                <a:latin typeface="Times" charset="0"/>
              </a:rPr>
              <a:t>CD51.R9</a:t>
            </a:r>
          </a:p>
        </p:txBody>
      </p:sp>
      <p:pic>
        <p:nvPicPr>
          <p:cNvPr id="1639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219200"/>
            <a:ext cx="3794125" cy="125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91" name="Rectangle 9"/>
          <p:cNvSpPr>
            <a:spLocks noGrp="1" noChangeArrowheads="1"/>
          </p:cNvSpPr>
          <p:nvPr>
            <p:ph type="body" idx="1"/>
          </p:nvPr>
        </p:nvSpPr>
        <p:spPr>
          <a:xfrm>
            <a:off x="4283968" y="1124744"/>
            <a:ext cx="4495800" cy="4968875"/>
          </a:xfrm>
        </p:spPr>
        <p:txBody>
          <a:bodyPr/>
          <a:lstStyle/>
          <a:p>
            <a:pPr eaLnBrk="1" hangingPunct="1">
              <a:lnSpc>
                <a:spcPct val="80000"/>
              </a:lnSpc>
            </a:pPr>
            <a:r>
              <a:rPr lang="es-ES_tradnl" altLang="en-US" sz="1800" dirty="0" smtClean="0">
                <a:solidFill>
                  <a:schemeClr val="tx2"/>
                </a:solidFill>
              </a:rPr>
              <a:t>Una reducción adicional de 75% de la</a:t>
            </a:r>
          </a:p>
          <a:p>
            <a:pPr eaLnBrk="1" hangingPunct="1">
              <a:lnSpc>
                <a:spcPct val="80000"/>
              </a:lnSpc>
              <a:buFontTx/>
              <a:buNone/>
            </a:pPr>
            <a:r>
              <a:rPr lang="es-ES_tradnl" altLang="en-US" sz="1800" dirty="0" smtClean="0">
                <a:solidFill>
                  <a:schemeClr val="tx2"/>
                </a:solidFill>
              </a:rPr>
              <a:t>	morbilidad por malaria, según lo requerido en la resolución WHA58.2 (2005).</a:t>
            </a:r>
          </a:p>
          <a:p>
            <a:pPr eaLnBrk="1" hangingPunct="1">
              <a:lnSpc>
                <a:spcPct val="80000"/>
              </a:lnSpc>
              <a:buFontTx/>
              <a:buNone/>
            </a:pPr>
            <a:endParaRPr lang="es-ES_tradnl" altLang="en-US" sz="800" dirty="0" smtClean="0">
              <a:solidFill>
                <a:schemeClr val="tx2"/>
              </a:solidFill>
            </a:endParaRPr>
          </a:p>
          <a:p>
            <a:pPr eaLnBrk="1" hangingPunct="1">
              <a:lnSpc>
                <a:spcPct val="80000"/>
              </a:lnSpc>
            </a:pPr>
            <a:r>
              <a:rPr lang="es-ES_tradnl" altLang="en-US" sz="1800" dirty="0" smtClean="0">
                <a:solidFill>
                  <a:schemeClr val="tx2"/>
                </a:solidFill>
              </a:rPr>
              <a:t>Una reducción adicional de 25% de las</a:t>
            </a:r>
          </a:p>
          <a:p>
            <a:pPr eaLnBrk="1" hangingPunct="1">
              <a:lnSpc>
                <a:spcPct val="80000"/>
              </a:lnSpc>
              <a:buFontTx/>
              <a:buNone/>
            </a:pPr>
            <a:r>
              <a:rPr lang="es-ES_tradnl" altLang="en-US" sz="1800" dirty="0" smtClean="0">
                <a:solidFill>
                  <a:schemeClr val="tx2"/>
                </a:solidFill>
              </a:rPr>
              <a:t>	defunciones relacionadas con la malaria.</a:t>
            </a:r>
          </a:p>
          <a:p>
            <a:pPr eaLnBrk="1" hangingPunct="1">
              <a:lnSpc>
                <a:spcPct val="80000"/>
              </a:lnSpc>
              <a:buFontTx/>
              <a:buNone/>
            </a:pPr>
            <a:endParaRPr lang="es-ES_tradnl" altLang="en-US" sz="800" dirty="0" smtClean="0">
              <a:solidFill>
                <a:schemeClr val="tx2"/>
              </a:solidFill>
            </a:endParaRPr>
          </a:p>
          <a:p>
            <a:pPr eaLnBrk="1" hangingPunct="1">
              <a:lnSpc>
                <a:spcPct val="80000"/>
              </a:lnSpc>
            </a:pPr>
            <a:r>
              <a:rPr lang="es-ES_tradnl" altLang="en-US" sz="1800" b="1" dirty="0" smtClean="0">
                <a:solidFill>
                  <a:schemeClr val="tx2"/>
                </a:solidFill>
              </a:rPr>
              <a:t>La ejecución de actividades para</a:t>
            </a:r>
          </a:p>
          <a:p>
            <a:pPr eaLnBrk="1" hangingPunct="1">
              <a:lnSpc>
                <a:spcPct val="80000"/>
              </a:lnSpc>
              <a:buFontTx/>
              <a:buNone/>
            </a:pPr>
            <a:r>
              <a:rPr lang="es-ES_tradnl" altLang="en-US" sz="1800" b="1" dirty="0" smtClean="0">
                <a:solidFill>
                  <a:schemeClr val="tx2"/>
                </a:solidFill>
              </a:rPr>
              <a:t>	eliminar la malaria en las zonas en las que se considere factible (en particular, en Mesoamérica y el Cono Sur).</a:t>
            </a:r>
          </a:p>
          <a:p>
            <a:pPr eaLnBrk="1" hangingPunct="1">
              <a:lnSpc>
                <a:spcPct val="80000"/>
              </a:lnSpc>
              <a:buFontTx/>
              <a:buNone/>
            </a:pPr>
            <a:endParaRPr lang="es-ES_tradnl" altLang="en-US" sz="800" b="1" dirty="0" smtClean="0">
              <a:solidFill>
                <a:schemeClr val="tx2"/>
              </a:solidFill>
            </a:endParaRPr>
          </a:p>
          <a:p>
            <a:pPr eaLnBrk="1" hangingPunct="1">
              <a:lnSpc>
                <a:spcPct val="80000"/>
              </a:lnSpc>
            </a:pPr>
            <a:r>
              <a:rPr lang="es-ES_tradnl" altLang="en-US" sz="1800" dirty="0" smtClean="0">
                <a:solidFill>
                  <a:schemeClr val="tx2"/>
                </a:solidFill>
              </a:rPr>
              <a:t>Un cambio total de la tendencia en los</a:t>
            </a:r>
          </a:p>
          <a:p>
            <a:pPr eaLnBrk="1" hangingPunct="1">
              <a:lnSpc>
                <a:spcPct val="80000"/>
              </a:lnSpc>
              <a:buFontTx/>
              <a:buNone/>
            </a:pPr>
            <a:r>
              <a:rPr lang="es-ES_tradnl" altLang="en-US" sz="1800" dirty="0" smtClean="0">
                <a:solidFill>
                  <a:schemeClr val="tx2"/>
                </a:solidFill>
              </a:rPr>
              <a:t>	países que registraron un mayor número de casos de malaria entre el 2000 y el 2010 (en particular, Haití, República Dominicana y Venezuela).</a:t>
            </a:r>
          </a:p>
          <a:p>
            <a:pPr eaLnBrk="1" hangingPunct="1">
              <a:lnSpc>
                <a:spcPct val="80000"/>
              </a:lnSpc>
              <a:buFontTx/>
              <a:buNone/>
            </a:pPr>
            <a:endParaRPr lang="es-ES_tradnl" altLang="en-US" sz="800" dirty="0" smtClean="0">
              <a:solidFill>
                <a:schemeClr val="tx2"/>
              </a:solidFill>
            </a:endParaRPr>
          </a:p>
          <a:p>
            <a:pPr eaLnBrk="1" hangingPunct="1">
              <a:lnSpc>
                <a:spcPct val="80000"/>
              </a:lnSpc>
            </a:pPr>
            <a:r>
              <a:rPr lang="es-ES_tradnl" altLang="en-US" sz="1800" dirty="0" smtClean="0">
                <a:solidFill>
                  <a:schemeClr val="tx2"/>
                </a:solidFill>
              </a:rPr>
              <a:t>La prevención de la reintroducción de la </a:t>
            </a:r>
            <a:r>
              <a:rPr lang="es-ES_tradnl" altLang="en-US" sz="1800" dirty="0" err="1" smtClean="0">
                <a:solidFill>
                  <a:schemeClr val="tx2"/>
                </a:solidFill>
              </a:rPr>
              <a:t>endemicidad</a:t>
            </a:r>
            <a:r>
              <a:rPr lang="es-ES_tradnl" altLang="en-US" sz="1800" dirty="0" smtClean="0">
                <a:solidFill>
                  <a:schemeClr val="tx2"/>
                </a:solidFill>
              </a:rPr>
              <a:t> de la malaria en los países que han sido declarados libres de la enfermedad.</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974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4"/>
          <p:cNvSpPr>
            <a:spLocks noChangeArrowheads="1"/>
          </p:cNvSpPr>
          <p:nvPr/>
        </p:nvSpPr>
        <p:spPr bwMode="auto">
          <a:xfrm>
            <a:off x="2124075" y="3571875"/>
            <a:ext cx="2592388" cy="1060450"/>
          </a:xfrm>
          <a:prstGeom prst="chevron">
            <a:avLst>
              <a:gd name="adj" fmla="val 61115"/>
            </a:avLst>
          </a:prstGeom>
          <a:solidFill>
            <a:srgbClr val="CCFFCC"/>
          </a:solidFill>
          <a:ln w="9525">
            <a:solidFill>
              <a:schemeClr val="tx1"/>
            </a:solidFill>
            <a:miter lim="800000"/>
            <a:headEnd/>
            <a:tailEnd/>
          </a:ln>
        </p:spPr>
        <p:txBody>
          <a:bodyPr wrap="none" anchor="ctr"/>
          <a:lstStyle/>
          <a:p>
            <a:pPr algn="ctr"/>
            <a:r>
              <a:rPr lang="es-VE">
                <a:latin typeface="Tahoma" pitchFamily="34" charset="0"/>
              </a:rPr>
              <a:t>      </a:t>
            </a:r>
            <a:r>
              <a:rPr lang="es-VE" sz="1400" b="1">
                <a:solidFill>
                  <a:srgbClr val="000000"/>
                </a:solidFill>
                <a:latin typeface="Tahoma" pitchFamily="34" charset="0"/>
              </a:rPr>
              <a:t>PRE-ELIMINACION</a:t>
            </a:r>
            <a:endParaRPr lang="es-ES" sz="1400" b="1">
              <a:solidFill>
                <a:srgbClr val="000000"/>
              </a:solidFill>
              <a:latin typeface="Tahoma" pitchFamily="34" charset="0"/>
            </a:endParaRPr>
          </a:p>
        </p:txBody>
      </p:sp>
      <p:sp>
        <p:nvSpPr>
          <p:cNvPr id="50179" name="AutoShape 16"/>
          <p:cNvSpPr>
            <a:spLocks noChangeArrowheads="1"/>
          </p:cNvSpPr>
          <p:nvPr/>
        </p:nvSpPr>
        <p:spPr bwMode="auto">
          <a:xfrm>
            <a:off x="4140200" y="3571875"/>
            <a:ext cx="2592388" cy="1060450"/>
          </a:xfrm>
          <a:prstGeom prst="chevron">
            <a:avLst>
              <a:gd name="adj" fmla="val 61115"/>
            </a:avLst>
          </a:prstGeom>
          <a:solidFill>
            <a:schemeClr val="accent1"/>
          </a:solidFill>
          <a:ln w="9525">
            <a:solidFill>
              <a:schemeClr val="tx1"/>
            </a:solidFill>
            <a:miter lim="800000"/>
            <a:headEnd/>
            <a:tailEnd/>
          </a:ln>
        </p:spPr>
        <p:txBody>
          <a:bodyPr wrap="none" anchor="ctr"/>
          <a:lstStyle/>
          <a:p>
            <a:pPr algn="ctr"/>
            <a:r>
              <a:rPr lang="es-VE">
                <a:latin typeface="Tahoma" pitchFamily="34" charset="0"/>
              </a:rPr>
              <a:t>       </a:t>
            </a:r>
            <a:r>
              <a:rPr lang="es-VE" sz="1400" b="1">
                <a:latin typeface="Tahoma" pitchFamily="34" charset="0"/>
              </a:rPr>
              <a:t>ELIMINACION</a:t>
            </a:r>
            <a:endParaRPr lang="es-ES" sz="1400" b="1">
              <a:latin typeface="Tahoma" pitchFamily="34" charset="0"/>
            </a:endParaRPr>
          </a:p>
        </p:txBody>
      </p:sp>
      <p:sp>
        <p:nvSpPr>
          <p:cNvPr id="50180" name="AutoShape 17"/>
          <p:cNvSpPr>
            <a:spLocks noChangeArrowheads="1"/>
          </p:cNvSpPr>
          <p:nvPr/>
        </p:nvSpPr>
        <p:spPr bwMode="auto">
          <a:xfrm>
            <a:off x="107950" y="3571875"/>
            <a:ext cx="2592388" cy="1060450"/>
          </a:xfrm>
          <a:prstGeom prst="chevron">
            <a:avLst>
              <a:gd name="adj" fmla="val 61115"/>
            </a:avLst>
          </a:prstGeom>
          <a:solidFill>
            <a:srgbClr val="993300"/>
          </a:solidFill>
          <a:ln w="9525">
            <a:solidFill>
              <a:schemeClr val="tx1"/>
            </a:solidFill>
            <a:miter lim="800000"/>
            <a:headEnd/>
            <a:tailEnd/>
          </a:ln>
        </p:spPr>
        <p:txBody>
          <a:bodyPr wrap="none" anchor="ctr"/>
          <a:lstStyle/>
          <a:p>
            <a:pPr algn="ctr"/>
            <a:r>
              <a:rPr lang="es-VE">
                <a:latin typeface="Tahoma" pitchFamily="34" charset="0"/>
              </a:rPr>
              <a:t>       </a:t>
            </a:r>
            <a:r>
              <a:rPr lang="es-VE" sz="1400" b="1">
                <a:latin typeface="Tahoma" pitchFamily="34" charset="0"/>
              </a:rPr>
              <a:t>CONTROL</a:t>
            </a:r>
            <a:endParaRPr lang="es-ES" sz="1400" b="1">
              <a:latin typeface="Tahoma" pitchFamily="34" charset="0"/>
            </a:endParaRPr>
          </a:p>
        </p:txBody>
      </p:sp>
      <p:sp>
        <p:nvSpPr>
          <p:cNvPr id="50181" name="AutoShape 18"/>
          <p:cNvSpPr>
            <a:spLocks noChangeArrowheads="1"/>
          </p:cNvSpPr>
          <p:nvPr/>
        </p:nvSpPr>
        <p:spPr bwMode="auto">
          <a:xfrm>
            <a:off x="6156325" y="3571875"/>
            <a:ext cx="2592388" cy="1060450"/>
          </a:xfrm>
          <a:prstGeom prst="chevron">
            <a:avLst>
              <a:gd name="adj" fmla="val 61115"/>
            </a:avLst>
          </a:prstGeom>
          <a:solidFill>
            <a:srgbClr val="99CC00"/>
          </a:solidFill>
          <a:ln w="9525">
            <a:solidFill>
              <a:schemeClr val="tx1"/>
            </a:solidFill>
            <a:miter lim="800000"/>
            <a:headEnd/>
            <a:tailEnd/>
          </a:ln>
        </p:spPr>
        <p:txBody>
          <a:bodyPr wrap="none" anchor="ctr"/>
          <a:lstStyle/>
          <a:p>
            <a:pPr algn="ctr"/>
            <a:r>
              <a:rPr lang="es-VE">
                <a:latin typeface="Tahoma" pitchFamily="34" charset="0"/>
              </a:rPr>
              <a:t>    </a:t>
            </a:r>
            <a:r>
              <a:rPr lang="es-VE" sz="1400" b="1">
                <a:solidFill>
                  <a:srgbClr val="000000"/>
                </a:solidFill>
                <a:latin typeface="Tahoma" pitchFamily="34" charset="0"/>
              </a:rPr>
              <a:t>PREVENCION </a:t>
            </a:r>
          </a:p>
          <a:p>
            <a:pPr algn="ctr"/>
            <a:r>
              <a:rPr lang="es-VE" sz="1400" b="1">
                <a:solidFill>
                  <a:srgbClr val="000000"/>
                </a:solidFill>
                <a:latin typeface="Tahoma" pitchFamily="34" charset="0"/>
              </a:rPr>
              <a:t>DE LA</a:t>
            </a:r>
          </a:p>
          <a:p>
            <a:pPr algn="ctr"/>
            <a:r>
              <a:rPr lang="es-VE" sz="1400" b="1">
                <a:solidFill>
                  <a:srgbClr val="000000"/>
                </a:solidFill>
                <a:latin typeface="Tahoma" pitchFamily="34" charset="0"/>
              </a:rPr>
              <a:t> REINTRODUCCION</a:t>
            </a:r>
            <a:endParaRPr lang="es-ES" sz="1400" b="1">
              <a:solidFill>
                <a:srgbClr val="000000"/>
              </a:solidFill>
              <a:latin typeface="Tahoma" pitchFamily="34" charset="0"/>
            </a:endParaRPr>
          </a:p>
        </p:txBody>
      </p:sp>
      <p:sp>
        <p:nvSpPr>
          <p:cNvPr id="50182" name="AutoShape 19"/>
          <p:cNvSpPr>
            <a:spLocks noChangeArrowheads="1"/>
          </p:cNvSpPr>
          <p:nvPr/>
        </p:nvSpPr>
        <p:spPr bwMode="auto">
          <a:xfrm>
            <a:off x="1331913"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3" name="AutoShape 22"/>
          <p:cNvSpPr>
            <a:spLocks noChangeArrowheads="1"/>
          </p:cNvSpPr>
          <p:nvPr/>
        </p:nvSpPr>
        <p:spPr bwMode="auto">
          <a:xfrm>
            <a:off x="3563938"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4" name="AutoShape 23"/>
          <p:cNvSpPr>
            <a:spLocks noChangeArrowheads="1"/>
          </p:cNvSpPr>
          <p:nvPr/>
        </p:nvSpPr>
        <p:spPr bwMode="auto">
          <a:xfrm>
            <a:off x="5651500"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5" name="AutoShape 24"/>
          <p:cNvSpPr>
            <a:spLocks noChangeArrowheads="1"/>
          </p:cNvSpPr>
          <p:nvPr/>
        </p:nvSpPr>
        <p:spPr bwMode="auto">
          <a:xfrm>
            <a:off x="1187450" y="4795838"/>
            <a:ext cx="1800225" cy="1152525"/>
          </a:xfrm>
          <a:prstGeom prst="upArrowCallout">
            <a:avLst>
              <a:gd name="adj1" fmla="val 39050"/>
              <a:gd name="adj2" fmla="val 39050"/>
              <a:gd name="adj3" fmla="val 16667"/>
              <a:gd name="adj4" fmla="val 66667"/>
            </a:avLst>
          </a:prstGeom>
          <a:solidFill>
            <a:srgbClr val="99CCFF"/>
          </a:solidFill>
          <a:ln w="9525">
            <a:solidFill>
              <a:schemeClr val="tx1"/>
            </a:solidFill>
            <a:miter lim="800000"/>
            <a:headEnd/>
            <a:tailEnd/>
          </a:ln>
        </p:spPr>
        <p:txBody>
          <a:bodyPr wrap="none" anchor="ctr"/>
          <a:lstStyle/>
          <a:p>
            <a:pPr algn="ctr"/>
            <a:r>
              <a:rPr lang="es-VE" sz="1400" b="1" i="1">
                <a:solidFill>
                  <a:srgbClr val="000000"/>
                </a:solidFill>
                <a:latin typeface="Tahoma" pitchFamily="34" charset="0"/>
              </a:rPr>
              <a:t>Primera </a:t>
            </a:r>
          </a:p>
          <a:p>
            <a:pPr algn="ctr"/>
            <a:r>
              <a:rPr lang="es-VE" sz="1400" b="1" i="1">
                <a:solidFill>
                  <a:srgbClr val="000000"/>
                </a:solidFill>
                <a:latin typeface="Tahoma" pitchFamily="34" charset="0"/>
              </a:rPr>
              <a:t>Reorientación</a:t>
            </a:r>
            <a:endParaRPr lang="es-ES" sz="1400" b="1" i="1">
              <a:solidFill>
                <a:srgbClr val="000000"/>
              </a:solidFill>
              <a:latin typeface="Tahoma" pitchFamily="34" charset="0"/>
            </a:endParaRPr>
          </a:p>
        </p:txBody>
      </p:sp>
      <p:sp>
        <p:nvSpPr>
          <p:cNvPr id="50186" name="AutoShape 25"/>
          <p:cNvSpPr>
            <a:spLocks noChangeArrowheads="1"/>
          </p:cNvSpPr>
          <p:nvPr/>
        </p:nvSpPr>
        <p:spPr bwMode="auto">
          <a:xfrm>
            <a:off x="5292725" y="4940300"/>
            <a:ext cx="1800225" cy="1152525"/>
          </a:xfrm>
          <a:prstGeom prst="upArrowCallout">
            <a:avLst>
              <a:gd name="adj1" fmla="val 39050"/>
              <a:gd name="adj2" fmla="val 39050"/>
              <a:gd name="adj3" fmla="val 16667"/>
              <a:gd name="adj4" fmla="val 66667"/>
            </a:avLst>
          </a:prstGeom>
          <a:solidFill>
            <a:srgbClr val="99CCFF"/>
          </a:solidFill>
          <a:ln w="9525">
            <a:solidFill>
              <a:schemeClr val="tx1"/>
            </a:solidFill>
            <a:miter lim="800000"/>
            <a:headEnd/>
            <a:tailEnd/>
          </a:ln>
        </p:spPr>
        <p:txBody>
          <a:bodyPr wrap="none" anchor="ctr"/>
          <a:lstStyle/>
          <a:p>
            <a:pPr algn="ctr"/>
            <a:r>
              <a:rPr lang="es-VE" sz="1400" b="1" i="1">
                <a:solidFill>
                  <a:srgbClr val="000000"/>
                </a:solidFill>
                <a:latin typeface="Tahoma" pitchFamily="34" charset="0"/>
              </a:rPr>
              <a:t>Segunda</a:t>
            </a:r>
            <a:r>
              <a:rPr lang="es-VE" sz="1400" b="1" i="1">
                <a:latin typeface="Tahoma" pitchFamily="34" charset="0"/>
              </a:rPr>
              <a:t> </a:t>
            </a:r>
          </a:p>
          <a:p>
            <a:pPr algn="ctr"/>
            <a:r>
              <a:rPr lang="es-VE" sz="1400" b="1" i="1">
                <a:solidFill>
                  <a:srgbClr val="000000"/>
                </a:solidFill>
                <a:latin typeface="Tahoma" pitchFamily="34" charset="0"/>
              </a:rPr>
              <a:t>Reorientación</a:t>
            </a:r>
            <a:endParaRPr lang="es-ES" sz="1400" b="1" i="1">
              <a:solidFill>
                <a:srgbClr val="000000"/>
              </a:solidFill>
              <a:latin typeface="Tahoma" pitchFamily="34" charset="0"/>
            </a:endParaRPr>
          </a:p>
        </p:txBody>
      </p:sp>
      <p:sp>
        <p:nvSpPr>
          <p:cNvPr id="50187" name="Oval 28"/>
          <p:cNvSpPr>
            <a:spLocks noChangeArrowheads="1"/>
          </p:cNvSpPr>
          <p:nvPr/>
        </p:nvSpPr>
        <p:spPr bwMode="auto">
          <a:xfrm>
            <a:off x="1258888"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ILP &lt; 5</a:t>
            </a:r>
            <a:endParaRPr lang="es-ES" b="1">
              <a:latin typeface="Tahoma" pitchFamily="34" charset="0"/>
            </a:endParaRPr>
          </a:p>
        </p:txBody>
      </p:sp>
      <p:sp>
        <p:nvSpPr>
          <p:cNvPr id="50188" name="Oval 30"/>
          <p:cNvSpPr>
            <a:spLocks noChangeArrowheads="1"/>
          </p:cNvSpPr>
          <p:nvPr/>
        </p:nvSpPr>
        <p:spPr bwMode="auto">
          <a:xfrm>
            <a:off x="3419475"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IPA &lt; 1</a:t>
            </a:r>
            <a:endParaRPr lang="es-ES" b="1">
              <a:latin typeface="Tahoma" pitchFamily="34" charset="0"/>
            </a:endParaRPr>
          </a:p>
        </p:txBody>
      </p:sp>
      <p:sp>
        <p:nvSpPr>
          <p:cNvPr id="50189" name="Oval 31"/>
          <p:cNvSpPr>
            <a:spLocks noChangeArrowheads="1"/>
          </p:cNvSpPr>
          <p:nvPr/>
        </p:nvSpPr>
        <p:spPr bwMode="auto">
          <a:xfrm>
            <a:off x="5580063"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CASOS=0</a:t>
            </a:r>
            <a:endParaRPr lang="es-ES" b="1">
              <a:latin typeface="Tahoma" pitchFamily="34" charset="0"/>
            </a:endParaRPr>
          </a:p>
        </p:txBody>
      </p:sp>
      <p:sp>
        <p:nvSpPr>
          <p:cNvPr id="26656" name="Text Box 32"/>
          <p:cNvSpPr txBox="1">
            <a:spLocks noChangeArrowheads="1"/>
          </p:cNvSpPr>
          <p:nvPr/>
        </p:nvSpPr>
        <p:spPr bwMode="auto">
          <a:xfrm>
            <a:off x="6011863" y="2997200"/>
            <a:ext cx="704850" cy="304800"/>
          </a:xfrm>
          <a:prstGeom prst="rect">
            <a:avLst/>
          </a:prstGeom>
          <a:noFill/>
          <a:ln w="9525" algn="ctr">
            <a:noFill/>
            <a:miter lim="800000"/>
            <a:headEnd/>
            <a:tailEnd/>
          </a:ln>
          <a:effectLst/>
        </p:spPr>
        <p:txBody>
          <a:bodyPr wrap="none" anchorCtr="1">
            <a:spAutoFit/>
          </a:bodyPr>
          <a:lstStyle/>
          <a:p>
            <a:pPr fontAlgn="auto">
              <a:spcBef>
                <a:spcPts val="0"/>
              </a:spcBef>
              <a:spcAft>
                <a:spcPts val="0"/>
              </a:spcAft>
              <a:defRPr/>
            </a:pPr>
            <a:r>
              <a:rPr lang="es-VE" sz="1400" dirty="0">
                <a:effectLst>
                  <a:outerShdw blurRad="38100" dist="38100" dir="2700000" algn="tl">
                    <a:srgbClr val="000000"/>
                  </a:outerShdw>
                </a:effectLst>
                <a:latin typeface="Tahoma" pitchFamily="34" charset="0"/>
              </a:rPr>
              <a:t>3 años</a:t>
            </a:r>
            <a:endParaRPr lang="es-ES" sz="1400" dirty="0">
              <a:effectLst>
                <a:outerShdw blurRad="38100" dist="38100" dir="2700000" algn="tl">
                  <a:srgbClr val="000000"/>
                </a:outerShdw>
              </a:effectLst>
              <a:latin typeface="Tahoma" pitchFamily="34" charset="0"/>
            </a:endParaRPr>
          </a:p>
        </p:txBody>
      </p:sp>
      <p:sp>
        <p:nvSpPr>
          <p:cNvPr id="16" name="Rectangle 2"/>
          <p:cNvSpPr txBox="1">
            <a:spLocks noChangeArrowheads="1"/>
          </p:cNvSpPr>
          <p:nvPr/>
        </p:nvSpPr>
        <p:spPr>
          <a:xfrm>
            <a:off x="107950" y="0"/>
            <a:ext cx="9036050" cy="836712"/>
          </a:xfrm>
          <a:prstGeom prst="rect">
            <a:avLst/>
          </a:prstGeom>
        </p:spPr>
        <p:txBody>
          <a:bodyPr anchorCtr="0"/>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s-CO" altLang="en-US" sz="4000" b="1" dirty="0" smtClean="0">
                <a:latin typeface="Calibri" pitchFamily="34" charset="0"/>
              </a:rPr>
              <a:t>Del Control a la Eliminación de la Malaria</a:t>
            </a:r>
            <a:endParaRPr lang="en-US" altLang="en-US" sz="4000" b="1" dirty="0">
              <a:latin typeface="Calibri" pitchFamily="34"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792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4"/>
          <p:cNvSpPr>
            <a:spLocks noChangeArrowheads="1"/>
          </p:cNvSpPr>
          <p:nvPr/>
        </p:nvSpPr>
        <p:spPr bwMode="auto">
          <a:xfrm>
            <a:off x="2124075" y="3571875"/>
            <a:ext cx="2592388" cy="1060450"/>
          </a:xfrm>
          <a:prstGeom prst="chevron">
            <a:avLst>
              <a:gd name="adj" fmla="val 61115"/>
            </a:avLst>
          </a:prstGeom>
          <a:solidFill>
            <a:srgbClr val="CCFFCC"/>
          </a:solidFill>
          <a:ln w="9525">
            <a:solidFill>
              <a:schemeClr val="tx1"/>
            </a:solidFill>
            <a:miter lim="800000"/>
            <a:headEnd/>
            <a:tailEnd/>
          </a:ln>
        </p:spPr>
        <p:txBody>
          <a:bodyPr wrap="none" anchor="ctr"/>
          <a:lstStyle/>
          <a:p>
            <a:pPr algn="ctr"/>
            <a:r>
              <a:rPr lang="es-VE">
                <a:latin typeface="Tahoma" pitchFamily="34" charset="0"/>
              </a:rPr>
              <a:t>      </a:t>
            </a:r>
            <a:r>
              <a:rPr lang="es-VE" sz="1400" b="1">
                <a:solidFill>
                  <a:srgbClr val="000000"/>
                </a:solidFill>
                <a:latin typeface="Tahoma" pitchFamily="34" charset="0"/>
              </a:rPr>
              <a:t>PRE-ELIMINACION</a:t>
            </a:r>
            <a:endParaRPr lang="es-ES" sz="1400" b="1">
              <a:solidFill>
                <a:srgbClr val="000000"/>
              </a:solidFill>
              <a:latin typeface="Tahoma" pitchFamily="34" charset="0"/>
            </a:endParaRPr>
          </a:p>
        </p:txBody>
      </p:sp>
      <p:sp>
        <p:nvSpPr>
          <p:cNvPr id="50179" name="AutoShape 16"/>
          <p:cNvSpPr>
            <a:spLocks noChangeArrowheads="1"/>
          </p:cNvSpPr>
          <p:nvPr/>
        </p:nvSpPr>
        <p:spPr bwMode="auto">
          <a:xfrm>
            <a:off x="4140200" y="3571875"/>
            <a:ext cx="2592388" cy="1060450"/>
          </a:xfrm>
          <a:prstGeom prst="chevron">
            <a:avLst>
              <a:gd name="adj" fmla="val 61115"/>
            </a:avLst>
          </a:prstGeom>
          <a:solidFill>
            <a:schemeClr val="accent1"/>
          </a:solidFill>
          <a:ln w="9525">
            <a:solidFill>
              <a:schemeClr val="tx1"/>
            </a:solidFill>
            <a:miter lim="800000"/>
            <a:headEnd/>
            <a:tailEnd/>
          </a:ln>
        </p:spPr>
        <p:txBody>
          <a:bodyPr wrap="none" anchor="ctr"/>
          <a:lstStyle/>
          <a:p>
            <a:pPr algn="ctr"/>
            <a:r>
              <a:rPr lang="es-VE">
                <a:latin typeface="Tahoma" pitchFamily="34" charset="0"/>
              </a:rPr>
              <a:t>       </a:t>
            </a:r>
            <a:r>
              <a:rPr lang="es-VE" sz="1400" b="1">
                <a:latin typeface="Tahoma" pitchFamily="34" charset="0"/>
              </a:rPr>
              <a:t>ELIMINACION</a:t>
            </a:r>
            <a:endParaRPr lang="es-ES" sz="1400" b="1">
              <a:latin typeface="Tahoma" pitchFamily="34" charset="0"/>
            </a:endParaRPr>
          </a:p>
        </p:txBody>
      </p:sp>
      <p:sp>
        <p:nvSpPr>
          <p:cNvPr id="50180" name="AutoShape 17"/>
          <p:cNvSpPr>
            <a:spLocks noChangeArrowheads="1"/>
          </p:cNvSpPr>
          <p:nvPr/>
        </p:nvSpPr>
        <p:spPr bwMode="auto">
          <a:xfrm>
            <a:off x="107950" y="3571875"/>
            <a:ext cx="2592388" cy="1060450"/>
          </a:xfrm>
          <a:prstGeom prst="chevron">
            <a:avLst>
              <a:gd name="adj" fmla="val 61115"/>
            </a:avLst>
          </a:prstGeom>
          <a:solidFill>
            <a:srgbClr val="993300"/>
          </a:solidFill>
          <a:ln w="9525">
            <a:solidFill>
              <a:schemeClr val="tx1"/>
            </a:solidFill>
            <a:miter lim="800000"/>
            <a:headEnd/>
            <a:tailEnd/>
          </a:ln>
        </p:spPr>
        <p:txBody>
          <a:bodyPr wrap="none" anchor="ctr"/>
          <a:lstStyle/>
          <a:p>
            <a:pPr algn="ctr"/>
            <a:r>
              <a:rPr lang="es-VE">
                <a:latin typeface="Tahoma" pitchFamily="34" charset="0"/>
              </a:rPr>
              <a:t>       </a:t>
            </a:r>
            <a:r>
              <a:rPr lang="es-VE" sz="1400" b="1">
                <a:latin typeface="Tahoma" pitchFamily="34" charset="0"/>
              </a:rPr>
              <a:t>CONTROL</a:t>
            </a:r>
            <a:endParaRPr lang="es-ES" sz="1400" b="1">
              <a:latin typeface="Tahoma" pitchFamily="34" charset="0"/>
            </a:endParaRPr>
          </a:p>
        </p:txBody>
      </p:sp>
      <p:sp>
        <p:nvSpPr>
          <p:cNvPr id="50181" name="AutoShape 18"/>
          <p:cNvSpPr>
            <a:spLocks noChangeArrowheads="1"/>
          </p:cNvSpPr>
          <p:nvPr/>
        </p:nvSpPr>
        <p:spPr bwMode="auto">
          <a:xfrm>
            <a:off x="6156325" y="3571875"/>
            <a:ext cx="2592388" cy="1060450"/>
          </a:xfrm>
          <a:prstGeom prst="chevron">
            <a:avLst>
              <a:gd name="adj" fmla="val 61115"/>
            </a:avLst>
          </a:prstGeom>
          <a:solidFill>
            <a:srgbClr val="99CC00"/>
          </a:solidFill>
          <a:ln w="9525">
            <a:solidFill>
              <a:schemeClr val="tx1"/>
            </a:solidFill>
            <a:miter lim="800000"/>
            <a:headEnd/>
            <a:tailEnd/>
          </a:ln>
        </p:spPr>
        <p:txBody>
          <a:bodyPr wrap="none" anchor="ctr"/>
          <a:lstStyle/>
          <a:p>
            <a:pPr algn="ctr"/>
            <a:r>
              <a:rPr lang="es-VE">
                <a:latin typeface="Tahoma" pitchFamily="34" charset="0"/>
              </a:rPr>
              <a:t>    </a:t>
            </a:r>
            <a:r>
              <a:rPr lang="es-VE" sz="1400" b="1">
                <a:solidFill>
                  <a:srgbClr val="000000"/>
                </a:solidFill>
                <a:latin typeface="Tahoma" pitchFamily="34" charset="0"/>
              </a:rPr>
              <a:t>PREVENCION </a:t>
            </a:r>
          </a:p>
          <a:p>
            <a:pPr algn="ctr"/>
            <a:r>
              <a:rPr lang="es-VE" sz="1400" b="1">
                <a:solidFill>
                  <a:srgbClr val="000000"/>
                </a:solidFill>
                <a:latin typeface="Tahoma" pitchFamily="34" charset="0"/>
              </a:rPr>
              <a:t>DE LA</a:t>
            </a:r>
          </a:p>
          <a:p>
            <a:pPr algn="ctr"/>
            <a:r>
              <a:rPr lang="es-VE" sz="1400" b="1">
                <a:solidFill>
                  <a:srgbClr val="000000"/>
                </a:solidFill>
                <a:latin typeface="Tahoma" pitchFamily="34" charset="0"/>
              </a:rPr>
              <a:t> REINTRODUCCION</a:t>
            </a:r>
            <a:endParaRPr lang="es-ES" sz="1400" b="1">
              <a:solidFill>
                <a:srgbClr val="000000"/>
              </a:solidFill>
              <a:latin typeface="Tahoma" pitchFamily="34" charset="0"/>
            </a:endParaRPr>
          </a:p>
        </p:txBody>
      </p:sp>
      <p:sp>
        <p:nvSpPr>
          <p:cNvPr id="50182" name="AutoShape 19"/>
          <p:cNvSpPr>
            <a:spLocks noChangeArrowheads="1"/>
          </p:cNvSpPr>
          <p:nvPr/>
        </p:nvSpPr>
        <p:spPr bwMode="auto">
          <a:xfrm>
            <a:off x="1331913"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3" name="AutoShape 22"/>
          <p:cNvSpPr>
            <a:spLocks noChangeArrowheads="1"/>
          </p:cNvSpPr>
          <p:nvPr/>
        </p:nvSpPr>
        <p:spPr bwMode="auto">
          <a:xfrm>
            <a:off x="3563938"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4" name="AutoShape 23"/>
          <p:cNvSpPr>
            <a:spLocks noChangeArrowheads="1"/>
          </p:cNvSpPr>
          <p:nvPr/>
        </p:nvSpPr>
        <p:spPr bwMode="auto">
          <a:xfrm>
            <a:off x="5651500" y="2635250"/>
            <a:ext cx="1574800" cy="936625"/>
          </a:xfrm>
          <a:prstGeom prst="curvedDownArrow">
            <a:avLst>
              <a:gd name="adj1" fmla="val 33627"/>
              <a:gd name="adj2" fmla="val 67254"/>
              <a:gd name="adj3" fmla="val 33333"/>
            </a:avLst>
          </a:prstGeom>
          <a:solidFill>
            <a:schemeClr val="accent1"/>
          </a:solidFill>
          <a:ln w="9525">
            <a:solidFill>
              <a:schemeClr val="tx1"/>
            </a:solidFill>
            <a:miter lim="800000"/>
            <a:headEnd/>
            <a:tailEnd/>
          </a:ln>
        </p:spPr>
        <p:txBody>
          <a:bodyPr wrap="none" anchor="ctr"/>
          <a:lstStyle/>
          <a:p>
            <a:endParaRPr lang="es-ES_tradnl">
              <a:latin typeface="Calibri" pitchFamily="34" charset="0"/>
            </a:endParaRPr>
          </a:p>
        </p:txBody>
      </p:sp>
      <p:sp>
        <p:nvSpPr>
          <p:cNvPr id="50185" name="AutoShape 24"/>
          <p:cNvSpPr>
            <a:spLocks noChangeArrowheads="1"/>
          </p:cNvSpPr>
          <p:nvPr/>
        </p:nvSpPr>
        <p:spPr bwMode="auto">
          <a:xfrm>
            <a:off x="1187450" y="4795838"/>
            <a:ext cx="1800225" cy="1152525"/>
          </a:xfrm>
          <a:prstGeom prst="upArrowCallout">
            <a:avLst>
              <a:gd name="adj1" fmla="val 39050"/>
              <a:gd name="adj2" fmla="val 39050"/>
              <a:gd name="adj3" fmla="val 16667"/>
              <a:gd name="adj4" fmla="val 66667"/>
            </a:avLst>
          </a:prstGeom>
          <a:solidFill>
            <a:srgbClr val="99CCFF"/>
          </a:solidFill>
          <a:ln w="9525">
            <a:solidFill>
              <a:schemeClr val="tx1"/>
            </a:solidFill>
            <a:miter lim="800000"/>
            <a:headEnd/>
            <a:tailEnd/>
          </a:ln>
        </p:spPr>
        <p:txBody>
          <a:bodyPr wrap="none" anchor="ctr"/>
          <a:lstStyle/>
          <a:p>
            <a:pPr algn="ctr"/>
            <a:r>
              <a:rPr lang="es-VE" sz="1400" b="1" i="1">
                <a:solidFill>
                  <a:srgbClr val="000000"/>
                </a:solidFill>
                <a:latin typeface="Tahoma" pitchFamily="34" charset="0"/>
              </a:rPr>
              <a:t>Primera </a:t>
            </a:r>
          </a:p>
          <a:p>
            <a:pPr algn="ctr"/>
            <a:r>
              <a:rPr lang="es-VE" sz="1400" b="1" i="1">
                <a:solidFill>
                  <a:srgbClr val="000000"/>
                </a:solidFill>
                <a:latin typeface="Tahoma" pitchFamily="34" charset="0"/>
              </a:rPr>
              <a:t>Reorientación</a:t>
            </a:r>
            <a:endParaRPr lang="es-ES" sz="1400" b="1" i="1">
              <a:solidFill>
                <a:srgbClr val="000000"/>
              </a:solidFill>
              <a:latin typeface="Tahoma" pitchFamily="34" charset="0"/>
            </a:endParaRPr>
          </a:p>
        </p:txBody>
      </p:sp>
      <p:sp>
        <p:nvSpPr>
          <p:cNvPr id="50186" name="AutoShape 25"/>
          <p:cNvSpPr>
            <a:spLocks noChangeArrowheads="1"/>
          </p:cNvSpPr>
          <p:nvPr/>
        </p:nvSpPr>
        <p:spPr bwMode="auto">
          <a:xfrm>
            <a:off x="5292725" y="4940300"/>
            <a:ext cx="1800225" cy="1152525"/>
          </a:xfrm>
          <a:prstGeom prst="upArrowCallout">
            <a:avLst>
              <a:gd name="adj1" fmla="val 39050"/>
              <a:gd name="adj2" fmla="val 39050"/>
              <a:gd name="adj3" fmla="val 16667"/>
              <a:gd name="adj4" fmla="val 66667"/>
            </a:avLst>
          </a:prstGeom>
          <a:solidFill>
            <a:srgbClr val="99CCFF"/>
          </a:solidFill>
          <a:ln w="9525">
            <a:solidFill>
              <a:schemeClr val="tx1"/>
            </a:solidFill>
            <a:miter lim="800000"/>
            <a:headEnd/>
            <a:tailEnd/>
          </a:ln>
        </p:spPr>
        <p:txBody>
          <a:bodyPr wrap="none" anchor="ctr"/>
          <a:lstStyle/>
          <a:p>
            <a:pPr algn="ctr"/>
            <a:r>
              <a:rPr lang="es-VE" sz="1400" b="1" i="1">
                <a:solidFill>
                  <a:srgbClr val="000000"/>
                </a:solidFill>
                <a:latin typeface="Tahoma" pitchFamily="34" charset="0"/>
              </a:rPr>
              <a:t>Segunda</a:t>
            </a:r>
            <a:r>
              <a:rPr lang="es-VE" sz="1400" b="1" i="1">
                <a:latin typeface="Tahoma" pitchFamily="34" charset="0"/>
              </a:rPr>
              <a:t> </a:t>
            </a:r>
          </a:p>
          <a:p>
            <a:pPr algn="ctr"/>
            <a:r>
              <a:rPr lang="es-VE" sz="1400" b="1" i="1">
                <a:solidFill>
                  <a:srgbClr val="000000"/>
                </a:solidFill>
                <a:latin typeface="Tahoma" pitchFamily="34" charset="0"/>
              </a:rPr>
              <a:t>Reorientación</a:t>
            </a:r>
            <a:endParaRPr lang="es-ES" sz="1400" b="1" i="1">
              <a:solidFill>
                <a:srgbClr val="000000"/>
              </a:solidFill>
              <a:latin typeface="Tahoma" pitchFamily="34" charset="0"/>
            </a:endParaRPr>
          </a:p>
        </p:txBody>
      </p:sp>
      <p:sp>
        <p:nvSpPr>
          <p:cNvPr id="50187" name="Oval 28"/>
          <p:cNvSpPr>
            <a:spLocks noChangeArrowheads="1"/>
          </p:cNvSpPr>
          <p:nvPr/>
        </p:nvSpPr>
        <p:spPr bwMode="auto">
          <a:xfrm>
            <a:off x="1258888"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ILP &lt; 5</a:t>
            </a:r>
            <a:endParaRPr lang="es-ES" b="1">
              <a:latin typeface="Tahoma" pitchFamily="34" charset="0"/>
            </a:endParaRPr>
          </a:p>
        </p:txBody>
      </p:sp>
      <p:sp>
        <p:nvSpPr>
          <p:cNvPr id="50188" name="Oval 30"/>
          <p:cNvSpPr>
            <a:spLocks noChangeArrowheads="1"/>
          </p:cNvSpPr>
          <p:nvPr/>
        </p:nvSpPr>
        <p:spPr bwMode="auto">
          <a:xfrm>
            <a:off x="3419475"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IPA &lt; 1</a:t>
            </a:r>
            <a:endParaRPr lang="es-ES" b="1">
              <a:latin typeface="Tahoma" pitchFamily="34" charset="0"/>
            </a:endParaRPr>
          </a:p>
        </p:txBody>
      </p:sp>
      <p:sp>
        <p:nvSpPr>
          <p:cNvPr id="50189" name="Oval 31"/>
          <p:cNvSpPr>
            <a:spLocks noChangeArrowheads="1"/>
          </p:cNvSpPr>
          <p:nvPr/>
        </p:nvSpPr>
        <p:spPr bwMode="auto">
          <a:xfrm>
            <a:off x="5580063" y="1843088"/>
            <a:ext cx="1657350" cy="698500"/>
          </a:xfrm>
          <a:prstGeom prst="ellipse">
            <a:avLst/>
          </a:prstGeom>
          <a:solidFill>
            <a:schemeClr val="accent1"/>
          </a:solidFill>
          <a:ln w="9525">
            <a:solidFill>
              <a:schemeClr val="tx1"/>
            </a:solidFill>
            <a:round/>
            <a:headEnd/>
            <a:tailEnd/>
          </a:ln>
        </p:spPr>
        <p:txBody>
          <a:bodyPr wrap="none" anchor="ctr"/>
          <a:lstStyle/>
          <a:p>
            <a:r>
              <a:rPr lang="es-VE" b="1">
                <a:latin typeface="Tahoma" pitchFamily="34" charset="0"/>
              </a:rPr>
              <a:t>CASOS=0</a:t>
            </a:r>
            <a:endParaRPr lang="es-ES" b="1">
              <a:latin typeface="Tahoma" pitchFamily="34" charset="0"/>
            </a:endParaRPr>
          </a:p>
        </p:txBody>
      </p:sp>
      <p:sp>
        <p:nvSpPr>
          <p:cNvPr id="26656" name="Text Box 32"/>
          <p:cNvSpPr txBox="1">
            <a:spLocks noChangeArrowheads="1"/>
          </p:cNvSpPr>
          <p:nvPr/>
        </p:nvSpPr>
        <p:spPr bwMode="auto">
          <a:xfrm>
            <a:off x="6011863" y="2997200"/>
            <a:ext cx="704850" cy="304800"/>
          </a:xfrm>
          <a:prstGeom prst="rect">
            <a:avLst/>
          </a:prstGeom>
          <a:noFill/>
          <a:ln w="9525" algn="ctr">
            <a:noFill/>
            <a:miter lim="800000"/>
            <a:headEnd/>
            <a:tailEnd/>
          </a:ln>
          <a:effectLst/>
        </p:spPr>
        <p:txBody>
          <a:bodyPr wrap="none" anchorCtr="1">
            <a:spAutoFit/>
          </a:bodyPr>
          <a:lstStyle/>
          <a:p>
            <a:pPr fontAlgn="auto">
              <a:spcBef>
                <a:spcPts val="0"/>
              </a:spcBef>
              <a:spcAft>
                <a:spcPts val="0"/>
              </a:spcAft>
              <a:defRPr/>
            </a:pPr>
            <a:r>
              <a:rPr lang="es-VE" sz="1400" dirty="0">
                <a:effectLst>
                  <a:outerShdw blurRad="38100" dist="38100" dir="2700000" algn="tl">
                    <a:srgbClr val="000000"/>
                  </a:outerShdw>
                </a:effectLst>
                <a:latin typeface="Tahoma" pitchFamily="34" charset="0"/>
              </a:rPr>
              <a:t>3 años</a:t>
            </a:r>
            <a:endParaRPr lang="es-ES" sz="1400" dirty="0">
              <a:effectLst>
                <a:outerShdw blurRad="38100" dist="38100" dir="2700000" algn="tl">
                  <a:srgbClr val="000000"/>
                </a:outerShdw>
              </a:effectLst>
              <a:latin typeface="Tahoma" pitchFamily="34" charset="0"/>
            </a:endParaRPr>
          </a:p>
        </p:txBody>
      </p:sp>
      <p:sp>
        <p:nvSpPr>
          <p:cNvPr id="16" name="Rectangle 2"/>
          <p:cNvSpPr txBox="1">
            <a:spLocks noChangeArrowheads="1"/>
          </p:cNvSpPr>
          <p:nvPr/>
        </p:nvSpPr>
        <p:spPr>
          <a:xfrm>
            <a:off x="107950" y="0"/>
            <a:ext cx="9036050" cy="836712"/>
          </a:xfrm>
          <a:prstGeom prst="rect">
            <a:avLst/>
          </a:prstGeom>
        </p:spPr>
        <p:txBody>
          <a:bodyPr anchorCtr="0"/>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s-CO" altLang="en-US" sz="4000" b="1" dirty="0" smtClean="0">
                <a:latin typeface="Calibri" pitchFamily="34" charset="0"/>
              </a:rPr>
              <a:t>En El Salvador</a:t>
            </a:r>
            <a:endParaRPr lang="en-US" altLang="en-US" sz="4000" b="1" dirty="0">
              <a:latin typeface="Calibri" pitchFamily="34"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Oval 28"/>
          <p:cNvSpPr>
            <a:spLocks noChangeArrowheads="1"/>
          </p:cNvSpPr>
          <p:nvPr/>
        </p:nvSpPr>
        <p:spPr bwMode="auto">
          <a:xfrm>
            <a:off x="1249363" y="1052736"/>
            <a:ext cx="1657350" cy="698500"/>
          </a:xfrm>
          <a:prstGeom prst="ellipse">
            <a:avLst/>
          </a:prstGeom>
          <a:solidFill>
            <a:schemeClr val="accent1"/>
          </a:solidFill>
          <a:ln w="9525">
            <a:solidFill>
              <a:schemeClr val="tx1"/>
            </a:solidFill>
            <a:round/>
            <a:headEnd/>
            <a:tailEnd/>
          </a:ln>
        </p:spPr>
        <p:txBody>
          <a:bodyPr wrap="none" anchor="ctr"/>
          <a:lstStyle/>
          <a:p>
            <a:r>
              <a:rPr lang="es-VE" sz="2300" b="1" dirty="0" smtClean="0">
                <a:solidFill>
                  <a:schemeClr val="bg1"/>
                </a:solidFill>
                <a:latin typeface="Tahoma" pitchFamily="34" charset="0"/>
              </a:rPr>
              <a:t>ILP: 0.01%</a:t>
            </a:r>
            <a:endParaRPr lang="es-ES" sz="2300" b="1" dirty="0">
              <a:solidFill>
                <a:schemeClr val="bg1"/>
              </a:solidFill>
              <a:latin typeface="Tahoma" pitchFamily="34" charset="0"/>
            </a:endParaRPr>
          </a:p>
        </p:txBody>
      </p:sp>
      <p:sp>
        <p:nvSpPr>
          <p:cNvPr id="19" name="Oval 30"/>
          <p:cNvSpPr>
            <a:spLocks noChangeArrowheads="1"/>
          </p:cNvSpPr>
          <p:nvPr/>
        </p:nvSpPr>
        <p:spPr bwMode="auto">
          <a:xfrm>
            <a:off x="3481388" y="1052736"/>
            <a:ext cx="1657350" cy="698500"/>
          </a:xfrm>
          <a:prstGeom prst="ellipse">
            <a:avLst/>
          </a:prstGeom>
          <a:solidFill>
            <a:schemeClr val="accent1"/>
          </a:solidFill>
          <a:ln w="9525">
            <a:solidFill>
              <a:schemeClr val="tx1"/>
            </a:solidFill>
            <a:round/>
            <a:headEnd/>
            <a:tailEnd/>
          </a:ln>
        </p:spPr>
        <p:txBody>
          <a:bodyPr wrap="none" anchor="ctr"/>
          <a:lstStyle/>
          <a:p>
            <a:r>
              <a:rPr lang="es-VE" sz="2300" b="1" dirty="0" smtClean="0">
                <a:solidFill>
                  <a:schemeClr val="bg1"/>
                </a:solidFill>
                <a:latin typeface="Tahoma" pitchFamily="34" charset="0"/>
              </a:rPr>
              <a:t>IPA: 0.001</a:t>
            </a:r>
            <a:endParaRPr lang="es-ES" sz="2300" b="1" dirty="0">
              <a:solidFill>
                <a:schemeClr val="bg1"/>
              </a:solidFill>
              <a:latin typeface="Tahoma" pitchFamily="34" charset="0"/>
            </a:endParaRPr>
          </a:p>
        </p:txBody>
      </p:sp>
      <p:sp>
        <p:nvSpPr>
          <p:cNvPr id="20" name="Oval 31"/>
          <p:cNvSpPr>
            <a:spLocks noChangeArrowheads="1"/>
          </p:cNvSpPr>
          <p:nvPr/>
        </p:nvSpPr>
        <p:spPr bwMode="auto">
          <a:xfrm>
            <a:off x="5558274" y="1052736"/>
            <a:ext cx="1657350" cy="698500"/>
          </a:xfrm>
          <a:prstGeom prst="ellipse">
            <a:avLst/>
          </a:prstGeom>
          <a:solidFill>
            <a:schemeClr val="accent1"/>
          </a:solidFill>
          <a:ln w="9525">
            <a:solidFill>
              <a:schemeClr val="tx1"/>
            </a:solidFill>
            <a:round/>
            <a:headEnd/>
            <a:tailEnd/>
          </a:ln>
        </p:spPr>
        <p:txBody>
          <a:bodyPr wrap="none" anchor="ctr"/>
          <a:lstStyle/>
          <a:p>
            <a:r>
              <a:rPr lang="es-VE" b="1" dirty="0" smtClean="0">
                <a:solidFill>
                  <a:schemeClr val="bg1"/>
                </a:solidFill>
                <a:latin typeface="Tahoma" pitchFamily="34" charset="0"/>
              </a:rPr>
              <a:t>CASOS=8</a:t>
            </a:r>
            <a:endParaRPr lang="es-ES" b="1" dirty="0">
              <a:solidFill>
                <a:schemeClr val="bg1"/>
              </a:solidFill>
              <a:latin typeface="Tahoma" pitchFamily="34" charset="0"/>
            </a:endParaRPr>
          </a:p>
        </p:txBody>
      </p:sp>
    </p:spTree>
    <p:extLst>
      <p:ext uri="{BB962C8B-B14F-4D97-AF65-F5344CB8AC3E}">
        <p14:creationId xmlns:p14="http://schemas.microsoft.com/office/powerpoint/2010/main" xmlns="" val="2912229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124744"/>
            <a:ext cx="3859112" cy="4989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124744"/>
            <a:ext cx="3827965" cy="4989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4"/>
          <p:cNvSpPr txBox="1">
            <a:spLocks noChangeArrowheads="1"/>
          </p:cNvSpPr>
          <p:nvPr/>
        </p:nvSpPr>
        <p:spPr>
          <a:xfrm>
            <a:off x="684213" y="188914"/>
            <a:ext cx="7772400" cy="735012"/>
          </a:xfrm>
          <a:prstGeom prst="rect">
            <a:avLst/>
          </a:prstGeom>
        </p:spPr>
        <p:txBody>
          <a:bodyPr anchorCtr="0"/>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s-CO" altLang="en-US" sz="4000" b="1" dirty="0" smtClean="0">
                <a:latin typeface="Calibri" pitchFamily="34" charset="0"/>
              </a:rPr>
              <a:t>Plan de </a:t>
            </a:r>
            <a:r>
              <a:rPr lang="es-CO" altLang="en-US" sz="4000" b="1" dirty="0" err="1" smtClean="0">
                <a:latin typeface="Calibri" pitchFamily="34" charset="0"/>
              </a:rPr>
              <a:t>Eliminacion</a:t>
            </a:r>
            <a:r>
              <a:rPr lang="es-CO" altLang="en-US" sz="4000" b="1" dirty="0" smtClean="0">
                <a:latin typeface="Calibri" pitchFamily="34" charset="0"/>
              </a:rPr>
              <a:t> 2011-2014</a:t>
            </a:r>
            <a:endParaRPr lang="en-US" altLang="en-US" sz="4000" b="1" dirty="0">
              <a:latin typeface="Calibri"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344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93155" y="-171400"/>
            <a:ext cx="5699125" cy="720080"/>
          </a:xfrm>
        </p:spPr>
        <p:txBody>
          <a:bodyPr/>
          <a:lstStyle/>
          <a:p>
            <a:r>
              <a:rPr lang="es-MX" altLang="en-US" sz="4000" b="1" dirty="0" smtClean="0">
                <a:solidFill>
                  <a:schemeClr val="tx2"/>
                </a:solidFill>
                <a:latin typeface="Calibri" panose="020F0502020204030204" pitchFamily="34" charset="0"/>
              </a:rPr>
              <a:t>Proceso </a:t>
            </a:r>
            <a:r>
              <a:rPr lang="es-MX" altLang="en-US" sz="4000" b="1" dirty="0">
                <a:solidFill>
                  <a:schemeClr val="tx2"/>
                </a:solidFill>
                <a:latin typeface="Calibri" panose="020F0502020204030204" pitchFamily="34" charset="0"/>
              </a:rPr>
              <a:t>en El Salvador</a:t>
            </a:r>
            <a:endParaRPr lang="es-ES" altLang="en-US" sz="4000" dirty="0">
              <a:solidFill>
                <a:schemeClr val="tx2"/>
              </a:solidFill>
            </a:endParaRPr>
          </a:p>
        </p:txBody>
      </p:sp>
      <p:sp>
        <p:nvSpPr>
          <p:cNvPr id="109573" name="AutoShape 5"/>
          <p:cNvSpPr>
            <a:spLocks noChangeArrowheads="1"/>
          </p:cNvSpPr>
          <p:nvPr/>
        </p:nvSpPr>
        <p:spPr bwMode="auto">
          <a:xfrm>
            <a:off x="323850" y="2924175"/>
            <a:ext cx="2663825" cy="1009650"/>
          </a:xfrm>
          <a:prstGeom prst="chevron">
            <a:avLst>
              <a:gd name="adj" fmla="val 659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ES" altLang="en-US"/>
          </a:p>
        </p:txBody>
      </p:sp>
      <p:sp>
        <p:nvSpPr>
          <p:cNvPr id="109574" name="AutoShape 6"/>
          <p:cNvSpPr>
            <a:spLocks noChangeArrowheads="1"/>
          </p:cNvSpPr>
          <p:nvPr/>
        </p:nvSpPr>
        <p:spPr bwMode="auto">
          <a:xfrm>
            <a:off x="2411413" y="2924175"/>
            <a:ext cx="2519362" cy="1009650"/>
          </a:xfrm>
          <a:prstGeom prst="chevron">
            <a:avLst>
              <a:gd name="adj" fmla="val 623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ES" altLang="en-US"/>
          </a:p>
        </p:txBody>
      </p:sp>
      <p:sp>
        <p:nvSpPr>
          <p:cNvPr id="109575" name="AutoShape 7"/>
          <p:cNvSpPr>
            <a:spLocks noChangeArrowheads="1"/>
          </p:cNvSpPr>
          <p:nvPr/>
        </p:nvSpPr>
        <p:spPr bwMode="auto">
          <a:xfrm>
            <a:off x="4356100" y="2924175"/>
            <a:ext cx="2592388" cy="1009650"/>
          </a:xfrm>
          <a:prstGeom prst="chevron">
            <a:avLst>
              <a:gd name="adj" fmla="val 641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ES" altLang="en-US"/>
          </a:p>
        </p:txBody>
      </p:sp>
      <p:sp>
        <p:nvSpPr>
          <p:cNvPr id="109576" name="AutoShape 8"/>
          <p:cNvSpPr>
            <a:spLocks noChangeArrowheads="1"/>
          </p:cNvSpPr>
          <p:nvPr/>
        </p:nvSpPr>
        <p:spPr bwMode="auto">
          <a:xfrm>
            <a:off x="6335713" y="2924175"/>
            <a:ext cx="2700337" cy="1009650"/>
          </a:xfrm>
          <a:prstGeom prst="chevron">
            <a:avLst>
              <a:gd name="adj" fmla="val 668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s-ES" altLang="en-US"/>
          </a:p>
        </p:txBody>
      </p:sp>
      <p:sp>
        <p:nvSpPr>
          <p:cNvPr id="109577" name="Text Box 9"/>
          <p:cNvSpPr txBox="1">
            <a:spLocks noChangeArrowheads="1"/>
          </p:cNvSpPr>
          <p:nvPr/>
        </p:nvSpPr>
        <p:spPr bwMode="auto">
          <a:xfrm>
            <a:off x="1051483" y="3140968"/>
            <a:ext cx="15843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MX" altLang="en-US" sz="1800" b="1" dirty="0" smtClean="0">
                <a:solidFill>
                  <a:srgbClr val="FFFF00"/>
                </a:solidFill>
                <a:latin typeface="Calibri" panose="020F0502020204030204" pitchFamily="34" charset="0"/>
              </a:rPr>
              <a:t>Preparatoria y metodología</a:t>
            </a:r>
            <a:endParaRPr lang="es-MX" altLang="en-US" sz="1800" b="1" dirty="0">
              <a:solidFill>
                <a:srgbClr val="FFFF00"/>
              </a:solidFill>
              <a:latin typeface="Calibri" panose="020F0502020204030204" pitchFamily="34" charset="0"/>
            </a:endParaRPr>
          </a:p>
        </p:txBody>
      </p:sp>
      <p:sp>
        <p:nvSpPr>
          <p:cNvPr id="109578" name="Text Box 10"/>
          <p:cNvSpPr txBox="1">
            <a:spLocks noChangeArrowheads="1"/>
          </p:cNvSpPr>
          <p:nvPr/>
        </p:nvSpPr>
        <p:spPr bwMode="auto">
          <a:xfrm>
            <a:off x="611560" y="2060575"/>
            <a:ext cx="13684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MX" altLang="en-US" sz="2000" b="1" dirty="0" smtClean="0">
                <a:solidFill>
                  <a:srgbClr val="FF9900"/>
                </a:solidFill>
              </a:rPr>
              <a:t>Fase </a:t>
            </a:r>
            <a:r>
              <a:rPr lang="es-MX" altLang="en-US" sz="2000" b="1" dirty="0">
                <a:solidFill>
                  <a:srgbClr val="FF9900"/>
                </a:solidFill>
              </a:rPr>
              <a:t>I</a:t>
            </a:r>
            <a:endParaRPr lang="es-ES" altLang="en-US" sz="2000" b="1" dirty="0">
              <a:solidFill>
                <a:srgbClr val="FF9900"/>
              </a:solidFill>
            </a:endParaRPr>
          </a:p>
        </p:txBody>
      </p:sp>
      <p:sp>
        <p:nvSpPr>
          <p:cNvPr id="109579" name="AutoShape 11"/>
          <p:cNvSpPr>
            <a:spLocks/>
          </p:cNvSpPr>
          <p:nvPr/>
        </p:nvSpPr>
        <p:spPr bwMode="auto">
          <a:xfrm rot="16200000">
            <a:off x="1116013" y="1700213"/>
            <a:ext cx="431800" cy="1873250"/>
          </a:xfrm>
          <a:prstGeom prst="rightBrace">
            <a:avLst>
              <a:gd name="adj1" fmla="val 36152"/>
              <a:gd name="adj2" fmla="val 50000"/>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0" name="Text Box 12"/>
          <p:cNvSpPr txBox="1">
            <a:spLocks noChangeArrowheads="1"/>
          </p:cNvSpPr>
          <p:nvPr/>
        </p:nvSpPr>
        <p:spPr bwMode="auto">
          <a:xfrm>
            <a:off x="3637781" y="2060575"/>
            <a:ext cx="14382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MX" altLang="en-US" sz="2000" b="1" dirty="0">
                <a:solidFill>
                  <a:srgbClr val="FF9900"/>
                </a:solidFill>
              </a:rPr>
              <a:t>Fase II</a:t>
            </a:r>
            <a:endParaRPr lang="es-ES" altLang="en-US" sz="2000" b="1" dirty="0">
              <a:solidFill>
                <a:srgbClr val="FF9900"/>
              </a:solidFill>
            </a:endParaRPr>
          </a:p>
        </p:txBody>
      </p:sp>
      <p:sp>
        <p:nvSpPr>
          <p:cNvPr id="109581" name="Text Box 13"/>
          <p:cNvSpPr txBox="1">
            <a:spLocks noChangeArrowheads="1"/>
          </p:cNvSpPr>
          <p:nvPr/>
        </p:nvSpPr>
        <p:spPr bwMode="auto">
          <a:xfrm>
            <a:off x="6516216" y="2060575"/>
            <a:ext cx="1511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MX" altLang="en-US" sz="2000" b="1" dirty="0">
                <a:solidFill>
                  <a:srgbClr val="FF9900"/>
                </a:solidFill>
              </a:rPr>
              <a:t>Fase III</a:t>
            </a:r>
            <a:endParaRPr lang="es-ES" altLang="en-US" sz="2000" b="1" dirty="0">
              <a:solidFill>
                <a:srgbClr val="FF9900"/>
              </a:solidFill>
            </a:endParaRPr>
          </a:p>
        </p:txBody>
      </p:sp>
      <p:sp>
        <p:nvSpPr>
          <p:cNvPr id="109582" name="AutoShape 14"/>
          <p:cNvSpPr>
            <a:spLocks/>
          </p:cNvSpPr>
          <p:nvPr/>
        </p:nvSpPr>
        <p:spPr bwMode="auto">
          <a:xfrm rot="16200000">
            <a:off x="4140200" y="836613"/>
            <a:ext cx="431800" cy="3600450"/>
          </a:xfrm>
          <a:prstGeom prst="rightBrace">
            <a:avLst>
              <a:gd name="adj1" fmla="val 69485"/>
              <a:gd name="adj2" fmla="val 50000"/>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3" name="AutoShape 15"/>
          <p:cNvSpPr>
            <a:spLocks/>
          </p:cNvSpPr>
          <p:nvPr/>
        </p:nvSpPr>
        <p:spPr bwMode="auto">
          <a:xfrm rot="16200000">
            <a:off x="7127876" y="1736725"/>
            <a:ext cx="431800" cy="1800225"/>
          </a:xfrm>
          <a:prstGeom prst="rightBrace">
            <a:avLst>
              <a:gd name="adj1" fmla="val 34743"/>
              <a:gd name="adj2" fmla="val 50000"/>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4" name="Rectangle 16"/>
          <p:cNvSpPr>
            <a:spLocks noChangeArrowheads="1"/>
          </p:cNvSpPr>
          <p:nvPr/>
        </p:nvSpPr>
        <p:spPr bwMode="auto">
          <a:xfrm>
            <a:off x="2987675" y="3068638"/>
            <a:ext cx="16684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MX" altLang="en-US" sz="2000" b="1" dirty="0" smtClean="0">
                <a:solidFill>
                  <a:srgbClr val="FFFF00"/>
                </a:solidFill>
                <a:latin typeface="Calibri" panose="020F0502020204030204" pitchFamily="34" charset="0"/>
              </a:rPr>
              <a:t>Revisión bibliográfica</a:t>
            </a:r>
            <a:endParaRPr lang="es-ES" altLang="en-US" sz="2000" b="1" dirty="0">
              <a:solidFill>
                <a:srgbClr val="FFFF00"/>
              </a:solidFill>
              <a:latin typeface="Calibri" panose="020F0502020204030204" pitchFamily="34" charset="0"/>
            </a:endParaRPr>
          </a:p>
        </p:txBody>
      </p:sp>
      <p:sp>
        <p:nvSpPr>
          <p:cNvPr id="109585" name="Rectangle 17"/>
          <p:cNvSpPr>
            <a:spLocks noChangeArrowheads="1"/>
          </p:cNvSpPr>
          <p:nvPr/>
        </p:nvSpPr>
        <p:spPr bwMode="auto">
          <a:xfrm>
            <a:off x="4859338" y="2937718"/>
            <a:ext cx="180022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pPr>
            <a:r>
              <a:rPr lang="es-MX" altLang="en-US" sz="1800" b="1" dirty="0" smtClean="0">
                <a:solidFill>
                  <a:srgbClr val="FFFF00"/>
                </a:solidFill>
                <a:latin typeface="Calibri" panose="020F0502020204030204" pitchFamily="34" charset="0"/>
              </a:rPr>
              <a:t>3 talleres regionales de consulta</a:t>
            </a:r>
            <a:endParaRPr lang="es-MX" altLang="en-US" sz="1800" b="1" dirty="0">
              <a:solidFill>
                <a:srgbClr val="FFFF00"/>
              </a:solidFill>
            </a:endParaRPr>
          </a:p>
        </p:txBody>
      </p:sp>
      <p:sp>
        <p:nvSpPr>
          <p:cNvPr id="109586" name="Rectangle 18"/>
          <p:cNvSpPr>
            <a:spLocks noChangeArrowheads="1"/>
          </p:cNvSpPr>
          <p:nvPr/>
        </p:nvSpPr>
        <p:spPr bwMode="auto">
          <a:xfrm>
            <a:off x="6995050" y="3068960"/>
            <a:ext cx="15113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MX" altLang="en-US" sz="2000" b="1" dirty="0" smtClean="0">
                <a:solidFill>
                  <a:srgbClr val="FFFF00"/>
                </a:solidFill>
                <a:latin typeface="Calibri" panose="020F0502020204030204" pitchFamily="34" charset="0"/>
              </a:rPr>
              <a:t>Elaboración de informe</a:t>
            </a:r>
            <a:endParaRPr lang="es-ES" altLang="en-US" sz="2000" b="1" dirty="0">
              <a:solidFill>
                <a:srgbClr val="FFFF00"/>
              </a:solidFill>
              <a:latin typeface="Calibri" panose="020F050202020403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6302109"/>
            <a:ext cx="2038997" cy="60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
          <p:cNvSpPr txBox="1">
            <a:spLocks noChangeArrowheads="1"/>
          </p:cNvSpPr>
          <p:nvPr/>
        </p:nvSpPr>
        <p:spPr>
          <a:xfrm>
            <a:off x="1572741" y="692696"/>
            <a:ext cx="5699125" cy="846509"/>
          </a:xfrm>
          <a:prstGeom prst="rect">
            <a:avLst/>
          </a:prstGeom>
          <a:solidFill>
            <a:srgbClr val="C00000"/>
          </a:solidFill>
        </p:spPr>
        <p:txBody>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lnSpc>
                <a:spcPct val="100000"/>
              </a:lnSpc>
            </a:pPr>
            <a:r>
              <a:rPr lang="es-MX" altLang="en-US" sz="2000" b="1" dirty="0" smtClean="0">
                <a:solidFill>
                  <a:schemeClr val="bg1"/>
                </a:solidFill>
                <a:latin typeface="Calibri" panose="020F0502020204030204" pitchFamily="34" charset="0"/>
              </a:rPr>
              <a:t>Comité Conductor Nacional</a:t>
            </a:r>
          </a:p>
          <a:p>
            <a:pPr>
              <a:lnSpc>
                <a:spcPct val="100000"/>
              </a:lnSpc>
            </a:pPr>
            <a:r>
              <a:rPr lang="es-MX" altLang="en-US" sz="2000" b="1" dirty="0" smtClean="0">
                <a:solidFill>
                  <a:schemeClr val="bg1"/>
                </a:solidFill>
                <a:latin typeface="Calibri" panose="020F0502020204030204" pitchFamily="34" charset="0"/>
              </a:rPr>
              <a:t>MCP-ES, UVETV/MINSAL, OPS, Plan Internacional</a:t>
            </a:r>
            <a:endParaRPr lang="es-ES" altLang="en-US" sz="2000" dirty="0">
              <a:solidFill>
                <a:schemeClr val="bg1"/>
              </a:solidFill>
            </a:endParaRPr>
          </a:p>
        </p:txBody>
      </p:sp>
      <p:sp>
        <p:nvSpPr>
          <p:cNvPr id="5" name="4 Flecha abajo"/>
          <p:cNvSpPr/>
          <p:nvPr/>
        </p:nvSpPr>
        <p:spPr>
          <a:xfrm>
            <a:off x="4067944" y="1539206"/>
            <a:ext cx="485800" cy="52137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n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395" y="4077072"/>
            <a:ext cx="3538511" cy="26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1920" y="4143977"/>
            <a:ext cx="3362308" cy="2525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026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08720"/>
          </a:xfrm>
        </p:spPr>
        <p:txBody>
          <a:bodyPr/>
          <a:lstStyle/>
          <a:p>
            <a:r>
              <a:rPr lang="en-US" sz="4000" b="1" dirty="0" err="1" smtClean="0">
                <a:solidFill>
                  <a:schemeClr val="tx2"/>
                </a:solidFill>
                <a:latin typeface="Calibri" panose="020F0502020204030204" pitchFamily="34" charset="0"/>
              </a:rPr>
              <a:t>Resultados</a:t>
            </a:r>
            <a:r>
              <a:rPr lang="en-US" sz="4000" b="1" dirty="0" smtClean="0">
                <a:solidFill>
                  <a:schemeClr val="tx2"/>
                </a:solidFill>
                <a:latin typeface="Calibri" panose="020F0502020204030204" pitchFamily="34" charset="0"/>
              </a:rPr>
              <a:t>: </a:t>
            </a:r>
            <a:r>
              <a:rPr lang="en-US" sz="4000" b="1" dirty="0" err="1" smtClean="0">
                <a:solidFill>
                  <a:schemeClr val="tx2"/>
                </a:solidFill>
                <a:latin typeface="Calibri" panose="020F0502020204030204" pitchFamily="34" charset="0"/>
              </a:rPr>
              <a:t>casos</a:t>
            </a:r>
            <a:r>
              <a:rPr lang="en-US" sz="4000" b="1" dirty="0" smtClean="0">
                <a:solidFill>
                  <a:schemeClr val="tx2"/>
                </a:solidFill>
                <a:latin typeface="Calibri" panose="020F0502020204030204" pitchFamily="34" charset="0"/>
              </a:rPr>
              <a:t> de malaria</a:t>
            </a:r>
            <a:endParaRPr lang="en-US" sz="4000" b="1" dirty="0">
              <a:solidFill>
                <a:schemeClr val="tx2"/>
              </a:solidFill>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2588" y="908720"/>
            <a:ext cx="10283029"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482" y="3458294"/>
            <a:ext cx="5036766" cy="3283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23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908720"/>
          </a:xfrm>
        </p:spPr>
        <p:txBody>
          <a:bodyPr/>
          <a:lstStyle/>
          <a:p>
            <a:r>
              <a:rPr lang="en-US" sz="4000" b="1" dirty="0" smtClean="0">
                <a:solidFill>
                  <a:schemeClr val="tx2"/>
                </a:solidFill>
                <a:latin typeface="Calibri" panose="020F0502020204030204" pitchFamily="34" charset="0"/>
              </a:rPr>
              <a:t>Indices </a:t>
            </a:r>
            <a:r>
              <a:rPr lang="en-US" sz="4000" b="1" dirty="0" err="1" smtClean="0">
                <a:solidFill>
                  <a:schemeClr val="tx2"/>
                </a:solidFill>
                <a:latin typeface="Calibri" panose="020F0502020204030204" pitchFamily="34" charset="0"/>
              </a:rPr>
              <a:t>malariometricos</a:t>
            </a:r>
            <a:endParaRPr lang="en-US" sz="4000" b="1" dirty="0">
              <a:solidFill>
                <a:schemeClr val="tx2"/>
              </a:solidFill>
              <a:latin typeface="Calibri" panose="020F050202020403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61256"/>
            <a:ext cx="4355976" cy="3111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2432" y="1261257"/>
            <a:ext cx="4817667" cy="3111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7362291"/>
      </p:ext>
    </p:extLst>
  </p:cSld>
  <p:clrMapOvr>
    <a:masterClrMapping/>
  </p:clrMapOvr>
  <p:timing>
    <p:tnLst>
      <p:par>
        <p:cT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apWhiteSpani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13140</TotalTime>
  <Words>1207</Words>
  <Application>Microsoft Office PowerPoint</Application>
  <PresentationFormat>Presentación en pantalla (4:3)</PresentationFormat>
  <Paragraphs>113</Paragraphs>
  <Slides>20</Slides>
  <Notes>2</Notes>
  <HiddenSlides>0</HiddenSlides>
  <MMClips>0</MMClips>
  <ScaleCrop>false</ScaleCrop>
  <HeadingPairs>
    <vt:vector size="4" baseType="variant">
      <vt:variant>
        <vt:lpstr>Tema</vt:lpstr>
      </vt:variant>
      <vt:variant>
        <vt:i4>14</vt:i4>
      </vt:variant>
      <vt:variant>
        <vt:lpstr>Títulos de diapositiva</vt:lpstr>
      </vt:variant>
      <vt:variant>
        <vt:i4>20</vt:i4>
      </vt:variant>
    </vt:vector>
  </HeadingPairs>
  <TitlesOfParts>
    <vt:vector size="34" baseType="lpstr">
      <vt:lpstr>2_Custom Design</vt:lpstr>
      <vt:lpstr>1_Custom Design</vt:lpstr>
      <vt:lpstr>3_Office Theme</vt:lpstr>
      <vt:lpstr>4_Office Theme</vt:lpstr>
      <vt:lpstr>1_Office Theme</vt:lpstr>
      <vt:lpstr>Custom Design</vt:lpstr>
      <vt:lpstr>2_Office Theme</vt:lpstr>
      <vt:lpstr>Office Theme</vt:lpstr>
      <vt:lpstr>2_master</vt:lpstr>
      <vt:lpstr>3_master</vt:lpstr>
      <vt:lpstr>4_master</vt:lpstr>
      <vt:lpstr>5_master</vt:lpstr>
      <vt:lpstr>master</vt:lpstr>
      <vt:lpstr>MapWhiteSpanish</vt:lpstr>
      <vt:lpstr>Evaluación del Plan Nacional de Eliminación de la Malaria 2011-2014, El Salvador  </vt:lpstr>
      <vt:lpstr>Contenido</vt:lpstr>
      <vt:lpstr>El compromiso de la Región…</vt:lpstr>
      <vt:lpstr>Diapositiva 4</vt:lpstr>
      <vt:lpstr>Diapositiva 5</vt:lpstr>
      <vt:lpstr>Diapositiva 6</vt:lpstr>
      <vt:lpstr>Proceso en El Salvador</vt:lpstr>
      <vt:lpstr>Resultados: casos de malaria</vt:lpstr>
      <vt:lpstr>Indices malariometricos</vt:lpstr>
      <vt:lpstr>Distribucion de Col Vol</vt:lpstr>
      <vt:lpstr>Densidad de Col Vol por hab.</vt:lpstr>
      <vt:lpstr>Focos de malaria en 2013 y 2014</vt:lpstr>
      <vt:lpstr>Clasificacion de municipios segun estratos de riesgo, 2011 y 2014</vt:lpstr>
      <vt:lpstr>Gastos estimado del Programa de Malaria, 2011 y 2014</vt:lpstr>
      <vt:lpstr>Gastos estimado por linea estrategica, 2011 y 2014</vt:lpstr>
      <vt:lpstr>Brechas</vt:lpstr>
      <vt:lpstr>Brechas</vt:lpstr>
      <vt:lpstr>Brechas</vt:lpstr>
      <vt:lpstr>Brechas</vt:lpstr>
      <vt:lpstr>G r a c i a s</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Statement</dc:title>
  <dc:creator>LassingC</dc:creator>
  <cp:lastModifiedBy>CCE</cp:lastModifiedBy>
  <cp:revision>612</cp:revision>
  <cp:lastPrinted>2015-07-15T21:28:17Z</cp:lastPrinted>
  <dcterms:created xsi:type="dcterms:W3CDTF">2000-01-28T09:48:54Z</dcterms:created>
  <dcterms:modified xsi:type="dcterms:W3CDTF">2015-07-23T16:52:04Z</dcterms:modified>
</cp:coreProperties>
</file>