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6"/>
    <p:sldMasterId id="2147484144" r:id="rId7"/>
    <p:sldMasterId id="2147484743" r:id="rId8"/>
    <p:sldMasterId id="2147484829" r:id="rId9"/>
    <p:sldMasterId id="2147484842" r:id="rId10"/>
  </p:sldMasterIdLst>
  <p:notesMasterIdLst>
    <p:notesMasterId r:id="rId23"/>
  </p:notesMasterIdLst>
  <p:handoutMasterIdLst>
    <p:handoutMasterId r:id="rId24"/>
  </p:handoutMasterIdLst>
  <p:sldIdLst>
    <p:sldId id="1989" r:id="rId11"/>
    <p:sldId id="2481" r:id="rId12"/>
    <p:sldId id="2464" r:id="rId13"/>
    <p:sldId id="2440" r:id="rId14"/>
    <p:sldId id="2416" r:id="rId15"/>
    <p:sldId id="2399" r:id="rId16"/>
    <p:sldId id="2400" r:id="rId17"/>
    <p:sldId id="2475" r:id="rId18"/>
    <p:sldId id="2484" r:id="rId19"/>
    <p:sldId id="2442" r:id="rId20"/>
    <p:sldId id="2477" r:id="rId21"/>
    <p:sldId id="2331" r:id="rId22"/>
  </p:sldIdLst>
  <p:sldSz cx="9144000" cy="6858000" type="screen4x3"/>
  <p:notesSz cx="7010400" cy="9296400"/>
  <p:defaultTextStyle>
    <a:defPPr>
      <a:defRPr lang="en-US"/>
    </a:defPPr>
    <a:lvl1pPr marL="0" algn="l" defTabSz="913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61" algn="l" defTabSz="913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753" algn="l" defTabSz="913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625" algn="l" defTabSz="913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508" algn="l" defTabSz="913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369" algn="l" defTabSz="913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256" algn="l" defTabSz="913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134" algn="l" defTabSz="913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016" algn="l" defTabSz="9137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P18 Themes-ELSS slides" id="{8F4ABB19-521E-43B5-B5B1-58C7FDB81232}">
          <p14:sldIdLst>
            <p14:sldId id="1989"/>
            <p14:sldId id="2481"/>
            <p14:sldId id="2464"/>
            <p14:sldId id="2440"/>
            <p14:sldId id="2416"/>
            <p14:sldId id="2399"/>
            <p14:sldId id="2400"/>
            <p14:sldId id="2475"/>
            <p14:sldId id="2484"/>
            <p14:sldId id="2442"/>
            <p14:sldId id="2477"/>
            <p14:sldId id="2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  <p15:guide id="4" pos="2881">
          <p15:clr>
            <a:srgbClr val="A4A3A4"/>
          </p15:clr>
        </p15:guide>
        <p15:guide id="5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ivoJT" initials="O" lastIdx="2" clrIdx="0"/>
  <p:cmAuthor id="1" name="Roseman, Emily L" initials="ELR" lastIdx="1" clrIdx="1"/>
  <p:cmAuthor id="2" name="Northbrook, Sanny Chen. (CDC/DDPHSIS/CGH/DGHT)" initials="NSC(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93D"/>
    <a:srgbClr val="AEDF81"/>
    <a:srgbClr val="FE7A70"/>
    <a:srgbClr val="FB036D"/>
    <a:srgbClr val="5BBEEF"/>
    <a:srgbClr val="FD3188"/>
    <a:srgbClr val="FC0C95"/>
    <a:srgbClr val="F37BD9"/>
    <a:srgbClr val="B3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5897" autoAdjust="0"/>
  </p:normalViewPr>
  <p:slideViewPr>
    <p:cSldViewPr>
      <p:cViewPr varScale="1">
        <p:scale>
          <a:sx n="103" d="100"/>
          <a:sy n="103" d="100"/>
        </p:scale>
        <p:origin x="776" y="184"/>
      </p:cViewPr>
      <p:guideLst>
        <p:guide orient="horz" pos="2160"/>
        <p:guide pos="2880"/>
        <p:guide pos="3839"/>
        <p:guide pos="2881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ABE3B-8363-493A-AC87-CE755DCB7E5D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7F32920-AAFC-414F-95F0-66CC45156182}">
      <dgm:prSet/>
      <dgm:spPr/>
      <dgm:t>
        <a:bodyPr/>
        <a:lstStyle/>
        <a:p>
          <a:r>
            <a:rPr lang="es-SV" noProof="0"/>
            <a:t>Cambios en nuevas infecciones desde 2010: -20%</a:t>
          </a:r>
        </a:p>
      </dgm:t>
    </dgm:pt>
    <dgm:pt modelId="{2E888D84-73B6-4189-9FB4-5B3E249FB4F1}" type="parTrans" cxnId="{C95DFA28-4BB6-4322-BE4C-BD1F813DB7CF}">
      <dgm:prSet/>
      <dgm:spPr/>
      <dgm:t>
        <a:bodyPr/>
        <a:lstStyle/>
        <a:p>
          <a:endParaRPr lang="en-US"/>
        </a:p>
      </dgm:t>
    </dgm:pt>
    <dgm:pt modelId="{4A6B84C0-EC9B-40D9-B60A-C7509C17F8BE}" type="sibTrans" cxnId="{C95DFA28-4BB6-4322-BE4C-BD1F813DB7CF}">
      <dgm:prSet/>
      <dgm:spPr/>
      <dgm:t>
        <a:bodyPr/>
        <a:lstStyle/>
        <a:p>
          <a:endParaRPr lang="en-US"/>
        </a:p>
      </dgm:t>
    </dgm:pt>
    <dgm:pt modelId="{15386846-D438-45CB-A578-36794147CBEE}">
      <dgm:prSet/>
      <dgm:spPr/>
      <dgm:t>
        <a:bodyPr/>
        <a:lstStyle/>
        <a:p>
          <a:r>
            <a:rPr lang="es-SV" noProof="0"/>
            <a:t>Cambio en mortalidad relacionada con SIDA desde  2010: 73%</a:t>
          </a:r>
        </a:p>
      </dgm:t>
    </dgm:pt>
    <dgm:pt modelId="{D45470D9-C27D-4F62-B5F0-79B3187F11DD}" type="parTrans" cxnId="{1A4B42A6-B0D7-4AF4-BB0E-3DA909E5C020}">
      <dgm:prSet/>
      <dgm:spPr/>
      <dgm:t>
        <a:bodyPr/>
        <a:lstStyle/>
        <a:p>
          <a:endParaRPr lang="en-US"/>
        </a:p>
      </dgm:t>
    </dgm:pt>
    <dgm:pt modelId="{04E115C8-F58B-40CB-8754-5985A90AECB3}" type="sibTrans" cxnId="{1A4B42A6-B0D7-4AF4-BB0E-3DA909E5C020}">
      <dgm:prSet/>
      <dgm:spPr/>
      <dgm:t>
        <a:bodyPr/>
        <a:lstStyle/>
        <a:p>
          <a:endParaRPr lang="en-US"/>
        </a:p>
      </dgm:t>
    </dgm:pt>
    <dgm:pt modelId="{E8725605-898A-4B42-ABE5-AE304C2D671A}">
      <dgm:prSet/>
      <dgm:spPr/>
      <dgm:t>
        <a:bodyPr/>
        <a:lstStyle/>
        <a:p>
          <a:r>
            <a:rPr lang="es-SV" noProof="0"/>
            <a:t>Proporción Incidencia:Mortalidad 1.71</a:t>
          </a:r>
        </a:p>
      </dgm:t>
    </dgm:pt>
    <dgm:pt modelId="{33D696AA-1892-4FFA-AA6E-411AFD7657DF}" type="parTrans" cxnId="{527B7FE6-AA40-4B50-B8CE-E4BB0D8DBC02}">
      <dgm:prSet/>
      <dgm:spPr/>
      <dgm:t>
        <a:bodyPr/>
        <a:lstStyle/>
        <a:p>
          <a:endParaRPr lang="en-US"/>
        </a:p>
      </dgm:t>
    </dgm:pt>
    <dgm:pt modelId="{E789AB83-8DBA-4814-98F8-C73BF2DE9829}" type="sibTrans" cxnId="{527B7FE6-AA40-4B50-B8CE-E4BB0D8DBC02}">
      <dgm:prSet/>
      <dgm:spPr/>
      <dgm:t>
        <a:bodyPr/>
        <a:lstStyle/>
        <a:p>
          <a:endParaRPr lang="en-US"/>
        </a:p>
      </dgm:t>
    </dgm:pt>
    <dgm:pt modelId="{A0C3E1EC-8F08-4C16-B4F5-BDAC151BDAE0}" type="pres">
      <dgm:prSet presAssocID="{082ABE3B-8363-493A-AC87-CE755DCB7E5D}" presName="diagram" presStyleCnt="0">
        <dgm:presLayoutVars>
          <dgm:dir/>
          <dgm:resizeHandles val="exact"/>
        </dgm:presLayoutVars>
      </dgm:prSet>
      <dgm:spPr/>
    </dgm:pt>
    <dgm:pt modelId="{A3AF0100-A8FD-4DFB-AC4B-E37D2E22B019}" type="pres">
      <dgm:prSet presAssocID="{F7F32920-AAFC-414F-95F0-66CC45156182}" presName="node" presStyleLbl="node1" presStyleIdx="0" presStyleCnt="3">
        <dgm:presLayoutVars>
          <dgm:bulletEnabled val="1"/>
        </dgm:presLayoutVars>
      </dgm:prSet>
      <dgm:spPr/>
    </dgm:pt>
    <dgm:pt modelId="{CA5FE94C-6DDA-4DEA-9490-A248FEFE2D85}" type="pres">
      <dgm:prSet presAssocID="{4A6B84C0-EC9B-40D9-B60A-C7509C17F8BE}" presName="sibTrans" presStyleCnt="0"/>
      <dgm:spPr/>
    </dgm:pt>
    <dgm:pt modelId="{AFF449F3-FAB1-458F-987E-00846CFCEAE8}" type="pres">
      <dgm:prSet presAssocID="{15386846-D438-45CB-A578-36794147CBEE}" presName="node" presStyleLbl="node1" presStyleIdx="1" presStyleCnt="3">
        <dgm:presLayoutVars>
          <dgm:bulletEnabled val="1"/>
        </dgm:presLayoutVars>
      </dgm:prSet>
      <dgm:spPr/>
    </dgm:pt>
    <dgm:pt modelId="{12989F4C-3AEC-4612-B6D7-47F4B1401895}" type="pres">
      <dgm:prSet presAssocID="{04E115C8-F58B-40CB-8754-5985A90AECB3}" presName="sibTrans" presStyleCnt="0"/>
      <dgm:spPr/>
    </dgm:pt>
    <dgm:pt modelId="{7BC8C88B-B386-4A9D-BA82-105A104FCAB7}" type="pres">
      <dgm:prSet presAssocID="{E8725605-898A-4B42-ABE5-AE304C2D671A}" presName="node" presStyleLbl="node1" presStyleIdx="2" presStyleCnt="3">
        <dgm:presLayoutVars>
          <dgm:bulletEnabled val="1"/>
        </dgm:presLayoutVars>
      </dgm:prSet>
      <dgm:spPr/>
    </dgm:pt>
  </dgm:ptLst>
  <dgm:cxnLst>
    <dgm:cxn modelId="{FF50D71C-3362-4099-AA8E-E0CFA50B0A94}" type="presOf" srcId="{082ABE3B-8363-493A-AC87-CE755DCB7E5D}" destId="{A0C3E1EC-8F08-4C16-B4F5-BDAC151BDAE0}" srcOrd="0" destOrd="0" presId="urn:microsoft.com/office/officeart/2005/8/layout/default"/>
    <dgm:cxn modelId="{C95DFA28-4BB6-4322-BE4C-BD1F813DB7CF}" srcId="{082ABE3B-8363-493A-AC87-CE755DCB7E5D}" destId="{F7F32920-AAFC-414F-95F0-66CC45156182}" srcOrd="0" destOrd="0" parTransId="{2E888D84-73B6-4189-9FB4-5B3E249FB4F1}" sibTransId="{4A6B84C0-EC9B-40D9-B60A-C7509C17F8BE}"/>
    <dgm:cxn modelId="{5ACE9E62-2567-4FB8-AA4D-072BF6AE54A0}" type="presOf" srcId="{E8725605-898A-4B42-ABE5-AE304C2D671A}" destId="{7BC8C88B-B386-4A9D-BA82-105A104FCAB7}" srcOrd="0" destOrd="0" presId="urn:microsoft.com/office/officeart/2005/8/layout/default"/>
    <dgm:cxn modelId="{5F9AE171-86D6-4AA2-8C78-C7B68AEEB784}" type="presOf" srcId="{F7F32920-AAFC-414F-95F0-66CC45156182}" destId="{A3AF0100-A8FD-4DFB-AC4B-E37D2E22B019}" srcOrd="0" destOrd="0" presId="urn:microsoft.com/office/officeart/2005/8/layout/default"/>
    <dgm:cxn modelId="{BFD34190-FEDD-448F-A1B0-370FDFB5F570}" type="presOf" srcId="{15386846-D438-45CB-A578-36794147CBEE}" destId="{AFF449F3-FAB1-458F-987E-00846CFCEAE8}" srcOrd="0" destOrd="0" presId="urn:microsoft.com/office/officeart/2005/8/layout/default"/>
    <dgm:cxn modelId="{1A4B42A6-B0D7-4AF4-BB0E-3DA909E5C020}" srcId="{082ABE3B-8363-493A-AC87-CE755DCB7E5D}" destId="{15386846-D438-45CB-A578-36794147CBEE}" srcOrd="1" destOrd="0" parTransId="{D45470D9-C27D-4F62-B5F0-79B3187F11DD}" sibTransId="{04E115C8-F58B-40CB-8754-5985A90AECB3}"/>
    <dgm:cxn modelId="{527B7FE6-AA40-4B50-B8CE-E4BB0D8DBC02}" srcId="{082ABE3B-8363-493A-AC87-CE755DCB7E5D}" destId="{E8725605-898A-4B42-ABE5-AE304C2D671A}" srcOrd="2" destOrd="0" parTransId="{33D696AA-1892-4FFA-AA6E-411AFD7657DF}" sibTransId="{E789AB83-8DBA-4814-98F8-C73BF2DE9829}"/>
    <dgm:cxn modelId="{ADD9B83A-27AD-4828-94F5-54C7B4360056}" type="presParOf" srcId="{A0C3E1EC-8F08-4C16-B4F5-BDAC151BDAE0}" destId="{A3AF0100-A8FD-4DFB-AC4B-E37D2E22B019}" srcOrd="0" destOrd="0" presId="urn:microsoft.com/office/officeart/2005/8/layout/default"/>
    <dgm:cxn modelId="{26427666-5014-436F-871C-25520A900947}" type="presParOf" srcId="{A0C3E1EC-8F08-4C16-B4F5-BDAC151BDAE0}" destId="{CA5FE94C-6DDA-4DEA-9490-A248FEFE2D85}" srcOrd="1" destOrd="0" presId="urn:microsoft.com/office/officeart/2005/8/layout/default"/>
    <dgm:cxn modelId="{24AE1CEF-7D44-4E58-90CC-2AA67E872B31}" type="presParOf" srcId="{A0C3E1EC-8F08-4C16-B4F5-BDAC151BDAE0}" destId="{AFF449F3-FAB1-458F-987E-00846CFCEAE8}" srcOrd="2" destOrd="0" presId="urn:microsoft.com/office/officeart/2005/8/layout/default"/>
    <dgm:cxn modelId="{C2E76EFB-08D3-4373-B8CD-C86D6EE00BF7}" type="presParOf" srcId="{A0C3E1EC-8F08-4C16-B4F5-BDAC151BDAE0}" destId="{12989F4C-3AEC-4612-B6D7-47F4B1401895}" srcOrd="3" destOrd="0" presId="urn:microsoft.com/office/officeart/2005/8/layout/default"/>
    <dgm:cxn modelId="{C631826D-B453-4FD8-AD5C-1D7D512AAD82}" type="presParOf" srcId="{A0C3E1EC-8F08-4C16-B4F5-BDAC151BDAE0}" destId="{7BC8C88B-B386-4A9D-BA82-105A104FCAB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7D583-2A23-443C-B11B-6544E64FA00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F6AFFD-39D8-4924-B149-025B9A5813B4}">
      <dgm:prSet phldrT="[Text]" custT="1"/>
      <dgm:spPr/>
      <dgm:t>
        <a:bodyPr/>
        <a:lstStyle/>
        <a:p>
          <a:r>
            <a:rPr lang="es-ES" sz="2000"/>
            <a:t>Pruebas en casos índice (notificación asistida de parejas) e introducción gradual de auto-pruebas</a:t>
          </a:r>
          <a:endParaRPr lang="en-US" sz="2000"/>
        </a:p>
      </dgm:t>
    </dgm:pt>
    <dgm:pt modelId="{F4865917-F066-4CC0-98D9-D92254393F3D}" type="parTrans" cxnId="{FAAA95FA-0B90-4DB2-B948-0D46BA3BD2C4}">
      <dgm:prSet/>
      <dgm:spPr/>
      <dgm:t>
        <a:bodyPr/>
        <a:lstStyle/>
        <a:p>
          <a:endParaRPr lang="en-US" sz="2400"/>
        </a:p>
      </dgm:t>
    </dgm:pt>
    <dgm:pt modelId="{BACC4214-EAB6-4944-B083-FE6FA9554300}" type="sibTrans" cxnId="{FAAA95FA-0B90-4DB2-B948-0D46BA3BD2C4}">
      <dgm:prSet/>
      <dgm:spPr/>
      <dgm:t>
        <a:bodyPr/>
        <a:lstStyle/>
        <a:p>
          <a:endParaRPr lang="en-US" sz="2400"/>
        </a:p>
      </dgm:t>
    </dgm:pt>
    <dgm:pt modelId="{CE857624-9B80-4959-948F-48A80A127EE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/>
            <a:t>Pruebas y vinculación a servicios con pares en poblaciones clave </a:t>
          </a:r>
          <a:r>
            <a:rPr lang="es-ES" sz="2000">
              <a:solidFill>
                <a:schemeClr val="bg1"/>
              </a:solidFill>
            </a:rPr>
            <a:t>en</a:t>
          </a:r>
          <a:r>
            <a:rPr lang="es-ES" sz="2000"/>
            <a:t> instalaciones de mayor volumen de usuarios y programas de abordaje en línea</a:t>
          </a:r>
          <a:endParaRPr lang="en-US" sz="2000"/>
        </a:p>
      </dgm:t>
    </dgm:pt>
    <dgm:pt modelId="{AF9F61FE-6E1B-4DD0-9B83-DCE2F8595E97}" type="parTrans" cxnId="{C4E3BD43-7F8D-424D-8544-79DC0C462D87}">
      <dgm:prSet/>
      <dgm:spPr/>
      <dgm:t>
        <a:bodyPr/>
        <a:lstStyle/>
        <a:p>
          <a:endParaRPr lang="en-US" sz="2400"/>
        </a:p>
      </dgm:t>
    </dgm:pt>
    <dgm:pt modelId="{89281A99-7CB7-4B0A-8E9B-2359627132C8}" type="sibTrans" cxnId="{C4E3BD43-7F8D-424D-8544-79DC0C462D87}">
      <dgm:prSet/>
      <dgm:spPr/>
      <dgm:t>
        <a:bodyPr/>
        <a:lstStyle/>
        <a:p>
          <a:endParaRPr lang="en-US" sz="2400"/>
        </a:p>
      </dgm:t>
    </dgm:pt>
    <dgm:pt modelId="{B298A687-4ACF-45B5-81FA-49DF6AB3A609}">
      <dgm:prSet phldrT="[Text]" custT="1"/>
      <dgm:spPr/>
      <dgm:t>
        <a:bodyPr/>
        <a:lstStyle/>
        <a:p>
          <a:r>
            <a:rPr lang="es-ES" sz="2000"/>
            <a:t>Pruebas rápidas de infecciones recientes de VIH para vigilancia y respuesta programática en sitios de alto rendimiento y laboratorios de referencia</a:t>
          </a:r>
          <a:endParaRPr lang="en-US" sz="2000"/>
        </a:p>
      </dgm:t>
    </dgm:pt>
    <dgm:pt modelId="{335163AE-176A-419B-AF05-9A4336C40125}" type="parTrans" cxnId="{A831670F-6167-411A-B983-D276A9D87031}">
      <dgm:prSet/>
      <dgm:spPr/>
      <dgm:t>
        <a:bodyPr/>
        <a:lstStyle/>
        <a:p>
          <a:endParaRPr lang="en-US" sz="2400"/>
        </a:p>
      </dgm:t>
    </dgm:pt>
    <dgm:pt modelId="{5FC7C72E-2501-4DE0-A2DE-F0D7A4B5E2F2}" type="sibTrans" cxnId="{A831670F-6167-411A-B983-D276A9D87031}">
      <dgm:prSet/>
      <dgm:spPr/>
      <dgm:t>
        <a:bodyPr/>
        <a:lstStyle/>
        <a:p>
          <a:endParaRPr lang="en-US" sz="2400"/>
        </a:p>
      </dgm:t>
    </dgm:pt>
    <dgm:pt modelId="{31A37F22-131A-485B-9EBC-615400D15C23}" type="pres">
      <dgm:prSet presAssocID="{2D17D583-2A23-443C-B11B-6544E64FA006}" presName="linearFlow" presStyleCnt="0">
        <dgm:presLayoutVars>
          <dgm:dir/>
          <dgm:resizeHandles val="exact"/>
        </dgm:presLayoutVars>
      </dgm:prSet>
      <dgm:spPr/>
    </dgm:pt>
    <dgm:pt modelId="{9B1FC69A-22ED-4823-A5CB-6AA32E447567}" type="pres">
      <dgm:prSet presAssocID="{F0F6AFFD-39D8-4924-B149-025B9A5813B4}" presName="comp" presStyleCnt="0"/>
      <dgm:spPr/>
    </dgm:pt>
    <dgm:pt modelId="{9B1FB1B1-07A0-4D60-8C8E-DE3BB763736F}" type="pres">
      <dgm:prSet presAssocID="{F0F6AFFD-39D8-4924-B149-025B9A5813B4}" presName="rect2" presStyleLbl="node1" presStyleIdx="0" presStyleCnt="3" custScaleX="214559" custScaleY="128674" custLinFactNeighborX="30775" custLinFactNeighborY="-1446">
        <dgm:presLayoutVars>
          <dgm:bulletEnabled val="1"/>
        </dgm:presLayoutVars>
      </dgm:prSet>
      <dgm:spPr/>
    </dgm:pt>
    <dgm:pt modelId="{27471A1A-5EF6-4B72-9A0B-8DFA67DD5303}" type="pres">
      <dgm:prSet presAssocID="{F0F6AFFD-39D8-4924-B149-025B9A5813B4}" presName="rect1" presStyleLbl="lnNode1" presStyleIdx="0" presStyleCnt="3" custScaleX="153612" custScaleY="129384" custLinFactX="-46850" custLinFactNeighborX="-100000" custLinFactNeighborY="-109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1464B20-6F05-40B8-9637-FC9D57D522A7}" type="pres">
      <dgm:prSet presAssocID="{BACC4214-EAB6-4944-B083-FE6FA9554300}" presName="sibTrans" presStyleCnt="0"/>
      <dgm:spPr/>
    </dgm:pt>
    <dgm:pt modelId="{612B955B-0CC1-4343-8859-3BB8A64E2323}" type="pres">
      <dgm:prSet presAssocID="{CE857624-9B80-4959-948F-48A80A127EEC}" presName="comp" presStyleCnt="0"/>
      <dgm:spPr/>
    </dgm:pt>
    <dgm:pt modelId="{D521B2E6-FECF-4787-A022-28E4BB36D9EF}" type="pres">
      <dgm:prSet presAssocID="{CE857624-9B80-4959-948F-48A80A127EEC}" presName="rect2" presStyleLbl="node1" presStyleIdx="1" presStyleCnt="3" custScaleX="182524" custScaleY="159756">
        <dgm:presLayoutVars>
          <dgm:bulletEnabled val="1"/>
        </dgm:presLayoutVars>
      </dgm:prSet>
      <dgm:spPr/>
    </dgm:pt>
    <dgm:pt modelId="{AAC22C6F-580A-46CB-8C08-8319F02E393D}" type="pres">
      <dgm:prSet presAssocID="{CE857624-9B80-4959-948F-48A80A127EEC}" presName="rect1" presStyleLbl="lnNode1" presStyleIdx="1" presStyleCnt="3" custScaleX="173450" custScaleY="151379" custLinFactX="9478" custLinFactNeighborX="100000" custLinFactNeighborY="-360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4AD774D-C8EB-4026-962F-592E074370CC}" type="pres">
      <dgm:prSet presAssocID="{89281A99-7CB7-4B0A-8E9B-2359627132C8}" presName="sibTrans" presStyleCnt="0"/>
      <dgm:spPr/>
    </dgm:pt>
    <dgm:pt modelId="{DEE7BDEF-961F-4398-BDCD-70D545AE5482}" type="pres">
      <dgm:prSet presAssocID="{B298A687-4ACF-45B5-81FA-49DF6AB3A609}" presName="comp" presStyleCnt="0"/>
      <dgm:spPr/>
    </dgm:pt>
    <dgm:pt modelId="{294592CC-7FFE-4AAD-A1AB-C20D678A140E}" type="pres">
      <dgm:prSet presAssocID="{B298A687-4ACF-45B5-81FA-49DF6AB3A609}" presName="rect2" presStyleLbl="node1" presStyleIdx="2" presStyleCnt="3" custScaleX="270713" custScaleY="85998" custLinFactNeighborX="31661" custLinFactNeighborY="-4641">
        <dgm:presLayoutVars>
          <dgm:bulletEnabled val="1"/>
        </dgm:presLayoutVars>
      </dgm:prSet>
      <dgm:spPr/>
    </dgm:pt>
    <dgm:pt modelId="{0D8ABA39-E72A-45D1-A403-084E134D0ECE}" type="pres">
      <dgm:prSet presAssocID="{B298A687-4ACF-45B5-81FA-49DF6AB3A609}" presName="rect1" presStyleLbl="lnNode1" presStyleIdx="2" presStyleCnt="3" custScaleX="155728" custScaleY="139392" custLinFactX="-24015" custLinFactNeighborX="-100000" custLinFactNeighborY="-66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831670F-6167-411A-B983-D276A9D87031}" srcId="{2D17D583-2A23-443C-B11B-6544E64FA006}" destId="{B298A687-4ACF-45B5-81FA-49DF6AB3A609}" srcOrd="2" destOrd="0" parTransId="{335163AE-176A-419B-AF05-9A4336C40125}" sibTransId="{5FC7C72E-2501-4DE0-A2DE-F0D7A4B5E2F2}"/>
    <dgm:cxn modelId="{BDEF9927-3CC8-7B4E-84F8-8CAA1D2FC776}" type="presOf" srcId="{CE857624-9B80-4959-948F-48A80A127EEC}" destId="{D521B2E6-FECF-4787-A022-28E4BB36D9EF}" srcOrd="0" destOrd="0" presId="urn:microsoft.com/office/officeart/2008/layout/AlternatingPictureBlocks"/>
    <dgm:cxn modelId="{C4E3BD43-7F8D-424D-8544-79DC0C462D87}" srcId="{2D17D583-2A23-443C-B11B-6544E64FA006}" destId="{CE857624-9B80-4959-948F-48A80A127EEC}" srcOrd="1" destOrd="0" parTransId="{AF9F61FE-6E1B-4DD0-9B83-DCE2F8595E97}" sibTransId="{89281A99-7CB7-4B0A-8E9B-2359627132C8}"/>
    <dgm:cxn modelId="{B89C3274-843F-3744-AC25-6DBE4E5C90BA}" type="presOf" srcId="{2D17D583-2A23-443C-B11B-6544E64FA006}" destId="{31A37F22-131A-485B-9EBC-615400D15C23}" srcOrd="0" destOrd="0" presId="urn:microsoft.com/office/officeart/2008/layout/AlternatingPictureBlocks"/>
    <dgm:cxn modelId="{6E32AF7A-02AF-EC40-A7C7-EB995713D66D}" type="presOf" srcId="{B298A687-4ACF-45B5-81FA-49DF6AB3A609}" destId="{294592CC-7FFE-4AAD-A1AB-C20D678A140E}" srcOrd="0" destOrd="0" presId="urn:microsoft.com/office/officeart/2008/layout/AlternatingPictureBlocks"/>
    <dgm:cxn modelId="{B6C9AB8C-AAD0-864A-A606-CFFC206758B3}" type="presOf" srcId="{F0F6AFFD-39D8-4924-B149-025B9A5813B4}" destId="{9B1FB1B1-07A0-4D60-8C8E-DE3BB763736F}" srcOrd="0" destOrd="0" presId="urn:microsoft.com/office/officeart/2008/layout/AlternatingPictureBlocks"/>
    <dgm:cxn modelId="{FAAA95FA-0B90-4DB2-B948-0D46BA3BD2C4}" srcId="{2D17D583-2A23-443C-B11B-6544E64FA006}" destId="{F0F6AFFD-39D8-4924-B149-025B9A5813B4}" srcOrd="0" destOrd="0" parTransId="{F4865917-F066-4CC0-98D9-D92254393F3D}" sibTransId="{BACC4214-EAB6-4944-B083-FE6FA9554300}"/>
    <dgm:cxn modelId="{7F664B4F-CD50-7E40-811C-3A2A5C3D3687}" type="presParOf" srcId="{31A37F22-131A-485B-9EBC-615400D15C23}" destId="{9B1FC69A-22ED-4823-A5CB-6AA32E447567}" srcOrd="0" destOrd="0" presId="urn:microsoft.com/office/officeart/2008/layout/AlternatingPictureBlocks"/>
    <dgm:cxn modelId="{150FA360-18D2-FF4E-AA5B-382E0511DCB3}" type="presParOf" srcId="{9B1FC69A-22ED-4823-A5CB-6AA32E447567}" destId="{9B1FB1B1-07A0-4D60-8C8E-DE3BB763736F}" srcOrd="0" destOrd="0" presId="urn:microsoft.com/office/officeart/2008/layout/AlternatingPictureBlocks"/>
    <dgm:cxn modelId="{CAB09992-B6AA-7343-8912-111C00B38EAB}" type="presParOf" srcId="{9B1FC69A-22ED-4823-A5CB-6AA32E447567}" destId="{27471A1A-5EF6-4B72-9A0B-8DFA67DD5303}" srcOrd="1" destOrd="0" presId="urn:microsoft.com/office/officeart/2008/layout/AlternatingPictureBlocks"/>
    <dgm:cxn modelId="{81D83B69-A1F3-3442-95E0-8EFC3589C6D3}" type="presParOf" srcId="{31A37F22-131A-485B-9EBC-615400D15C23}" destId="{E1464B20-6F05-40B8-9637-FC9D57D522A7}" srcOrd="1" destOrd="0" presId="urn:microsoft.com/office/officeart/2008/layout/AlternatingPictureBlocks"/>
    <dgm:cxn modelId="{4DA2EB64-E0E0-694F-A492-4E4CDEE3F574}" type="presParOf" srcId="{31A37F22-131A-485B-9EBC-615400D15C23}" destId="{612B955B-0CC1-4343-8859-3BB8A64E2323}" srcOrd="2" destOrd="0" presId="urn:microsoft.com/office/officeart/2008/layout/AlternatingPictureBlocks"/>
    <dgm:cxn modelId="{C5AF76DC-C8C3-9A4D-8E29-9EA7BB8F0E5B}" type="presParOf" srcId="{612B955B-0CC1-4343-8859-3BB8A64E2323}" destId="{D521B2E6-FECF-4787-A022-28E4BB36D9EF}" srcOrd="0" destOrd="0" presId="urn:microsoft.com/office/officeart/2008/layout/AlternatingPictureBlocks"/>
    <dgm:cxn modelId="{33200D8F-F732-5147-B7FF-E2A79EA8F511}" type="presParOf" srcId="{612B955B-0CC1-4343-8859-3BB8A64E2323}" destId="{AAC22C6F-580A-46CB-8C08-8319F02E393D}" srcOrd="1" destOrd="0" presId="urn:microsoft.com/office/officeart/2008/layout/AlternatingPictureBlocks"/>
    <dgm:cxn modelId="{95E8C455-DB16-DF44-B938-7D1DBCB20CA1}" type="presParOf" srcId="{31A37F22-131A-485B-9EBC-615400D15C23}" destId="{94AD774D-C8EB-4026-962F-592E074370CC}" srcOrd="3" destOrd="0" presId="urn:microsoft.com/office/officeart/2008/layout/AlternatingPictureBlocks"/>
    <dgm:cxn modelId="{73B18A97-8F86-2542-AA0F-B98060F4715E}" type="presParOf" srcId="{31A37F22-131A-485B-9EBC-615400D15C23}" destId="{DEE7BDEF-961F-4398-BDCD-70D545AE5482}" srcOrd="4" destOrd="0" presId="urn:microsoft.com/office/officeart/2008/layout/AlternatingPictureBlocks"/>
    <dgm:cxn modelId="{7A79B1BE-C909-5E49-A597-2F4A76D1A733}" type="presParOf" srcId="{DEE7BDEF-961F-4398-BDCD-70D545AE5482}" destId="{294592CC-7FFE-4AAD-A1AB-C20D678A140E}" srcOrd="0" destOrd="0" presId="urn:microsoft.com/office/officeart/2008/layout/AlternatingPictureBlocks"/>
    <dgm:cxn modelId="{34BD69CA-B043-9147-94F0-2CD935A3D149}" type="presParOf" srcId="{DEE7BDEF-961F-4398-BDCD-70D545AE5482}" destId="{0D8ABA39-E72A-45D1-A403-084E134D0EC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17D583-2A23-443C-B11B-6544E64FA00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F6AFFD-39D8-4924-B149-025B9A5813B4}">
      <dgm:prSet phldrT="[Text]" custT="1"/>
      <dgm:spPr>
        <a:xfrm>
          <a:off x="2058491" y="2270"/>
          <a:ext cx="3386786" cy="1531789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800">
              <a:solidFill>
                <a:schemeClr val="bg1"/>
              </a:solidFill>
              <a:latin typeface="Calibri"/>
              <a:ea typeface="+mn-ea"/>
              <a:cs typeface="+mn-cs"/>
            </a:rPr>
            <a:t>Fortalecer sistema de referencia de personas recientemente diagnosticadas a las clínicas de VIH</a:t>
          </a:r>
          <a:endParaRPr lang="en-US" sz="180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4865917-F066-4CC0-98D9-D92254393F3D}" type="parTrans" cxnId="{FAAA95FA-0B90-4DB2-B948-0D46BA3BD2C4}">
      <dgm:prSet/>
      <dgm:spPr/>
      <dgm:t>
        <a:bodyPr/>
        <a:lstStyle/>
        <a:p>
          <a:endParaRPr lang="en-US"/>
        </a:p>
      </dgm:t>
    </dgm:pt>
    <dgm:pt modelId="{BACC4214-EAB6-4944-B083-FE6FA9554300}" type="sibTrans" cxnId="{FAAA95FA-0B90-4DB2-B948-0D46BA3BD2C4}">
      <dgm:prSet/>
      <dgm:spPr/>
      <dgm:t>
        <a:bodyPr/>
        <a:lstStyle/>
        <a:p>
          <a:endParaRPr lang="en-US"/>
        </a:p>
      </dgm:t>
    </dgm:pt>
    <dgm:pt modelId="{CE857624-9B80-4959-948F-48A80A127EEC}">
      <dgm:prSet phldrT="[Text]" custT="1"/>
      <dgm:spPr>
        <a:xfrm>
          <a:off x="390373" y="1786805"/>
          <a:ext cx="3386786" cy="1531789"/>
        </a:xfr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8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Inicio temprano del tratamiento y receta/ dispensación para varios meses</a:t>
          </a:r>
          <a:endParaRPr lang="en-US" sz="1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F9F61FE-6E1B-4DD0-9B83-DCE2F8595E97}" type="parTrans" cxnId="{C4E3BD43-7F8D-424D-8544-79DC0C462D87}">
      <dgm:prSet/>
      <dgm:spPr/>
      <dgm:t>
        <a:bodyPr/>
        <a:lstStyle/>
        <a:p>
          <a:endParaRPr lang="en-US"/>
        </a:p>
      </dgm:t>
    </dgm:pt>
    <dgm:pt modelId="{89281A99-7CB7-4B0A-8E9B-2359627132C8}" type="sibTrans" cxnId="{C4E3BD43-7F8D-424D-8544-79DC0C462D87}">
      <dgm:prSet/>
      <dgm:spPr/>
      <dgm:t>
        <a:bodyPr/>
        <a:lstStyle/>
        <a:p>
          <a:endParaRPr lang="en-US"/>
        </a:p>
      </dgm:t>
    </dgm:pt>
    <dgm:pt modelId="{B298A687-4ACF-45B5-81FA-49DF6AB3A609}">
      <dgm:prSet phldrT="[Text]" custT="1"/>
      <dgm:spPr>
        <a:xfrm>
          <a:off x="2058491" y="3571339"/>
          <a:ext cx="3386786" cy="1531789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_tradnl" sz="1800" noProof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Reconectar a las PVIH perdidas </a:t>
          </a:r>
          <a:r>
            <a:rPr lang="es-ES_tradnl" sz="1800" noProof="0">
              <a:solidFill>
                <a:schemeClr val="bg1"/>
              </a:solidFill>
              <a:latin typeface="Calibri"/>
              <a:ea typeface="+mn-ea"/>
              <a:cs typeface="+mn-cs"/>
            </a:rPr>
            <a:t>en el</a:t>
          </a:r>
          <a:r>
            <a:rPr lang="es-ES_tradnl" sz="1800" noProof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s-ES_tradnl" sz="1800" noProof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seguimiento (diagnosticadas pero no vinculadas o que han abandonado el tratamiento)</a:t>
          </a:r>
        </a:p>
      </dgm:t>
    </dgm:pt>
    <dgm:pt modelId="{335163AE-176A-419B-AF05-9A4336C40125}" type="parTrans" cxnId="{A831670F-6167-411A-B983-D276A9D87031}">
      <dgm:prSet/>
      <dgm:spPr/>
      <dgm:t>
        <a:bodyPr/>
        <a:lstStyle/>
        <a:p>
          <a:endParaRPr lang="en-US"/>
        </a:p>
      </dgm:t>
    </dgm:pt>
    <dgm:pt modelId="{5FC7C72E-2501-4DE0-A2DE-F0D7A4B5E2F2}" type="sibTrans" cxnId="{A831670F-6167-411A-B983-D276A9D87031}">
      <dgm:prSet/>
      <dgm:spPr/>
      <dgm:t>
        <a:bodyPr/>
        <a:lstStyle/>
        <a:p>
          <a:endParaRPr lang="en-US"/>
        </a:p>
      </dgm:t>
    </dgm:pt>
    <dgm:pt modelId="{31A37F22-131A-485B-9EBC-615400D15C23}" type="pres">
      <dgm:prSet presAssocID="{2D17D583-2A23-443C-B11B-6544E64FA006}" presName="linearFlow" presStyleCnt="0">
        <dgm:presLayoutVars>
          <dgm:dir/>
          <dgm:resizeHandles val="exact"/>
        </dgm:presLayoutVars>
      </dgm:prSet>
      <dgm:spPr/>
    </dgm:pt>
    <dgm:pt modelId="{9B1FC69A-22ED-4823-A5CB-6AA32E447567}" type="pres">
      <dgm:prSet presAssocID="{F0F6AFFD-39D8-4924-B149-025B9A5813B4}" presName="comp" presStyleCnt="0"/>
      <dgm:spPr/>
    </dgm:pt>
    <dgm:pt modelId="{9B1FB1B1-07A0-4D60-8C8E-DE3BB763736F}" type="pres">
      <dgm:prSet presAssocID="{F0F6AFFD-39D8-4924-B149-025B9A5813B4}" presName="rect2" presStyleLbl="node1" presStyleIdx="0" presStyleCnt="3" custScaleX="113480" custScaleY="142117">
        <dgm:presLayoutVars>
          <dgm:bulletEnabled val="1"/>
        </dgm:presLayoutVars>
      </dgm:prSet>
      <dgm:spPr>
        <a:prstGeom prst="rect">
          <a:avLst/>
        </a:prstGeom>
      </dgm:spPr>
    </dgm:pt>
    <dgm:pt modelId="{27471A1A-5EF6-4B72-9A0B-8DFA67DD5303}" type="pres">
      <dgm:prSet presAssocID="{F0F6AFFD-39D8-4924-B149-025B9A5813B4}" presName="rect1" presStyleLbl="lnNode1" presStyleIdx="0" presStyleCnt="3"/>
      <dgm:spPr>
        <a:xfrm>
          <a:off x="390373" y="2270"/>
          <a:ext cx="1516471" cy="153178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1464B20-6F05-40B8-9637-FC9D57D522A7}" type="pres">
      <dgm:prSet presAssocID="{BACC4214-EAB6-4944-B083-FE6FA9554300}" presName="sibTrans" presStyleCnt="0"/>
      <dgm:spPr/>
    </dgm:pt>
    <dgm:pt modelId="{612B955B-0CC1-4343-8859-3BB8A64E2323}" type="pres">
      <dgm:prSet presAssocID="{CE857624-9B80-4959-948F-48A80A127EEC}" presName="comp" presStyleCnt="0"/>
      <dgm:spPr/>
    </dgm:pt>
    <dgm:pt modelId="{D521B2E6-FECF-4787-A022-28E4BB36D9EF}" type="pres">
      <dgm:prSet presAssocID="{CE857624-9B80-4959-948F-48A80A127EEC}" presName="rect2" presStyleLbl="node1" presStyleIdx="1" presStyleCnt="3" custScaleY="132422">
        <dgm:presLayoutVars>
          <dgm:bulletEnabled val="1"/>
        </dgm:presLayoutVars>
      </dgm:prSet>
      <dgm:spPr>
        <a:prstGeom prst="rect">
          <a:avLst/>
        </a:prstGeom>
      </dgm:spPr>
    </dgm:pt>
    <dgm:pt modelId="{AAC22C6F-580A-46CB-8C08-8319F02E393D}" type="pres">
      <dgm:prSet presAssocID="{CE857624-9B80-4959-948F-48A80A127EEC}" presName="rect1" presStyleLbl="lnNode1" presStyleIdx="1" presStyleCnt="3"/>
      <dgm:spPr>
        <a:xfrm>
          <a:off x="3928806" y="1786805"/>
          <a:ext cx="1516471" cy="153178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4AD774D-C8EB-4026-962F-592E074370CC}" type="pres">
      <dgm:prSet presAssocID="{89281A99-7CB7-4B0A-8E9B-2359627132C8}" presName="sibTrans" presStyleCnt="0"/>
      <dgm:spPr/>
    </dgm:pt>
    <dgm:pt modelId="{DEE7BDEF-961F-4398-BDCD-70D545AE5482}" type="pres">
      <dgm:prSet presAssocID="{B298A687-4ACF-45B5-81FA-49DF6AB3A609}" presName="comp" presStyleCnt="0"/>
      <dgm:spPr/>
    </dgm:pt>
    <dgm:pt modelId="{294592CC-7FFE-4AAD-A1AB-C20D678A140E}" type="pres">
      <dgm:prSet presAssocID="{B298A687-4ACF-45B5-81FA-49DF6AB3A609}" presName="rect2" presStyleLbl="node1" presStyleIdx="2" presStyleCnt="3" custScaleX="117627" custScaleY="138093">
        <dgm:presLayoutVars>
          <dgm:bulletEnabled val="1"/>
        </dgm:presLayoutVars>
      </dgm:prSet>
      <dgm:spPr>
        <a:prstGeom prst="rect">
          <a:avLst/>
        </a:prstGeom>
      </dgm:spPr>
    </dgm:pt>
    <dgm:pt modelId="{0D8ABA39-E72A-45D1-A403-084E134D0ECE}" type="pres">
      <dgm:prSet presAssocID="{B298A687-4ACF-45B5-81FA-49DF6AB3A609}" presName="rect1" presStyleLbl="lnNode1" presStyleIdx="2" presStyleCnt="3"/>
      <dgm:spPr>
        <a:xfrm>
          <a:off x="390373" y="3571339"/>
          <a:ext cx="1516471" cy="153178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A831670F-6167-411A-B983-D276A9D87031}" srcId="{2D17D583-2A23-443C-B11B-6544E64FA006}" destId="{B298A687-4ACF-45B5-81FA-49DF6AB3A609}" srcOrd="2" destOrd="0" parTransId="{335163AE-176A-419B-AF05-9A4336C40125}" sibTransId="{5FC7C72E-2501-4DE0-A2DE-F0D7A4B5E2F2}"/>
    <dgm:cxn modelId="{C8059D3D-C20F-BD4C-963C-5D2A541F9447}" type="presOf" srcId="{2D17D583-2A23-443C-B11B-6544E64FA006}" destId="{31A37F22-131A-485B-9EBC-615400D15C23}" srcOrd="0" destOrd="0" presId="urn:microsoft.com/office/officeart/2008/layout/AlternatingPictureBlocks"/>
    <dgm:cxn modelId="{C4E3BD43-7F8D-424D-8544-79DC0C462D87}" srcId="{2D17D583-2A23-443C-B11B-6544E64FA006}" destId="{CE857624-9B80-4959-948F-48A80A127EEC}" srcOrd="1" destOrd="0" parTransId="{AF9F61FE-6E1B-4DD0-9B83-DCE2F8595E97}" sibTransId="{89281A99-7CB7-4B0A-8E9B-2359627132C8}"/>
    <dgm:cxn modelId="{57ABDE7F-C4F0-E142-A29D-4C3F6CF9099E}" type="presOf" srcId="{B298A687-4ACF-45B5-81FA-49DF6AB3A609}" destId="{294592CC-7FFE-4AAD-A1AB-C20D678A140E}" srcOrd="0" destOrd="0" presId="urn:microsoft.com/office/officeart/2008/layout/AlternatingPictureBlocks"/>
    <dgm:cxn modelId="{038ED39A-7613-AE4E-BEE7-BE038A0F65A5}" type="presOf" srcId="{CE857624-9B80-4959-948F-48A80A127EEC}" destId="{D521B2E6-FECF-4787-A022-28E4BB36D9EF}" srcOrd="0" destOrd="0" presId="urn:microsoft.com/office/officeart/2008/layout/AlternatingPictureBlocks"/>
    <dgm:cxn modelId="{D1ACDDBD-5B3B-D34A-85AB-855EB702180F}" type="presOf" srcId="{F0F6AFFD-39D8-4924-B149-025B9A5813B4}" destId="{9B1FB1B1-07A0-4D60-8C8E-DE3BB763736F}" srcOrd="0" destOrd="0" presId="urn:microsoft.com/office/officeart/2008/layout/AlternatingPictureBlocks"/>
    <dgm:cxn modelId="{FAAA95FA-0B90-4DB2-B948-0D46BA3BD2C4}" srcId="{2D17D583-2A23-443C-B11B-6544E64FA006}" destId="{F0F6AFFD-39D8-4924-B149-025B9A5813B4}" srcOrd="0" destOrd="0" parTransId="{F4865917-F066-4CC0-98D9-D92254393F3D}" sibTransId="{BACC4214-EAB6-4944-B083-FE6FA9554300}"/>
    <dgm:cxn modelId="{E22DE01E-86BA-614F-B891-030D2BCB1519}" type="presParOf" srcId="{31A37F22-131A-485B-9EBC-615400D15C23}" destId="{9B1FC69A-22ED-4823-A5CB-6AA32E447567}" srcOrd="0" destOrd="0" presId="urn:microsoft.com/office/officeart/2008/layout/AlternatingPictureBlocks"/>
    <dgm:cxn modelId="{AA10AE62-FEF6-D84B-AAA6-695F93CAB2BA}" type="presParOf" srcId="{9B1FC69A-22ED-4823-A5CB-6AA32E447567}" destId="{9B1FB1B1-07A0-4D60-8C8E-DE3BB763736F}" srcOrd="0" destOrd="0" presId="urn:microsoft.com/office/officeart/2008/layout/AlternatingPictureBlocks"/>
    <dgm:cxn modelId="{73CA7A98-2144-B944-A354-0BDA8CF34D04}" type="presParOf" srcId="{9B1FC69A-22ED-4823-A5CB-6AA32E447567}" destId="{27471A1A-5EF6-4B72-9A0B-8DFA67DD5303}" srcOrd="1" destOrd="0" presId="urn:microsoft.com/office/officeart/2008/layout/AlternatingPictureBlocks"/>
    <dgm:cxn modelId="{77296A3F-C723-B342-8D83-DB1DFB48C5F3}" type="presParOf" srcId="{31A37F22-131A-485B-9EBC-615400D15C23}" destId="{E1464B20-6F05-40B8-9637-FC9D57D522A7}" srcOrd="1" destOrd="0" presId="urn:microsoft.com/office/officeart/2008/layout/AlternatingPictureBlocks"/>
    <dgm:cxn modelId="{D681812E-E423-1949-8AE0-6F82D71A4F65}" type="presParOf" srcId="{31A37F22-131A-485B-9EBC-615400D15C23}" destId="{612B955B-0CC1-4343-8859-3BB8A64E2323}" srcOrd="2" destOrd="0" presId="urn:microsoft.com/office/officeart/2008/layout/AlternatingPictureBlocks"/>
    <dgm:cxn modelId="{6C24D8E8-313C-3548-9D46-AB6A196EA30A}" type="presParOf" srcId="{612B955B-0CC1-4343-8859-3BB8A64E2323}" destId="{D521B2E6-FECF-4787-A022-28E4BB36D9EF}" srcOrd="0" destOrd="0" presId="urn:microsoft.com/office/officeart/2008/layout/AlternatingPictureBlocks"/>
    <dgm:cxn modelId="{181A3403-85F8-EE45-B49D-9E5A113B95CF}" type="presParOf" srcId="{612B955B-0CC1-4343-8859-3BB8A64E2323}" destId="{AAC22C6F-580A-46CB-8C08-8319F02E393D}" srcOrd="1" destOrd="0" presId="urn:microsoft.com/office/officeart/2008/layout/AlternatingPictureBlocks"/>
    <dgm:cxn modelId="{D3B6EE7E-540D-9045-924F-958947E3ECAE}" type="presParOf" srcId="{31A37F22-131A-485B-9EBC-615400D15C23}" destId="{94AD774D-C8EB-4026-962F-592E074370CC}" srcOrd="3" destOrd="0" presId="urn:microsoft.com/office/officeart/2008/layout/AlternatingPictureBlocks"/>
    <dgm:cxn modelId="{154BE7F8-20C9-5D42-A149-52C635AFBDEC}" type="presParOf" srcId="{31A37F22-131A-485B-9EBC-615400D15C23}" destId="{DEE7BDEF-961F-4398-BDCD-70D545AE5482}" srcOrd="4" destOrd="0" presId="urn:microsoft.com/office/officeart/2008/layout/AlternatingPictureBlocks"/>
    <dgm:cxn modelId="{D8A2D7D2-17DC-A04E-9931-D54614F2D23B}" type="presParOf" srcId="{DEE7BDEF-961F-4398-BDCD-70D545AE5482}" destId="{294592CC-7FFE-4AAD-A1AB-C20D678A140E}" srcOrd="0" destOrd="0" presId="urn:microsoft.com/office/officeart/2008/layout/AlternatingPictureBlocks"/>
    <dgm:cxn modelId="{8BAF959D-BAF7-4F42-8F83-A6A7C5396157}" type="presParOf" srcId="{DEE7BDEF-961F-4398-BDCD-70D545AE5482}" destId="{0D8ABA39-E72A-45D1-A403-084E134D0EC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17D583-2A23-443C-B11B-6544E64FA00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F6AFFD-39D8-4924-B149-025B9A5813B4}">
      <dgm:prSet phldrT="[Text]" custT="1"/>
      <dgm:spPr/>
      <dgm:t>
        <a:bodyPr/>
        <a:lstStyle/>
        <a:p>
          <a:r>
            <a:rPr lang="es-ES" sz="2400"/>
            <a:t>Seguimiento y manejo de alta carga viral</a:t>
          </a:r>
          <a:endParaRPr lang="en-US" sz="2400"/>
        </a:p>
      </dgm:t>
    </dgm:pt>
    <dgm:pt modelId="{F4865917-F066-4CC0-98D9-D92254393F3D}" type="parTrans" cxnId="{FAAA95FA-0B90-4DB2-B948-0D46BA3BD2C4}">
      <dgm:prSet/>
      <dgm:spPr/>
      <dgm:t>
        <a:bodyPr/>
        <a:lstStyle/>
        <a:p>
          <a:endParaRPr lang="en-US"/>
        </a:p>
      </dgm:t>
    </dgm:pt>
    <dgm:pt modelId="{BACC4214-EAB6-4944-B083-FE6FA9554300}" type="sibTrans" cxnId="{FAAA95FA-0B90-4DB2-B948-0D46BA3BD2C4}">
      <dgm:prSet/>
      <dgm:spPr/>
      <dgm:t>
        <a:bodyPr/>
        <a:lstStyle/>
        <a:p>
          <a:endParaRPr lang="en-US"/>
        </a:p>
      </dgm:t>
    </dgm:pt>
    <dgm:pt modelId="{CE857624-9B80-4959-948F-48A80A127EEC}">
      <dgm:prSet phldrT="[Text]" custT="1"/>
      <dgm:spPr/>
      <dgm:t>
        <a:bodyPr/>
        <a:lstStyle/>
        <a:p>
          <a:r>
            <a:rPr lang="es-ES" sz="1600"/>
            <a:t>Priorización de pacientes para las pruebas de resistencia a los medicamentos contra el VIH y los cambios de régimen oportunos</a:t>
          </a:r>
          <a:endParaRPr lang="en-US" sz="1600"/>
        </a:p>
      </dgm:t>
    </dgm:pt>
    <dgm:pt modelId="{AF9F61FE-6E1B-4DD0-9B83-DCE2F8595E97}" type="parTrans" cxnId="{C4E3BD43-7F8D-424D-8544-79DC0C462D87}">
      <dgm:prSet/>
      <dgm:spPr/>
      <dgm:t>
        <a:bodyPr/>
        <a:lstStyle/>
        <a:p>
          <a:endParaRPr lang="en-US"/>
        </a:p>
      </dgm:t>
    </dgm:pt>
    <dgm:pt modelId="{89281A99-7CB7-4B0A-8E9B-2359627132C8}" type="sibTrans" cxnId="{C4E3BD43-7F8D-424D-8544-79DC0C462D87}">
      <dgm:prSet/>
      <dgm:spPr/>
      <dgm:t>
        <a:bodyPr/>
        <a:lstStyle/>
        <a:p>
          <a:endParaRPr lang="en-US"/>
        </a:p>
      </dgm:t>
    </dgm:pt>
    <dgm:pt modelId="{B298A687-4ACF-45B5-81FA-49DF6AB3A609}">
      <dgm:prSet phldrT="[Text]" custT="1"/>
      <dgm:spPr/>
      <dgm:t>
        <a:bodyPr/>
        <a:lstStyle/>
        <a:p>
          <a:r>
            <a:rPr lang="en-US" sz="1800"/>
            <a:t> </a:t>
          </a:r>
          <a:r>
            <a:rPr lang="es-ES" sz="1800"/>
            <a:t>Intensificar la prevención, diagnóstico y tratamiento de infecciones oportunistas</a:t>
          </a:r>
          <a:endParaRPr lang="en-US" sz="1800"/>
        </a:p>
      </dgm:t>
    </dgm:pt>
    <dgm:pt modelId="{335163AE-176A-419B-AF05-9A4336C40125}" type="parTrans" cxnId="{A831670F-6167-411A-B983-D276A9D87031}">
      <dgm:prSet/>
      <dgm:spPr/>
      <dgm:t>
        <a:bodyPr/>
        <a:lstStyle/>
        <a:p>
          <a:endParaRPr lang="en-US"/>
        </a:p>
      </dgm:t>
    </dgm:pt>
    <dgm:pt modelId="{5FC7C72E-2501-4DE0-A2DE-F0D7A4B5E2F2}" type="sibTrans" cxnId="{A831670F-6167-411A-B983-D276A9D87031}">
      <dgm:prSet/>
      <dgm:spPr/>
      <dgm:t>
        <a:bodyPr/>
        <a:lstStyle/>
        <a:p>
          <a:endParaRPr lang="en-US"/>
        </a:p>
      </dgm:t>
    </dgm:pt>
    <dgm:pt modelId="{31A37F22-131A-485B-9EBC-615400D15C23}" type="pres">
      <dgm:prSet presAssocID="{2D17D583-2A23-443C-B11B-6544E64FA006}" presName="linearFlow" presStyleCnt="0">
        <dgm:presLayoutVars>
          <dgm:dir/>
          <dgm:resizeHandles val="exact"/>
        </dgm:presLayoutVars>
      </dgm:prSet>
      <dgm:spPr/>
    </dgm:pt>
    <dgm:pt modelId="{9B1FC69A-22ED-4823-A5CB-6AA32E447567}" type="pres">
      <dgm:prSet presAssocID="{F0F6AFFD-39D8-4924-B149-025B9A5813B4}" presName="comp" presStyleCnt="0"/>
      <dgm:spPr/>
    </dgm:pt>
    <dgm:pt modelId="{9B1FB1B1-07A0-4D60-8C8E-DE3BB763736F}" type="pres">
      <dgm:prSet presAssocID="{F0F6AFFD-39D8-4924-B149-025B9A5813B4}" presName="rect2" presStyleLbl="node1" presStyleIdx="0" presStyleCnt="3">
        <dgm:presLayoutVars>
          <dgm:bulletEnabled val="1"/>
        </dgm:presLayoutVars>
      </dgm:prSet>
      <dgm:spPr/>
    </dgm:pt>
    <dgm:pt modelId="{27471A1A-5EF6-4B72-9A0B-8DFA67DD5303}" type="pres">
      <dgm:prSet presAssocID="{F0F6AFFD-39D8-4924-B149-025B9A5813B4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1464B20-6F05-40B8-9637-FC9D57D522A7}" type="pres">
      <dgm:prSet presAssocID="{BACC4214-EAB6-4944-B083-FE6FA9554300}" presName="sibTrans" presStyleCnt="0"/>
      <dgm:spPr/>
    </dgm:pt>
    <dgm:pt modelId="{612B955B-0CC1-4343-8859-3BB8A64E2323}" type="pres">
      <dgm:prSet presAssocID="{CE857624-9B80-4959-948F-48A80A127EEC}" presName="comp" presStyleCnt="0"/>
      <dgm:spPr/>
    </dgm:pt>
    <dgm:pt modelId="{D521B2E6-FECF-4787-A022-28E4BB36D9EF}" type="pres">
      <dgm:prSet presAssocID="{CE857624-9B80-4959-948F-48A80A127EEC}" presName="rect2" presStyleLbl="node1" presStyleIdx="1" presStyleCnt="3">
        <dgm:presLayoutVars>
          <dgm:bulletEnabled val="1"/>
        </dgm:presLayoutVars>
      </dgm:prSet>
      <dgm:spPr/>
    </dgm:pt>
    <dgm:pt modelId="{AAC22C6F-580A-46CB-8C08-8319F02E393D}" type="pres">
      <dgm:prSet presAssocID="{CE857624-9B80-4959-948F-48A80A127EEC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4AD774D-C8EB-4026-962F-592E074370CC}" type="pres">
      <dgm:prSet presAssocID="{89281A99-7CB7-4B0A-8E9B-2359627132C8}" presName="sibTrans" presStyleCnt="0"/>
      <dgm:spPr/>
    </dgm:pt>
    <dgm:pt modelId="{DEE7BDEF-961F-4398-BDCD-70D545AE5482}" type="pres">
      <dgm:prSet presAssocID="{B298A687-4ACF-45B5-81FA-49DF6AB3A609}" presName="comp" presStyleCnt="0"/>
      <dgm:spPr/>
    </dgm:pt>
    <dgm:pt modelId="{294592CC-7FFE-4AAD-A1AB-C20D678A140E}" type="pres">
      <dgm:prSet presAssocID="{B298A687-4ACF-45B5-81FA-49DF6AB3A609}" presName="rect2" presStyleLbl="node1" presStyleIdx="2" presStyleCnt="3" custLinFactNeighborY="2418">
        <dgm:presLayoutVars>
          <dgm:bulletEnabled val="1"/>
        </dgm:presLayoutVars>
      </dgm:prSet>
      <dgm:spPr/>
    </dgm:pt>
    <dgm:pt modelId="{0D8ABA39-E72A-45D1-A403-084E134D0ECE}" type="pres">
      <dgm:prSet presAssocID="{B298A687-4ACF-45B5-81FA-49DF6AB3A609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831670F-6167-411A-B983-D276A9D87031}" srcId="{2D17D583-2A23-443C-B11B-6544E64FA006}" destId="{B298A687-4ACF-45B5-81FA-49DF6AB3A609}" srcOrd="2" destOrd="0" parTransId="{335163AE-176A-419B-AF05-9A4336C40125}" sibTransId="{5FC7C72E-2501-4DE0-A2DE-F0D7A4B5E2F2}"/>
    <dgm:cxn modelId="{DC5BD31C-A9E8-8C45-BDFD-8431006DCE82}" type="presOf" srcId="{2D17D583-2A23-443C-B11B-6544E64FA006}" destId="{31A37F22-131A-485B-9EBC-615400D15C23}" srcOrd="0" destOrd="0" presId="urn:microsoft.com/office/officeart/2008/layout/AlternatingPictureBlocks"/>
    <dgm:cxn modelId="{CB181C23-968F-4F46-8DCB-B0059612D912}" type="presOf" srcId="{F0F6AFFD-39D8-4924-B149-025B9A5813B4}" destId="{9B1FB1B1-07A0-4D60-8C8E-DE3BB763736F}" srcOrd="0" destOrd="0" presId="urn:microsoft.com/office/officeart/2008/layout/AlternatingPictureBlocks"/>
    <dgm:cxn modelId="{C4E3BD43-7F8D-424D-8544-79DC0C462D87}" srcId="{2D17D583-2A23-443C-B11B-6544E64FA006}" destId="{CE857624-9B80-4959-948F-48A80A127EEC}" srcOrd="1" destOrd="0" parTransId="{AF9F61FE-6E1B-4DD0-9B83-DCE2F8595E97}" sibTransId="{89281A99-7CB7-4B0A-8E9B-2359627132C8}"/>
    <dgm:cxn modelId="{C8130391-F6C0-5C48-BEB0-B4465AE9624B}" type="presOf" srcId="{B298A687-4ACF-45B5-81FA-49DF6AB3A609}" destId="{294592CC-7FFE-4AAD-A1AB-C20D678A140E}" srcOrd="0" destOrd="0" presId="urn:microsoft.com/office/officeart/2008/layout/AlternatingPictureBlocks"/>
    <dgm:cxn modelId="{353F1EC4-14CE-E149-B91E-0D287EA553F3}" type="presOf" srcId="{CE857624-9B80-4959-948F-48A80A127EEC}" destId="{D521B2E6-FECF-4787-A022-28E4BB36D9EF}" srcOrd="0" destOrd="0" presId="urn:microsoft.com/office/officeart/2008/layout/AlternatingPictureBlocks"/>
    <dgm:cxn modelId="{FAAA95FA-0B90-4DB2-B948-0D46BA3BD2C4}" srcId="{2D17D583-2A23-443C-B11B-6544E64FA006}" destId="{F0F6AFFD-39D8-4924-B149-025B9A5813B4}" srcOrd="0" destOrd="0" parTransId="{F4865917-F066-4CC0-98D9-D92254393F3D}" sibTransId="{BACC4214-EAB6-4944-B083-FE6FA9554300}"/>
    <dgm:cxn modelId="{36C86FFF-97CE-F245-9C6F-B365341D4A62}" type="presParOf" srcId="{31A37F22-131A-485B-9EBC-615400D15C23}" destId="{9B1FC69A-22ED-4823-A5CB-6AA32E447567}" srcOrd="0" destOrd="0" presId="urn:microsoft.com/office/officeart/2008/layout/AlternatingPictureBlocks"/>
    <dgm:cxn modelId="{06C7A07D-29F7-4A4B-A21C-6E0F02FE585E}" type="presParOf" srcId="{9B1FC69A-22ED-4823-A5CB-6AA32E447567}" destId="{9B1FB1B1-07A0-4D60-8C8E-DE3BB763736F}" srcOrd="0" destOrd="0" presId="urn:microsoft.com/office/officeart/2008/layout/AlternatingPictureBlocks"/>
    <dgm:cxn modelId="{BEAB73FD-BEA0-E040-97BB-8AEEDB0D6C25}" type="presParOf" srcId="{9B1FC69A-22ED-4823-A5CB-6AA32E447567}" destId="{27471A1A-5EF6-4B72-9A0B-8DFA67DD5303}" srcOrd="1" destOrd="0" presId="urn:microsoft.com/office/officeart/2008/layout/AlternatingPictureBlocks"/>
    <dgm:cxn modelId="{F163698B-79CA-4841-A4AB-B2CA4C491DAC}" type="presParOf" srcId="{31A37F22-131A-485B-9EBC-615400D15C23}" destId="{E1464B20-6F05-40B8-9637-FC9D57D522A7}" srcOrd="1" destOrd="0" presId="urn:microsoft.com/office/officeart/2008/layout/AlternatingPictureBlocks"/>
    <dgm:cxn modelId="{1825E891-EF1A-CE47-96C4-4DEAFB3F3FFE}" type="presParOf" srcId="{31A37F22-131A-485B-9EBC-615400D15C23}" destId="{612B955B-0CC1-4343-8859-3BB8A64E2323}" srcOrd="2" destOrd="0" presId="urn:microsoft.com/office/officeart/2008/layout/AlternatingPictureBlocks"/>
    <dgm:cxn modelId="{2B34D000-BEE1-B843-BE84-4AF830CF3923}" type="presParOf" srcId="{612B955B-0CC1-4343-8859-3BB8A64E2323}" destId="{D521B2E6-FECF-4787-A022-28E4BB36D9EF}" srcOrd="0" destOrd="0" presId="urn:microsoft.com/office/officeart/2008/layout/AlternatingPictureBlocks"/>
    <dgm:cxn modelId="{6437113D-3E9E-6E46-B308-52BB70CA64C9}" type="presParOf" srcId="{612B955B-0CC1-4343-8859-3BB8A64E2323}" destId="{AAC22C6F-580A-46CB-8C08-8319F02E393D}" srcOrd="1" destOrd="0" presId="urn:microsoft.com/office/officeart/2008/layout/AlternatingPictureBlocks"/>
    <dgm:cxn modelId="{39E658E1-F58B-9747-A9C1-1303F3308D16}" type="presParOf" srcId="{31A37F22-131A-485B-9EBC-615400D15C23}" destId="{94AD774D-C8EB-4026-962F-592E074370CC}" srcOrd="3" destOrd="0" presId="urn:microsoft.com/office/officeart/2008/layout/AlternatingPictureBlocks"/>
    <dgm:cxn modelId="{A04E67BB-1874-CA4F-89E6-5EBB95AE9213}" type="presParOf" srcId="{31A37F22-131A-485B-9EBC-615400D15C23}" destId="{DEE7BDEF-961F-4398-BDCD-70D545AE5482}" srcOrd="4" destOrd="0" presId="urn:microsoft.com/office/officeart/2008/layout/AlternatingPictureBlocks"/>
    <dgm:cxn modelId="{507845D4-C344-4946-A37B-0CBE126EDD51}" type="presParOf" srcId="{DEE7BDEF-961F-4398-BDCD-70D545AE5482}" destId="{294592CC-7FFE-4AAD-A1AB-C20D678A140E}" srcOrd="0" destOrd="0" presId="urn:microsoft.com/office/officeart/2008/layout/AlternatingPictureBlocks"/>
    <dgm:cxn modelId="{0F893E98-9598-8942-9315-26FAE1259582}" type="presParOf" srcId="{DEE7BDEF-961F-4398-BDCD-70D545AE5482}" destId="{0D8ABA39-E72A-45D1-A403-084E134D0EC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0E2478-695C-4923-838D-E768D1DCB6FC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7F0A91-C352-4E8F-82DD-C1825E853E2A}">
      <dgm:prSet phldrT="[Text]" custT="1"/>
      <dgm:spPr/>
      <dgm:t>
        <a:bodyPr/>
        <a:lstStyle/>
        <a:p>
          <a:endParaRPr lang="en-US" sz="1700"/>
        </a:p>
      </dgm:t>
    </dgm:pt>
    <dgm:pt modelId="{0904F597-D678-4B2D-9FDE-E9EB65E2EFE1}" type="parTrans" cxnId="{15AF7F35-5F1B-445E-966F-915354CAF992}">
      <dgm:prSet/>
      <dgm:spPr/>
      <dgm:t>
        <a:bodyPr/>
        <a:lstStyle/>
        <a:p>
          <a:endParaRPr lang="en-US"/>
        </a:p>
      </dgm:t>
    </dgm:pt>
    <dgm:pt modelId="{B25715D5-894C-491A-807E-8AED677ABDD6}" type="sibTrans" cxnId="{15AF7F35-5F1B-445E-966F-915354CAF992}">
      <dgm:prSet/>
      <dgm:spPr/>
      <dgm:t>
        <a:bodyPr/>
        <a:lstStyle/>
        <a:p>
          <a:endParaRPr lang="en-US"/>
        </a:p>
      </dgm:t>
    </dgm:pt>
    <dgm:pt modelId="{C05B61CE-AFE4-4869-99E3-00921E6D2A23}">
      <dgm:prSet phldrT="[Text]" custT="1"/>
      <dgm:spPr/>
      <dgm:t>
        <a:bodyPr/>
        <a:lstStyle/>
        <a:p>
          <a:endParaRPr lang="en-US" sz="1500"/>
        </a:p>
      </dgm:t>
    </dgm:pt>
    <dgm:pt modelId="{1C543C27-B607-44D7-A46E-3D56F0F6F40E}" type="parTrans" cxnId="{00B03B0D-6F3F-4C17-A43D-38B0E93B249A}">
      <dgm:prSet/>
      <dgm:spPr/>
      <dgm:t>
        <a:bodyPr/>
        <a:lstStyle/>
        <a:p>
          <a:endParaRPr lang="en-US"/>
        </a:p>
      </dgm:t>
    </dgm:pt>
    <dgm:pt modelId="{10342386-57B6-489A-B507-210735D186FA}" type="sibTrans" cxnId="{00B03B0D-6F3F-4C17-A43D-38B0E93B249A}">
      <dgm:prSet/>
      <dgm:spPr/>
      <dgm:t>
        <a:bodyPr/>
        <a:lstStyle/>
        <a:p>
          <a:endParaRPr lang="en-US"/>
        </a:p>
      </dgm:t>
    </dgm:pt>
    <dgm:pt modelId="{1EBDB010-9025-46C5-AE69-0CD20712B429}">
      <dgm:prSet phldrT="[Text]" custT="1"/>
      <dgm:spPr/>
      <dgm:t>
        <a:bodyPr/>
        <a:lstStyle/>
        <a:p>
          <a:r>
            <a:rPr lang="es-HN" sz="1700"/>
            <a:t>Universidad del Valle (UVG)</a:t>
          </a:r>
          <a:endParaRPr lang="en-US" sz="1700"/>
        </a:p>
      </dgm:t>
    </dgm:pt>
    <dgm:pt modelId="{1D59B09E-418E-404B-B9FC-6E6A1F5ED611}" type="parTrans" cxnId="{961155F1-E16F-493C-8B8D-F0C957C678B3}">
      <dgm:prSet/>
      <dgm:spPr/>
      <dgm:t>
        <a:bodyPr/>
        <a:lstStyle/>
        <a:p>
          <a:endParaRPr lang="en-US"/>
        </a:p>
      </dgm:t>
    </dgm:pt>
    <dgm:pt modelId="{478DE53F-FA1D-4175-8EE7-BDA43E199E91}" type="sibTrans" cxnId="{961155F1-E16F-493C-8B8D-F0C957C678B3}">
      <dgm:prSet/>
      <dgm:spPr/>
      <dgm:t>
        <a:bodyPr/>
        <a:lstStyle/>
        <a:p>
          <a:endParaRPr lang="en-US"/>
        </a:p>
      </dgm:t>
    </dgm:pt>
    <dgm:pt modelId="{2C4B9527-4DFB-4630-A1A6-33ECBCB4A000}">
      <dgm:prSet phldrT="[Text]" custT="1"/>
      <dgm:spPr/>
      <dgm:t>
        <a:bodyPr/>
        <a:lstStyle/>
        <a:p>
          <a:r>
            <a:rPr lang="es-HN" sz="1700">
              <a:solidFill>
                <a:schemeClr val="tx1"/>
              </a:solidFill>
            </a:rPr>
            <a:t>Sistemas de Información y Gestión del Conocimiento / PrevenSida</a:t>
          </a:r>
          <a:endParaRPr lang="en-US" sz="1700">
            <a:solidFill>
              <a:schemeClr val="tx1"/>
            </a:solidFill>
          </a:endParaRPr>
        </a:p>
      </dgm:t>
    </dgm:pt>
    <dgm:pt modelId="{4BFF0A1D-C879-4F71-906B-49B5D1DF9157}" type="parTrans" cxnId="{87DB985E-5059-4CB3-B720-B84961B9B132}">
      <dgm:prSet/>
      <dgm:spPr/>
      <dgm:t>
        <a:bodyPr/>
        <a:lstStyle/>
        <a:p>
          <a:endParaRPr lang="en-US"/>
        </a:p>
      </dgm:t>
    </dgm:pt>
    <dgm:pt modelId="{38F21FF5-938C-4193-831D-B209A44CB9F0}" type="sibTrans" cxnId="{87DB985E-5059-4CB3-B720-B84961B9B132}">
      <dgm:prSet/>
      <dgm:spPr/>
      <dgm:t>
        <a:bodyPr/>
        <a:lstStyle/>
        <a:p>
          <a:endParaRPr lang="en-US"/>
        </a:p>
      </dgm:t>
    </dgm:pt>
    <dgm:pt modelId="{805454E9-2345-4D75-B9FA-791B5CC2F066}">
      <dgm:prSet phldrT="[Text]" custT="1"/>
      <dgm:spPr/>
      <dgm:t>
        <a:bodyPr/>
        <a:lstStyle/>
        <a:p>
          <a:r>
            <a:rPr lang="es-HN" sz="1700">
              <a:solidFill>
                <a:schemeClr val="tx1"/>
              </a:solidFill>
            </a:rPr>
            <a:t>Prevención Combinada / PSI - PASMO</a:t>
          </a:r>
          <a:endParaRPr lang="en-US" sz="1700">
            <a:solidFill>
              <a:schemeClr val="tx1"/>
            </a:solidFill>
          </a:endParaRPr>
        </a:p>
      </dgm:t>
    </dgm:pt>
    <dgm:pt modelId="{DC140A68-52F6-406A-BFAC-880FBD6678D4}" type="parTrans" cxnId="{1EDCFBFC-35DB-41BF-91CC-1F9765356398}">
      <dgm:prSet/>
      <dgm:spPr/>
      <dgm:t>
        <a:bodyPr/>
        <a:lstStyle/>
        <a:p>
          <a:endParaRPr lang="en-US"/>
        </a:p>
      </dgm:t>
    </dgm:pt>
    <dgm:pt modelId="{7B886A94-EAF6-4914-8160-6377929DDE0C}" type="sibTrans" cxnId="{1EDCFBFC-35DB-41BF-91CC-1F9765356398}">
      <dgm:prSet/>
      <dgm:spPr/>
      <dgm:t>
        <a:bodyPr/>
        <a:lstStyle/>
        <a:p>
          <a:endParaRPr lang="en-US"/>
        </a:p>
      </dgm:t>
    </dgm:pt>
    <dgm:pt modelId="{97F26096-805F-4F77-AF50-CCC71E80007D}">
      <dgm:prSet phldrT="[Text]" custT="1"/>
      <dgm:spPr/>
      <dgm:t>
        <a:bodyPr/>
        <a:lstStyle/>
        <a:p>
          <a:r>
            <a:rPr lang="es-HN" sz="1700"/>
            <a:t>S</a:t>
          </a:r>
          <a:r>
            <a:rPr lang="es-HN" sz="1700">
              <a:solidFill>
                <a:schemeClr val="tx1"/>
              </a:solidFill>
            </a:rPr>
            <a:t>E-C</a:t>
          </a:r>
          <a:r>
            <a:rPr lang="es-HN" sz="1700"/>
            <a:t>OMISCA</a:t>
          </a:r>
          <a:endParaRPr lang="en-US" sz="1700"/>
        </a:p>
      </dgm:t>
    </dgm:pt>
    <dgm:pt modelId="{D4DBA02F-9EEC-40ED-898A-94719DD59A38}" type="parTrans" cxnId="{72ED15C2-FD19-4C1D-BC20-886E93072E56}">
      <dgm:prSet/>
      <dgm:spPr/>
      <dgm:t>
        <a:bodyPr/>
        <a:lstStyle/>
        <a:p>
          <a:endParaRPr lang="en-US"/>
        </a:p>
      </dgm:t>
    </dgm:pt>
    <dgm:pt modelId="{0824357A-DDAD-42AB-86F8-6CB8AA8812AD}" type="sibTrans" cxnId="{72ED15C2-FD19-4C1D-BC20-886E93072E56}">
      <dgm:prSet/>
      <dgm:spPr/>
      <dgm:t>
        <a:bodyPr/>
        <a:lstStyle/>
        <a:p>
          <a:endParaRPr lang="en-US"/>
        </a:p>
      </dgm:t>
    </dgm:pt>
    <dgm:pt modelId="{A1C2F59B-E41A-4968-A500-3B816B2F4AA6}">
      <dgm:prSet phldrT="[Text]"/>
      <dgm:spPr/>
      <dgm:t>
        <a:bodyPr/>
        <a:lstStyle/>
        <a:p>
          <a:r>
            <a:rPr lang="es-HN"/>
            <a:t>Departamento de Defensa</a:t>
          </a:r>
          <a:endParaRPr lang="en-US"/>
        </a:p>
      </dgm:t>
    </dgm:pt>
    <dgm:pt modelId="{A1596DD4-8271-42A2-AD2E-5B1FB856977B}" type="sibTrans" cxnId="{F905D61E-4EF8-407B-B7B1-F6910731996C}">
      <dgm:prSet/>
      <dgm:spPr/>
      <dgm:t>
        <a:bodyPr/>
        <a:lstStyle/>
        <a:p>
          <a:endParaRPr lang="en-US"/>
        </a:p>
      </dgm:t>
    </dgm:pt>
    <dgm:pt modelId="{D249F005-EC5F-4F5A-AE65-B07882B3E667}" type="parTrans" cxnId="{F905D61E-4EF8-407B-B7B1-F6910731996C}">
      <dgm:prSet/>
      <dgm:spPr/>
      <dgm:t>
        <a:bodyPr/>
        <a:lstStyle/>
        <a:p>
          <a:endParaRPr lang="en-US"/>
        </a:p>
      </dgm:t>
    </dgm:pt>
    <dgm:pt modelId="{E35A1DCC-5AA3-4AE9-A470-BF0EFDA238DB}">
      <dgm:prSet phldrT="[Text]"/>
      <dgm:spPr/>
      <dgm:t>
        <a:bodyPr/>
        <a:lstStyle/>
        <a:p>
          <a:r>
            <a:rPr lang="es-HN"/>
            <a:t>USAID</a:t>
          </a:r>
          <a:endParaRPr lang="en-US"/>
        </a:p>
      </dgm:t>
    </dgm:pt>
    <dgm:pt modelId="{7F2E5DBE-CD95-4363-99E8-FE52971F57A0}" type="sibTrans" cxnId="{40D34DA8-AE58-4EA5-B4A6-CE65320F477F}">
      <dgm:prSet/>
      <dgm:spPr/>
      <dgm:t>
        <a:bodyPr/>
        <a:lstStyle/>
        <a:p>
          <a:endParaRPr lang="en-US"/>
        </a:p>
      </dgm:t>
    </dgm:pt>
    <dgm:pt modelId="{BFEF70EC-B954-4BF6-89B0-29F0B6BD7CB4}" type="parTrans" cxnId="{40D34DA8-AE58-4EA5-B4A6-CE65320F477F}">
      <dgm:prSet/>
      <dgm:spPr/>
      <dgm:t>
        <a:bodyPr/>
        <a:lstStyle/>
        <a:p>
          <a:endParaRPr lang="en-US"/>
        </a:p>
      </dgm:t>
    </dgm:pt>
    <dgm:pt modelId="{1D2460AA-4D2D-4181-9848-FF8F7F37D279}">
      <dgm:prSet phldrT="[Text]" custT="1"/>
      <dgm:spPr/>
      <dgm:t>
        <a:bodyPr/>
        <a:lstStyle/>
        <a:p>
          <a:r>
            <a:rPr lang="es-HN" sz="1700">
              <a:solidFill>
                <a:schemeClr val="tx1"/>
              </a:solidFill>
            </a:rPr>
            <a:t>Cuidado y tratamiento / IntraHealth</a:t>
          </a:r>
          <a:endParaRPr lang="en-US" sz="1700">
            <a:solidFill>
              <a:schemeClr val="tx1"/>
            </a:solidFill>
          </a:endParaRPr>
        </a:p>
      </dgm:t>
    </dgm:pt>
    <dgm:pt modelId="{C80BE93B-44D2-4FB6-AECD-6077DDD9BE50}" type="parTrans" cxnId="{CFBC8A8D-4348-4549-BF7E-77B9322DF615}">
      <dgm:prSet/>
      <dgm:spPr/>
      <dgm:t>
        <a:bodyPr/>
        <a:lstStyle/>
        <a:p>
          <a:endParaRPr lang="en-US"/>
        </a:p>
      </dgm:t>
    </dgm:pt>
    <dgm:pt modelId="{C080D5D7-D400-4267-B35A-6F1D6BB85098}" type="sibTrans" cxnId="{CFBC8A8D-4348-4549-BF7E-77B9322DF615}">
      <dgm:prSet/>
      <dgm:spPr/>
      <dgm:t>
        <a:bodyPr/>
        <a:lstStyle/>
        <a:p>
          <a:endParaRPr lang="en-US"/>
        </a:p>
      </dgm:t>
    </dgm:pt>
    <dgm:pt modelId="{196C3679-1628-471C-81F9-D864CD8615EB}">
      <dgm:prSet phldrT="[Text]" custT="1"/>
      <dgm:spPr/>
      <dgm:t>
        <a:bodyPr/>
        <a:lstStyle/>
        <a:p>
          <a:r>
            <a:rPr lang="es-HN" sz="1700">
              <a:solidFill>
                <a:schemeClr val="tx1"/>
              </a:solidFill>
            </a:rPr>
            <a:t>Gestión de cadena de suministros / GHSC-PSM </a:t>
          </a:r>
          <a:endParaRPr lang="en-US" sz="1700">
            <a:solidFill>
              <a:schemeClr val="tx1"/>
            </a:solidFill>
          </a:endParaRPr>
        </a:p>
      </dgm:t>
    </dgm:pt>
    <dgm:pt modelId="{596B9351-402C-4ECF-8D21-CC8791DF5C21}" type="parTrans" cxnId="{D3B9D367-6746-4B01-8548-3EA94FCC9A46}">
      <dgm:prSet/>
      <dgm:spPr/>
      <dgm:t>
        <a:bodyPr/>
        <a:lstStyle/>
        <a:p>
          <a:endParaRPr lang="en-US"/>
        </a:p>
      </dgm:t>
    </dgm:pt>
    <dgm:pt modelId="{7AD9DC51-B37A-49C2-854A-47D5FD9CE895}" type="sibTrans" cxnId="{D3B9D367-6746-4B01-8548-3EA94FCC9A46}">
      <dgm:prSet/>
      <dgm:spPr/>
      <dgm:t>
        <a:bodyPr/>
        <a:lstStyle/>
        <a:p>
          <a:endParaRPr lang="en-US"/>
        </a:p>
      </dgm:t>
    </dgm:pt>
    <dgm:pt modelId="{58ED4061-1E1C-4FEE-97BB-08D22C8C4D99}">
      <dgm:prSet phldrT="[Text]"/>
      <dgm:spPr/>
      <dgm:t>
        <a:bodyPr/>
        <a:lstStyle/>
        <a:p>
          <a:r>
            <a:rPr lang="es-HN"/>
            <a:t>CDC</a:t>
          </a:r>
          <a:endParaRPr lang="en-US"/>
        </a:p>
      </dgm:t>
    </dgm:pt>
    <dgm:pt modelId="{C58B9C72-EEEC-40EF-972D-72F5059F461D}" type="sibTrans" cxnId="{2CD5176D-3828-4E0A-9B3C-93749C0978EB}">
      <dgm:prSet/>
      <dgm:spPr/>
      <dgm:t>
        <a:bodyPr/>
        <a:lstStyle/>
        <a:p>
          <a:endParaRPr lang="en-US"/>
        </a:p>
      </dgm:t>
    </dgm:pt>
    <dgm:pt modelId="{6A87FB40-889A-4254-920B-660240182470}" type="parTrans" cxnId="{2CD5176D-3828-4E0A-9B3C-93749C0978EB}">
      <dgm:prSet/>
      <dgm:spPr/>
      <dgm:t>
        <a:bodyPr/>
        <a:lstStyle/>
        <a:p>
          <a:endParaRPr lang="en-US"/>
        </a:p>
      </dgm:t>
    </dgm:pt>
    <dgm:pt modelId="{FC538FAE-5073-4D95-8FBD-2DC93D10C401}">
      <dgm:prSet phldrT="[Text]" custT="1"/>
      <dgm:spPr/>
      <dgm:t>
        <a:bodyPr/>
        <a:lstStyle/>
        <a:p>
          <a:r>
            <a:rPr lang="es-HN" sz="1700">
              <a:solidFill>
                <a:schemeClr val="tx1"/>
              </a:solidFill>
            </a:rPr>
            <a:t>Sostenibilidad y DD HH / Plan International</a:t>
          </a:r>
          <a:endParaRPr lang="en-US" sz="1700">
            <a:solidFill>
              <a:schemeClr val="tx1"/>
            </a:solidFill>
          </a:endParaRPr>
        </a:p>
      </dgm:t>
    </dgm:pt>
    <dgm:pt modelId="{C9C1D301-4D45-4EAC-9230-602DF92D4CFF}" type="parTrans" cxnId="{3F53BB10-26BE-41C3-9D27-267D1C791BC2}">
      <dgm:prSet/>
      <dgm:spPr/>
      <dgm:t>
        <a:bodyPr/>
        <a:lstStyle/>
        <a:p>
          <a:endParaRPr lang="en-US"/>
        </a:p>
      </dgm:t>
    </dgm:pt>
    <dgm:pt modelId="{8056AF54-B209-4C3E-837C-F8D53F98C318}" type="sibTrans" cxnId="{3F53BB10-26BE-41C3-9D27-267D1C791BC2}">
      <dgm:prSet/>
      <dgm:spPr/>
      <dgm:t>
        <a:bodyPr/>
        <a:lstStyle/>
        <a:p>
          <a:endParaRPr lang="en-US"/>
        </a:p>
      </dgm:t>
    </dgm:pt>
    <dgm:pt modelId="{9E2D9224-334F-0644-81A0-609B0563248F}">
      <dgm:prSet custT="1"/>
      <dgm:spPr/>
      <dgm:t>
        <a:bodyPr/>
        <a:lstStyle/>
        <a:p>
          <a:r>
            <a:rPr lang="en-US" sz="1800"/>
            <a:t>PSI-PASMO</a:t>
          </a:r>
        </a:p>
      </dgm:t>
    </dgm:pt>
    <dgm:pt modelId="{1FBA2ADD-BD00-494E-A214-3ECC2015ECCB}" type="parTrans" cxnId="{AE5E169E-76EF-374A-B2EC-F8E78A5B51E4}">
      <dgm:prSet/>
      <dgm:spPr/>
      <dgm:t>
        <a:bodyPr/>
        <a:lstStyle/>
        <a:p>
          <a:endParaRPr lang="en-US"/>
        </a:p>
      </dgm:t>
    </dgm:pt>
    <dgm:pt modelId="{E31C3BB9-D389-5B4D-BC96-1259181FB05E}" type="sibTrans" cxnId="{AE5E169E-76EF-374A-B2EC-F8E78A5B51E4}">
      <dgm:prSet/>
      <dgm:spPr/>
      <dgm:t>
        <a:bodyPr/>
        <a:lstStyle/>
        <a:p>
          <a:endParaRPr lang="en-US"/>
        </a:p>
      </dgm:t>
    </dgm:pt>
    <dgm:pt modelId="{27CA54D0-3C8D-47F1-A6DB-F7867DCE7F28}" type="pres">
      <dgm:prSet presAssocID="{8A0E2478-695C-4923-838D-E768D1DCB6FC}" presName="linear" presStyleCnt="0">
        <dgm:presLayoutVars>
          <dgm:dir/>
          <dgm:animLvl val="lvl"/>
          <dgm:resizeHandles val="exact"/>
        </dgm:presLayoutVars>
      </dgm:prSet>
      <dgm:spPr/>
    </dgm:pt>
    <dgm:pt modelId="{A27F3B08-543B-48CC-907E-152D17A5CB96}" type="pres">
      <dgm:prSet presAssocID="{E35A1DCC-5AA3-4AE9-A470-BF0EFDA238DB}" presName="parentLin" presStyleCnt="0"/>
      <dgm:spPr/>
    </dgm:pt>
    <dgm:pt modelId="{F1EAEA86-9D11-4C0B-84D0-D471CD2576AA}" type="pres">
      <dgm:prSet presAssocID="{E35A1DCC-5AA3-4AE9-A470-BF0EFDA238DB}" presName="parentLeftMargin" presStyleLbl="node1" presStyleIdx="0" presStyleCnt="3"/>
      <dgm:spPr/>
    </dgm:pt>
    <dgm:pt modelId="{947F1FE2-7758-4091-9040-D5F785B7AB88}" type="pres">
      <dgm:prSet presAssocID="{E35A1DCC-5AA3-4AE9-A470-BF0EFDA238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A222CF-C43B-49AD-8F77-BBA6704D5D1A}" type="pres">
      <dgm:prSet presAssocID="{E35A1DCC-5AA3-4AE9-A470-BF0EFDA238DB}" presName="negativeSpace" presStyleCnt="0"/>
      <dgm:spPr/>
    </dgm:pt>
    <dgm:pt modelId="{2DF1532D-2403-4F1B-8094-2063ADB61808}" type="pres">
      <dgm:prSet presAssocID="{E35A1DCC-5AA3-4AE9-A470-BF0EFDA238DB}" presName="childText" presStyleLbl="conFgAcc1" presStyleIdx="0" presStyleCnt="3">
        <dgm:presLayoutVars>
          <dgm:bulletEnabled val="1"/>
        </dgm:presLayoutVars>
      </dgm:prSet>
      <dgm:spPr/>
    </dgm:pt>
    <dgm:pt modelId="{23B0EFA3-3CF9-4E67-A3D8-E396E1124DAF}" type="pres">
      <dgm:prSet presAssocID="{7F2E5DBE-CD95-4363-99E8-FE52971F57A0}" presName="spaceBetweenRectangles" presStyleCnt="0"/>
      <dgm:spPr/>
    </dgm:pt>
    <dgm:pt modelId="{7ACA42C4-6FA2-4EE4-8C97-35008EB8BBB4}" type="pres">
      <dgm:prSet presAssocID="{58ED4061-1E1C-4FEE-97BB-08D22C8C4D99}" presName="parentLin" presStyleCnt="0"/>
      <dgm:spPr/>
    </dgm:pt>
    <dgm:pt modelId="{F9FE5877-36BD-4D7D-8061-BBC432208A40}" type="pres">
      <dgm:prSet presAssocID="{58ED4061-1E1C-4FEE-97BB-08D22C8C4D99}" presName="parentLeftMargin" presStyleLbl="node1" presStyleIdx="0" presStyleCnt="3"/>
      <dgm:spPr/>
    </dgm:pt>
    <dgm:pt modelId="{450B4139-33F0-45B5-944C-396D004FD29F}" type="pres">
      <dgm:prSet presAssocID="{58ED4061-1E1C-4FEE-97BB-08D22C8C4D9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AC8CBC-B2B8-4605-A36C-C5029A6C7024}" type="pres">
      <dgm:prSet presAssocID="{58ED4061-1E1C-4FEE-97BB-08D22C8C4D99}" presName="negativeSpace" presStyleCnt="0"/>
      <dgm:spPr/>
    </dgm:pt>
    <dgm:pt modelId="{47DBA3FD-E5B9-4C31-A2E8-6EBEFB15DB90}" type="pres">
      <dgm:prSet presAssocID="{58ED4061-1E1C-4FEE-97BB-08D22C8C4D99}" presName="childText" presStyleLbl="conFgAcc1" presStyleIdx="1" presStyleCnt="3">
        <dgm:presLayoutVars>
          <dgm:bulletEnabled val="1"/>
        </dgm:presLayoutVars>
      </dgm:prSet>
      <dgm:spPr/>
    </dgm:pt>
    <dgm:pt modelId="{25EE717F-A99D-40C9-94E3-611E6C3B8B6B}" type="pres">
      <dgm:prSet presAssocID="{C58B9C72-EEEC-40EF-972D-72F5059F461D}" presName="spaceBetweenRectangles" presStyleCnt="0"/>
      <dgm:spPr/>
    </dgm:pt>
    <dgm:pt modelId="{C19B9FA1-4B0A-480F-A3F5-8593D0300FC9}" type="pres">
      <dgm:prSet presAssocID="{A1C2F59B-E41A-4968-A500-3B816B2F4AA6}" presName="parentLin" presStyleCnt="0"/>
      <dgm:spPr/>
    </dgm:pt>
    <dgm:pt modelId="{00651167-EAEE-4A1D-AA12-742050DE9AE6}" type="pres">
      <dgm:prSet presAssocID="{A1C2F59B-E41A-4968-A500-3B816B2F4AA6}" presName="parentLeftMargin" presStyleLbl="node1" presStyleIdx="1" presStyleCnt="3"/>
      <dgm:spPr/>
    </dgm:pt>
    <dgm:pt modelId="{E3597EBD-D7EB-4657-8BA2-2F7EE769293D}" type="pres">
      <dgm:prSet presAssocID="{A1C2F59B-E41A-4968-A500-3B816B2F4AA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2E1A2F9-033F-4E81-87FA-6BBA7FCC2A67}" type="pres">
      <dgm:prSet presAssocID="{A1C2F59B-E41A-4968-A500-3B816B2F4AA6}" presName="negativeSpace" presStyleCnt="0"/>
      <dgm:spPr/>
    </dgm:pt>
    <dgm:pt modelId="{373A8F97-EEBB-4A02-9C3B-076DE4BB1DD9}" type="pres">
      <dgm:prSet presAssocID="{A1C2F59B-E41A-4968-A500-3B816B2F4A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EF1302-8DB3-4628-8E81-8B46ADB208F2}" type="presOf" srcId="{C05B61CE-AFE4-4869-99E3-00921E6D2A23}" destId="{2DF1532D-2403-4F1B-8094-2063ADB61808}" srcOrd="0" destOrd="6" presId="urn:microsoft.com/office/officeart/2005/8/layout/list1"/>
    <dgm:cxn modelId="{F6049C04-E2E8-47AE-82CC-3DBAA7040608}" type="presOf" srcId="{1EBDB010-9025-46C5-AE69-0CD20712B429}" destId="{47DBA3FD-E5B9-4C31-A2E8-6EBEFB15DB90}" srcOrd="0" destOrd="0" presId="urn:microsoft.com/office/officeart/2005/8/layout/list1"/>
    <dgm:cxn modelId="{00B03B0D-6F3F-4C17-A43D-38B0E93B249A}" srcId="{E35A1DCC-5AA3-4AE9-A470-BF0EFDA238DB}" destId="{C05B61CE-AFE4-4869-99E3-00921E6D2A23}" srcOrd="6" destOrd="0" parTransId="{1C543C27-B607-44D7-A46E-3D56F0F6F40E}" sibTransId="{10342386-57B6-489A-B507-210735D186FA}"/>
    <dgm:cxn modelId="{7364BA0D-8006-4EB5-84D7-9C48DF71ED81}" type="presOf" srcId="{E35A1DCC-5AA3-4AE9-A470-BF0EFDA238DB}" destId="{F1EAEA86-9D11-4C0B-84D0-D471CD2576AA}" srcOrd="0" destOrd="0" presId="urn:microsoft.com/office/officeart/2005/8/layout/list1"/>
    <dgm:cxn modelId="{3F53BB10-26BE-41C3-9D27-267D1C791BC2}" srcId="{E35A1DCC-5AA3-4AE9-A470-BF0EFDA238DB}" destId="{FC538FAE-5073-4D95-8FBD-2DC93D10C401}" srcOrd="5" destOrd="0" parTransId="{C9C1D301-4D45-4EAC-9230-602DF92D4CFF}" sibTransId="{8056AF54-B209-4C3E-837C-F8D53F98C318}"/>
    <dgm:cxn modelId="{F905D61E-4EF8-407B-B7B1-F6910731996C}" srcId="{8A0E2478-695C-4923-838D-E768D1DCB6FC}" destId="{A1C2F59B-E41A-4968-A500-3B816B2F4AA6}" srcOrd="2" destOrd="0" parTransId="{D249F005-EC5F-4F5A-AE65-B07882B3E667}" sibTransId="{A1596DD4-8271-42A2-AD2E-5B1FB856977B}"/>
    <dgm:cxn modelId="{15AF7F35-5F1B-445E-966F-915354CAF992}" srcId="{E35A1DCC-5AA3-4AE9-A470-BF0EFDA238DB}" destId="{8C7F0A91-C352-4E8F-82DD-C1825E853E2A}" srcOrd="0" destOrd="0" parTransId="{0904F597-D678-4B2D-9FDE-E9EB65E2EFE1}" sibTransId="{B25715D5-894C-491A-807E-8AED677ABDD6}"/>
    <dgm:cxn modelId="{7C12C036-28F4-46D4-AB5A-BFE75BC44B1B}" type="presOf" srcId="{FC538FAE-5073-4D95-8FBD-2DC93D10C401}" destId="{2DF1532D-2403-4F1B-8094-2063ADB61808}" srcOrd="0" destOrd="5" presId="urn:microsoft.com/office/officeart/2005/8/layout/list1"/>
    <dgm:cxn modelId="{27C0DF40-B8DE-4D49-9B8F-CD1B77B21555}" type="presOf" srcId="{58ED4061-1E1C-4FEE-97BB-08D22C8C4D99}" destId="{450B4139-33F0-45B5-944C-396D004FD29F}" srcOrd="1" destOrd="0" presId="urn:microsoft.com/office/officeart/2005/8/layout/list1"/>
    <dgm:cxn modelId="{EA07C346-7837-491C-8DA1-BE5EEEF8E085}" type="presOf" srcId="{805454E9-2345-4D75-B9FA-791B5CC2F066}" destId="{2DF1532D-2403-4F1B-8094-2063ADB61808}" srcOrd="0" destOrd="3" presId="urn:microsoft.com/office/officeart/2005/8/layout/list1"/>
    <dgm:cxn modelId="{790ED349-50C6-43C2-A87A-48DA9A0F60DE}" type="presOf" srcId="{196C3679-1628-471C-81F9-D864CD8615EB}" destId="{2DF1532D-2403-4F1B-8094-2063ADB61808}" srcOrd="0" destOrd="2" presId="urn:microsoft.com/office/officeart/2005/8/layout/list1"/>
    <dgm:cxn modelId="{CFD6544F-90DD-47A5-9AED-BA8B014CB5D2}" type="presOf" srcId="{97F26096-805F-4F77-AF50-CCC71E80007D}" destId="{47DBA3FD-E5B9-4C31-A2E8-6EBEFB15DB90}" srcOrd="0" destOrd="1" presId="urn:microsoft.com/office/officeart/2005/8/layout/list1"/>
    <dgm:cxn modelId="{53DDD15B-80ED-41B8-A6C2-B211A90266F0}" type="presOf" srcId="{8A0E2478-695C-4923-838D-E768D1DCB6FC}" destId="{27CA54D0-3C8D-47F1-A6DB-F7867DCE7F28}" srcOrd="0" destOrd="0" presId="urn:microsoft.com/office/officeart/2005/8/layout/list1"/>
    <dgm:cxn modelId="{87DB985E-5059-4CB3-B720-B84961B9B132}" srcId="{E35A1DCC-5AA3-4AE9-A470-BF0EFDA238DB}" destId="{2C4B9527-4DFB-4630-A1A6-33ECBCB4A000}" srcOrd="4" destOrd="0" parTransId="{4BFF0A1D-C879-4F71-906B-49B5D1DF9157}" sibTransId="{38F21FF5-938C-4193-831D-B209A44CB9F0}"/>
    <dgm:cxn modelId="{E00AB760-4633-48A7-A181-851AC295A86F}" type="presOf" srcId="{58ED4061-1E1C-4FEE-97BB-08D22C8C4D99}" destId="{F9FE5877-36BD-4D7D-8061-BBC432208A40}" srcOrd="0" destOrd="0" presId="urn:microsoft.com/office/officeart/2005/8/layout/list1"/>
    <dgm:cxn modelId="{D3B9D367-6746-4B01-8548-3EA94FCC9A46}" srcId="{E35A1DCC-5AA3-4AE9-A470-BF0EFDA238DB}" destId="{196C3679-1628-471C-81F9-D864CD8615EB}" srcOrd="2" destOrd="0" parTransId="{596B9351-402C-4ECF-8D21-CC8791DF5C21}" sibTransId="{7AD9DC51-B37A-49C2-854A-47D5FD9CE895}"/>
    <dgm:cxn modelId="{A64D4C68-A491-F143-8091-3271A5514F0E}" type="presOf" srcId="{9E2D9224-334F-0644-81A0-609B0563248F}" destId="{373A8F97-EEBB-4A02-9C3B-076DE4BB1DD9}" srcOrd="0" destOrd="0" presId="urn:microsoft.com/office/officeart/2005/8/layout/list1"/>
    <dgm:cxn modelId="{2CD5176D-3828-4E0A-9B3C-93749C0978EB}" srcId="{8A0E2478-695C-4923-838D-E768D1DCB6FC}" destId="{58ED4061-1E1C-4FEE-97BB-08D22C8C4D99}" srcOrd="1" destOrd="0" parTransId="{6A87FB40-889A-4254-920B-660240182470}" sibTransId="{C58B9C72-EEEC-40EF-972D-72F5059F461D}"/>
    <dgm:cxn modelId="{CFBC8A8D-4348-4549-BF7E-77B9322DF615}" srcId="{E35A1DCC-5AA3-4AE9-A470-BF0EFDA238DB}" destId="{1D2460AA-4D2D-4181-9848-FF8F7F37D279}" srcOrd="1" destOrd="0" parTransId="{C80BE93B-44D2-4FB6-AECD-6077DDD9BE50}" sibTransId="{C080D5D7-D400-4267-B35A-6F1D6BB85098}"/>
    <dgm:cxn modelId="{AE5E169E-76EF-374A-B2EC-F8E78A5B51E4}" srcId="{A1C2F59B-E41A-4968-A500-3B816B2F4AA6}" destId="{9E2D9224-334F-0644-81A0-609B0563248F}" srcOrd="0" destOrd="0" parTransId="{1FBA2ADD-BD00-494E-A214-3ECC2015ECCB}" sibTransId="{E31C3BB9-D389-5B4D-BC96-1259181FB05E}"/>
    <dgm:cxn modelId="{40D34DA8-AE58-4EA5-B4A6-CE65320F477F}" srcId="{8A0E2478-695C-4923-838D-E768D1DCB6FC}" destId="{E35A1DCC-5AA3-4AE9-A470-BF0EFDA238DB}" srcOrd="0" destOrd="0" parTransId="{BFEF70EC-B954-4BF6-89B0-29F0B6BD7CB4}" sibTransId="{7F2E5DBE-CD95-4363-99E8-FE52971F57A0}"/>
    <dgm:cxn modelId="{9C6F67B0-626A-4AD6-9662-00597DA69D11}" type="presOf" srcId="{A1C2F59B-E41A-4968-A500-3B816B2F4AA6}" destId="{E3597EBD-D7EB-4657-8BA2-2F7EE769293D}" srcOrd="1" destOrd="0" presId="urn:microsoft.com/office/officeart/2005/8/layout/list1"/>
    <dgm:cxn modelId="{72ED15C2-FD19-4C1D-BC20-886E93072E56}" srcId="{58ED4061-1E1C-4FEE-97BB-08D22C8C4D99}" destId="{97F26096-805F-4F77-AF50-CCC71E80007D}" srcOrd="1" destOrd="0" parTransId="{D4DBA02F-9EEC-40ED-898A-94719DD59A38}" sibTransId="{0824357A-DDAD-42AB-86F8-6CB8AA8812AD}"/>
    <dgm:cxn modelId="{7D8E4BD1-7CA7-4E14-B7DD-1AD4AC81B715}" type="presOf" srcId="{E35A1DCC-5AA3-4AE9-A470-BF0EFDA238DB}" destId="{947F1FE2-7758-4091-9040-D5F785B7AB88}" srcOrd="1" destOrd="0" presId="urn:microsoft.com/office/officeart/2005/8/layout/list1"/>
    <dgm:cxn modelId="{4D92A4D5-A88F-427C-8704-EC8E8BDD02D1}" type="presOf" srcId="{A1C2F59B-E41A-4968-A500-3B816B2F4AA6}" destId="{00651167-EAEE-4A1D-AA12-742050DE9AE6}" srcOrd="0" destOrd="0" presId="urn:microsoft.com/office/officeart/2005/8/layout/list1"/>
    <dgm:cxn modelId="{7D267BDB-67CE-4C9A-9772-B3B1D3FF5843}" type="presOf" srcId="{2C4B9527-4DFB-4630-A1A6-33ECBCB4A000}" destId="{2DF1532D-2403-4F1B-8094-2063ADB61808}" srcOrd="0" destOrd="4" presId="urn:microsoft.com/office/officeart/2005/8/layout/list1"/>
    <dgm:cxn modelId="{43783DDD-E101-4FE5-8C27-0834D02E627E}" type="presOf" srcId="{1D2460AA-4D2D-4181-9848-FF8F7F37D279}" destId="{2DF1532D-2403-4F1B-8094-2063ADB61808}" srcOrd="0" destOrd="1" presId="urn:microsoft.com/office/officeart/2005/8/layout/list1"/>
    <dgm:cxn modelId="{961155F1-E16F-493C-8B8D-F0C957C678B3}" srcId="{58ED4061-1E1C-4FEE-97BB-08D22C8C4D99}" destId="{1EBDB010-9025-46C5-AE69-0CD20712B429}" srcOrd="0" destOrd="0" parTransId="{1D59B09E-418E-404B-B9FC-6E6A1F5ED611}" sibTransId="{478DE53F-FA1D-4175-8EE7-BDA43E199E91}"/>
    <dgm:cxn modelId="{244CD5FC-2A33-4D2E-9E8C-1D0FE333F419}" type="presOf" srcId="{8C7F0A91-C352-4E8F-82DD-C1825E853E2A}" destId="{2DF1532D-2403-4F1B-8094-2063ADB61808}" srcOrd="0" destOrd="0" presId="urn:microsoft.com/office/officeart/2005/8/layout/list1"/>
    <dgm:cxn modelId="{1EDCFBFC-35DB-41BF-91CC-1F9765356398}" srcId="{E35A1DCC-5AA3-4AE9-A470-BF0EFDA238DB}" destId="{805454E9-2345-4D75-B9FA-791B5CC2F066}" srcOrd="3" destOrd="0" parTransId="{DC140A68-52F6-406A-BFAC-880FBD6678D4}" sibTransId="{7B886A94-EAF6-4914-8160-6377929DDE0C}"/>
    <dgm:cxn modelId="{3EED010F-DBD3-4C74-9E9E-E5B441FFE612}" type="presParOf" srcId="{27CA54D0-3C8D-47F1-A6DB-F7867DCE7F28}" destId="{A27F3B08-543B-48CC-907E-152D17A5CB96}" srcOrd="0" destOrd="0" presId="urn:microsoft.com/office/officeart/2005/8/layout/list1"/>
    <dgm:cxn modelId="{A72F773B-DBA6-4D4A-8250-A3AE39CE7DFD}" type="presParOf" srcId="{A27F3B08-543B-48CC-907E-152D17A5CB96}" destId="{F1EAEA86-9D11-4C0B-84D0-D471CD2576AA}" srcOrd="0" destOrd="0" presId="urn:microsoft.com/office/officeart/2005/8/layout/list1"/>
    <dgm:cxn modelId="{F74B3089-9D57-4D45-819D-2B82FC29F19D}" type="presParOf" srcId="{A27F3B08-543B-48CC-907E-152D17A5CB96}" destId="{947F1FE2-7758-4091-9040-D5F785B7AB88}" srcOrd="1" destOrd="0" presId="urn:microsoft.com/office/officeart/2005/8/layout/list1"/>
    <dgm:cxn modelId="{1B03A5CB-A34B-45E8-A6FC-FFAD47BABEFA}" type="presParOf" srcId="{27CA54D0-3C8D-47F1-A6DB-F7867DCE7F28}" destId="{7AA222CF-C43B-49AD-8F77-BBA6704D5D1A}" srcOrd="1" destOrd="0" presId="urn:microsoft.com/office/officeart/2005/8/layout/list1"/>
    <dgm:cxn modelId="{B2BA4D43-805F-47B9-925E-5828AC49E474}" type="presParOf" srcId="{27CA54D0-3C8D-47F1-A6DB-F7867DCE7F28}" destId="{2DF1532D-2403-4F1B-8094-2063ADB61808}" srcOrd="2" destOrd="0" presId="urn:microsoft.com/office/officeart/2005/8/layout/list1"/>
    <dgm:cxn modelId="{4D77D0D9-77E5-4A7F-8C73-3394B997844C}" type="presParOf" srcId="{27CA54D0-3C8D-47F1-A6DB-F7867DCE7F28}" destId="{23B0EFA3-3CF9-4E67-A3D8-E396E1124DAF}" srcOrd="3" destOrd="0" presId="urn:microsoft.com/office/officeart/2005/8/layout/list1"/>
    <dgm:cxn modelId="{5C88014A-A5EC-4041-8E70-39EC3A41586A}" type="presParOf" srcId="{27CA54D0-3C8D-47F1-A6DB-F7867DCE7F28}" destId="{7ACA42C4-6FA2-4EE4-8C97-35008EB8BBB4}" srcOrd="4" destOrd="0" presId="urn:microsoft.com/office/officeart/2005/8/layout/list1"/>
    <dgm:cxn modelId="{D11DAC2A-8AEA-4224-A62F-CA7ED0B1D8EB}" type="presParOf" srcId="{7ACA42C4-6FA2-4EE4-8C97-35008EB8BBB4}" destId="{F9FE5877-36BD-4D7D-8061-BBC432208A40}" srcOrd="0" destOrd="0" presId="urn:microsoft.com/office/officeart/2005/8/layout/list1"/>
    <dgm:cxn modelId="{A5137DCD-6FA7-4E53-A748-CC8C993A76BF}" type="presParOf" srcId="{7ACA42C4-6FA2-4EE4-8C97-35008EB8BBB4}" destId="{450B4139-33F0-45B5-944C-396D004FD29F}" srcOrd="1" destOrd="0" presId="urn:microsoft.com/office/officeart/2005/8/layout/list1"/>
    <dgm:cxn modelId="{FC365D62-4FE0-4228-B2F4-5F70F23AF54C}" type="presParOf" srcId="{27CA54D0-3C8D-47F1-A6DB-F7867DCE7F28}" destId="{70AC8CBC-B2B8-4605-A36C-C5029A6C7024}" srcOrd="5" destOrd="0" presId="urn:microsoft.com/office/officeart/2005/8/layout/list1"/>
    <dgm:cxn modelId="{1F8AF98F-6145-44D2-B59B-17560E350CED}" type="presParOf" srcId="{27CA54D0-3C8D-47F1-A6DB-F7867DCE7F28}" destId="{47DBA3FD-E5B9-4C31-A2E8-6EBEFB15DB90}" srcOrd="6" destOrd="0" presId="urn:microsoft.com/office/officeart/2005/8/layout/list1"/>
    <dgm:cxn modelId="{4579BBA4-FB5E-4ED3-8AC9-F07066ABFBA4}" type="presParOf" srcId="{27CA54D0-3C8D-47F1-A6DB-F7867DCE7F28}" destId="{25EE717F-A99D-40C9-94E3-611E6C3B8B6B}" srcOrd="7" destOrd="0" presId="urn:microsoft.com/office/officeart/2005/8/layout/list1"/>
    <dgm:cxn modelId="{A10A0375-1129-4B08-AB07-6B091AEC5EA2}" type="presParOf" srcId="{27CA54D0-3C8D-47F1-A6DB-F7867DCE7F28}" destId="{C19B9FA1-4B0A-480F-A3F5-8593D0300FC9}" srcOrd="8" destOrd="0" presId="urn:microsoft.com/office/officeart/2005/8/layout/list1"/>
    <dgm:cxn modelId="{14574F21-485C-4F64-82D9-091018C53D84}" type="presParOf" srcId="{C19B9FA1-4B0A-480F-A3F5-8593D0300FC9}" destId="{00651167-EAEE-4A1D-AA12-742050DE9AE6}" srcOrd="0" destOrd="0" presId="urn:microsoft.com/office/officeart/2005/8/layout/list1"/>
    <dgm:cxn modelId="{03B8169B-DF20-4724-9534-F28F8CFF4C91}" type="presParOf" srcId="{C19B9FA1-4B0A-480F-A3F5-8593D0300FC9}" destId="{E3597EBD-D7EB-4657-8BA2-2F7EE769293D}" srcOrd="1" destOrd="0" presId="urn:microsoft.com/office/officeart/2005/8/layout/list1"/>
    <dgm:cxn modelId="{7FAB4E60-F918-440D-9E84-D3F8031E7FF3}" type="presParOf" srcId="{27CA54D0-3C8D-47F1-A6DB-F7867DCE7F28}" destId="{E2E1A2F9-033F-4E81-87FA-6BBA7FCC2A67}" srcOrd="9" destOrd="0" presId="urn:microsoft.com/office/officeart/2005/8/layout/list1"/>
    <dgm:cxn modelId="{75B47B90-8621-4C57-8F73-7B11EDC3BA14}" type="presParOf" srcId="{27CA54D0-3C8D-47F1-A6DB-F7867DCE7F28}" destId="{373A8F97-EEBB-4A02-9C3B-076DE4BB1D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F0100-A8FD-4DFB-AC4B-E37D2E22B019}">
      <dsp:nvSpPr>
        <dsp:cNvPr id="0" name=""/>
        <dsp:cNvSpPr/>
      </dsp:nvSpPr>
      <dsp:spPr>
        <a:xfrm>
          <a:off x="511989" y="240"/>
          <a:ext cx="1980477" cy="11882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500" kern="1200" noProof="0"/>
            <a:t>Cambios en nuevas infecciones desde 2010: -20%</a:t>
          </a:r>
        </a:p>
      </dsp:txBody>
      <dsp:txXfrm>
        <a:off x="511989" y="240"/>
        <a:ext cx="1980477" cy="1188286"/>
      </dsp:txXfrm>
    </dsp:sp>
    <dsp:sp modelId="{AFF449F3-FAB1-458F-987E-00846CFCEAE8}">
      <dsp:nvSpPr>
        <dsp:cNvPr id="0" name=""/>
        <dsp:cNvSpPr/>
      </dsp:nvSpPr>
      <dsp:spPr>
        <a:xfrm>
          <a:off x="511989" y="1386574"/>
          <a:ext cx="1980477" cy="11882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500" kern="1200" noProof="0"/>
            <a:t>Cambio en mortalidad relacionada con SIDA desde  2010: 73%</a:t>
          </a:r>
        </a:p>
      </dsp:txBody>
      <dsp:txXfrm>
        <a:off x="511989" y="1386574"/>
        <a:ext cx="1980477" cy="1188286"/>
      </dsp:txXfrm>
    </dsp:sp>
    <dsp:sp modelId="{7BC8C88B-B386-4A9D-BA82-105A104FCAB7}">
      <dsp:nvSpPr>
        <dsp:cNvPr id="0" name=""/>
        <dsp:cNvSpPr/>
      </dsp:nvSpPr>
      <dsp:spPr>
        <a:xfrm>
          <a:off x="511989" y="2772908"/>
          <a:ext cx="1980477" cy="11882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500" kern="1200" noProof="0"/>
            <a:t>Proporción Incidencia:Mortalidad 1.71</a:t>
          </a:r>
        </a:p>
      </dsp:txBody>
      <dsp:txXfrm>
        <a:off x="511989" y="2772908"/>
        <a:ext cx="1980477" cy="1188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FB1B1-07A0-4D60-8C8E-DE3BB763736F}">
      <dsp:nvSpPr>
        <dsp:cNvPr id="0" name=""/>
        <dsp:cNvSpPr/>
      </dsp:nvSpPr>
      <dsp:spPr>
        <a:xfrm>
          <a:off x="2699315" y="0"/>
          <a:ext cx="4949786" cy="13425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Pruebas en casos índice (notificación asistida de parejas) e introducción gradual de auto-pruebas</a:t>
          </a:r>
          <a:endParaRPr lang="en-US" sz="2000" kern="1200"/>
        </a:p>
      </dsp:txBody>
      <dsp:txXfrm>
        <a:off x="2699315" y="0"/>
        <a:ext cx="4949786" cy="1342585"/>
      </dsp:txXfrm>
    </dsp:sp>
    <dsp:sp modelId="{27471A1A-5EF6-4B72-9A0B-8DFA67DD5303}">
      <dsp:nvSpPr>
        <dsp:cNvPr id="0" name=""/>
        <dsp:cNvSpPr/>
      </dsp:nvSpPr>
      <dsp:spPr>
        <a:xfrm>
          <a:off x="380691" y="0"/>
          <a:ext cx="1586760" cy="1349993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1B2E6-FECF-4787-A022-28E4BB36D9EF}">
      <dsp:nvSpPr>
        <dsp:cNvPr id="0" name=""/>
        <dsp:cNvSpPr/>
      </dsp:nvSpPr>
      <dsp:spPr>
        <a:xfrm>
          <a:off x="2031131" y="1523372"/>
          <a:ext cx="4210752" cy="1666894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Pruebas y vinculación a servicios con pares en poblaciones clave </a:t>
          </a:r>
          <a:r>
            <a:rPr lang="es-ES" sz="2000" kern="1200">
              <a:solidFill>
                <a:schemeClr val="bg1"/>
              </a:solidFill>
            </a:rPr>
            <a:t>en</a:t>
          </a:r>
          <a:r>
            <a:rPr lang="es-ES" sz="2000" kern="1200"/>
            <a:t> instalaciones de mayor volumen de usuarios y programas de abordaje en línea</a:t>
          </a:r>
          <a:endParaRPr lang="en-US" sz="2000" kern="1200"/>
        </a:p>
      </dsp:txBody>
      <dsp:txXfrm>
        <a:off x="2031131" y="1523372"/>
        <a:ext cx="4210752" cy="1666894"/>
      </dsp:txXfrm>
    </dsp:sp>
    <dsp:sp modelId="{AAC22C6F-580A-46CB-8C08-8319F02E393D}">
      <dsp:nvSpPr>
        <dsp:cNvPr id="0" name=""/>
        <dsp:cNvSpPr/>
      </dsp:nvSpPr>
      <dsp:spPr>
        <a:xfrm>
          <a:off x="6144798" y="1529418"/>
          <a:ext cx="1791680" cy="157948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592CC-7FFE-4AAD-A1AB-C20D678A140E}">
      <dsp:nvSpPr>
        <dsp:cNvPr id="0" name=""/>
        <dsp:cNvSpPr/>
      </dsp:nvSpPr>
      <dsp:spPr>
        <a:xfrm>
          <a:off x="2026157" y="3592560"/>
          <a:ext cx="6245236" cy="89730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Pruebas rápidas de infecciones recientes de VIH para vigilancia y respuesta programática en sitios de alto rendimiento y laboratorios de referencia</a:t>
          </a:r>
          <a:endParaRPr lang="en-US" sz="2000" kern="1200"/>
        </a:p>
      </dsp:txBody>
      <dsp:txXfrm>
        <a:off x="2026157" y="3592560"/>
        <a:ext cx="6245236" cy="897303"/>
      </dsp:txXfrm>
    </dsp:sp>
    <dsp:sp modelId="{0D8ABA39-E72A-45D1-A403-084E134D0ECE}">
      <dsp:nvSpPr>
        <dsp:cNvPr id="0" name=""/>
        <dsp:cNvSpPr/>
      </dsp:nvSpPr>
      <dsp:spPr>
        <a:xfrm>
          <a:off x="559768" y="3293386"/>
          <a:ext cx="1608618" cy="145441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FB1B1-07A0-4D60-8C8E-DE3BB763736F}">
      <dsp:nvSpPr>
        <dsp:cNvPr id="0" name=""/>
        <dsp:cNvSpPr/>
      </dsp:nvSpPr>
      <dsp:spPr>
        <a:xfrm>
          <a:off x="1598307" y="899"/>
          <a:ext cx="2873481" cy="1627595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bg1"/>
              </a:solidFill>
              <a:latin typeface="Calibri"/>
              <a:ea typeface="+mn-ea"/>
              <a:cs typeface="+mn-cs"/>
            </a:rPr>
            <a:t>Fortalecer sistema de referencia de personas recientemente diagnosticadas a las clínicas de VIH</a:t>
          </a:r>
          <a:endParaRPr lang="en-US" sz="1800" kern="120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598307" y="899"/>
        <a:ext cx="2873481" cy="1627595"/>
      </dsp:txXfrm>
    </dsp:sp>
    <dsp:sp modelId="{27471A1A-5EF6-4B72-9A0B-8DFA67DD5303}">
      <dsp:nvSpPr>
        <dsp:cNvPr id="0" name=""/>
        <dsp:cNvSpPr/>
      </dsp:nvSpPr>
      <dsp:spPr>
        <a:xfrm>
          <a:off x="521796" y="242072"/>
          <a:ext cx="1133797" cy="1145250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1B2E6-FECF-4787-A022-28E4BB36D9EF}">
      <dsp:nvSpPr>
        <dsp:cNvPr id="0" name=""/>
        <dsp:cNvSpPr/>
      </dsp:nvSpPr>
      <dsp:spPr>
        <a:xfrm>
          <a:off x="607130" y="1817460"/>
          <a:ext cx="2532147" cy="1516563"/>
        </a:xfrm>
        <a:prstGeom prst="rect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Inicio temprano del tratamiento y receta/ dispensación para varios meses</a:t>
          </a:r>
          <a:endParaRPr lang="en-US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07130" y="1817460"/>
        <a:ext cx="2532147" cy="1516563"/>
      </dsp:txXfrm>
    </dsp:sp>
    <dsp:sp modelId="{AAC22C6F-580A-46CB-8C08-8319F02E393D}">
      <dsp:nvSpPr>
        <dsp:cNvPr id="0" name=""/>
        <dsp:cNvSpPr/>
      </dsp:nvSpPr>
      <dsp:spPr>
        <a:xfrm>
          <a:off x="3252658" y="2003117"/>
          <a:ext cx="1133797" cy="114525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592CC-7FFE-4AAD-A1AB-C20D678A140E}">
      <dsp:nvSpPr>
        <dsp:cNvPr id="0" name=""/>
        <dsp:cNvSpPr/>
      </dsp:nvSpPr>
      <dsp:spPr>
        <a:xfrm>
          <a:off x="1519551" y="3522990"/>
          <a:ext cx="2978489" cy="1581510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Reconectar a las PVIH perdidas </a:t>
          </a:r>
          <a:r>
            <a:rPr lang="es-ES_tradnl" sz="1800" kern="1200" noProof="0">
              <a:solidFill>
                <a:schemeClr val="bg1"/>
              </a:solidFill>
              <a:latin typeface="Calibri"/>
              <a:ea typeface="+mn-ea"/>
              <a:cs typeface="+mn-cs"/>
            </a:rPr>
            <a:t>en el</a:t>
          </a:r>
          <a:r>
            <a:rPr lang="es-ES_tradnl" sz="1800" kern="1200" noProof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s-ES_tradnl" sz="1800" kern="1200" noProof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seguimiento (diagnosticadas pero no vinculadas o que han abandonado el tratamiento)</a:t>
          </a:r>
        </a:p>
      </dsp:txBody>
      <dsp:txXfrm>
        <a:off x="1519551" y="3522990"/>
        <a:ext cx="2978489" cy="1581510"/>
      </dsp:txXfrm>
    </dsp:sp>
    <dsp:sp modelId="{0D8ABA39-E72A-45D1-A403-084E134D0ECE}">
      <dsp:nvSpPr>
        <dsp:cNvPr id="0" name=""/>
        <dsp:cNvSpPr/>
      </dsp:nvSpPr>
      <dsp:spPr>
        <a:xfrm>
          <a:off x="495544" y="3741120"/>
          <a:ext cx="1133797" cy="114525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FB1B1-07A0-4D60-8C8E-DE3BB763736F}">
      <dsp:nvSpPr>
        <dsp:cNvPr id="0" name=""/>
        <dsp:cNvSpPr/>
      </dsp:nvSpPr>
      <dsp:spPr>
        <a:xfrm>
          <a:off x="1369634" y="458630"/>
          <a:ext cx="2780774" cy="12576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Seguimiento y manejo de alta carga viral</a:t>
          </a:r>
          <a:endParaRPr lang="en-US" sz="2400" kern="1200"/>
        </a:p>
      </dsp:txBody>
      <dsp:txXfrm>
        <a:off x="1369634" y="458630"/>
        <a:ext cx="2780774" cy="1257699"/>
      </dsp:txXfrm>
    </dsp:sp>
    <dsp:sp modelId="{27471A1A-5EF6-4B72-9A0B-8DFA67DD5303}">
      <dsp:nvSpPr>
        <dsp:cNvPr id="0" name=""/>
        <dsp:cNvSpPr/>
      </dsp:nvSpPr>
      <dsp:spPr>
        <a:xfrm>
          <a:off x="0" y="458630"/>
          <a:ext cx="1245122" cy="125769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1B2E6-FECF-4787-A022-28E4BB36D9EF}">
      <dsp:nvSpPr>
        <dsp:cNvPr id="0" name=""/>
        <dsp:cNvSpPr/>
      </dsp:nvSpPr>
      <dsp:spPr>
        <a:xfrm>
          <a:off x="0" y="1923850"/>
          <a:ext cx="2780774" cy="125769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Priorización de pacientes para las pruebas de resistencia a los medicamentos contra el VIH y los cambios de régimen oportunos</a:t>
          </a:r>
          <a:endParaRPr lang="en-US" sz="1600" kern="1200"/>
        </a:p>
      </dsp:txBody>
      <dsp:txXfrm>
        <a:off x="0" y="1923850"/>
        <a:ext cx="2780774" cy="1257699"/>
      </dsp:txXfrm>
    </dsp:sp>
    <dsp:sp modelId="{AAC22C6F-580A-46CB-8C08-8319F02E393D}">
      <dsp:nvSpPr>
        <dsp:cNvPr id="0" name=""/>
        <dsp:cNvSpPr/>
      </dsp:nvSpPr>
      <dsp:spPr>
        <a:xfrm>
          <a:off x="2905286" y="1923850"/>
          <a:ext cx="1245122" cy="125769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592CC-7FFE-4AAD-A1AB-C20D678A140E}">
      <dsp:nvSpPr>
        <dsp:cNvPr id="0" name=""/>
        <dsp:cNvSpPr/>
      </dsp:nvSpPr>
      <dsp:spPr>
        <a:xfrm>
          <a:off x="1369634" y="3419481"/>
          <a:ext cx="2780774" cy="125769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</a:t>
          </a:r>
          <a:r>
            <a:rPr lang="es-ES" sz="1800" kern="1200"/>
            <a:t>Intensificar la prevención, diagnóstico y tratamiento de infecciones oportunistas</a:t>
          </a:r>
          <a:endParaRPr lang="en-US" sz="1800" kern="1200"/>
        </a:p>
      </dsp:txBody>
      <dsp:txXfrm>
        <a:off x="1369634" y="3419481"/>
        <a:ext cx="2780774" cy="1257699"/>
      </dsp:txXfrm>
    </dsp:sp>
    <dsp:sp modelId="{0D8ABA39-E72A-45D1-A403-084E134D0ECE}">
      <dsp:nvSpPr>
        <dsp:cNvPr id="0" name=""/>
        <dsp:cNvSpPr/>
      </dsp:nvSpPr>
      <dsp:spPr>
        <a:xfrm>
          <a:off x="0" y="3389070"/>
          <a:ext cx="1245122" cy="125769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1532D-2403-4F1B-8094-2063ADB61808}">
      <dsp:nvSpPr>
        <dsp:cNvPr id="0" name=""/>
        <dsp:cNvSpPr/>
      </dsp:nvSpPr>
      <dsp:spPr>
        <a:xfrm>
          <a:off x="0" y="309067"/>
          <a:ext cx="5791200" cy="263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395732" rIns="44946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HN" sz="1700" kern="1200">
              <a:solidFill>
                <a:schemeClr val="tx1"/>
              </a:solidFill>
            </a:rPr>
            <a:t>Cuidado y tratamiento / IntraHealth</a:t>
          </a:r>
          <a:endParaRPr lang="en-US" sz="1700" kern="120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HN" sz="1700" kern="1200">
              <a:solidFill>
                <a:schemeClr val="tx1"/>
              </a:solidFill>
            </a:rPr>
            <a:t>Gestión de cadena de suministros / GHSC-PSM </a:t>
          </a:r>
          <a:endParaRPr lang="en-US" sz="1700" kern="120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HN" sz="1700" kern="1200">
              <a:solidFill>
                <a:schemeClr val="tx1"/>
              </a:solidFill>
            </a:rPr>
            <a:t>Prevención Combinada / PSI - PASMO</a:t>
          </a:r>
          <a:endParaRPr lang="en-US" sz="1700" kern="120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HN" sz="1700" kern="1200">
              <a:solidFill>
                <a:schemeClr val="tx1"/>
              </a:solidFill>
            </a:rPr>
            <a:t>Sistemas de Información y Gestión del Conocimiento / PrevenSida</a:t>
          </a:r>
          <a:endParaRPr lang="en-US" sz="1700" kern="120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HN" sz="1700" kern="1200">
              <a:solidFill>
                <a:schemeClr val="tx1"/>
              </a:solidFill>
            </a:rPr>
            <a:t>Sostenibilidad y DD HH / Plan International</a:t>
          </a:r>
          <a:endParaRPr lang="en-US" sz="1700" kern="120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0" y="309067"/>
        <a:ext cx="5791200" cy="2633400"/>
      </dsp:txXfrm>
    </dsp:sp>
    <dsp:sp modelId="{947F1FE2-7758-4091-9040-D5F785B7AB88}">
      <dsp:nvSpPr>
        <dsp:cNvPr id="0" name=""/>
        <dsp:cNvSpPr/>
      </dsp:nvSpPr>
      <dsp:spPr>
        <a:xfrm>
          <a:off x="289560" y="28627"/>
          <a:ext cx="405384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900" kern="1200"/>
            <a:t>USAID</a:t>
          </a:r>
          <a:endParaRPr lang="en-US" sz="1900" kern="1200"/>
        </a:p>
      </dsp:txBody>
      <dsp:txXfrm>
        <a:off x="316940" y="56007"/>
        <a:ext cx="3999080" cy="506120"/>
      </dsp:txXfrm>
    </dsp:sp>
    <dsp:sp modelId="{47DBA3FD-E5B9-4C31-A2E8-6EBEFB15DB90}">
      <dsp:nvSpPr>
        <dsp:cNvPr id="0" name=""/>
        <dsp:cNvSpPr/>
      </dsp:nvSpPr>
      <dsp:spPr>
        <a:xfrm>
          <a:off x="0" y="3325507"/>
          <a:ext cx="5791200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395732" rIns="44946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HN" sz="1700" kern="1200"/>
            <a:t>Universidad del Valle (UVG)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HN" sz="1700" kern="1200"/>
            <a:t>S</a:t>
          </a:r>
          <a:r>
            <a:rPr lang="es-HN" sz="1700" kern="1200">
              <a:solidFill>
                <a:schemeClr val="tx1"/>
              </a:solidFill>
            </a:rPr>
            <a:t>E-C</a:t>
          </a:r>
          <a:r>
            <a:rPr lang="es-HN" sz="1700" kern="1200"/>
            <a:t>OMISCA</a:t>
          </a:r>
          <a:endParaRPr lang="en-US" sz="1700" kern="1200"/>
        </a:p>
      </dsp:txBody>
      <dsp:txXfrm>
        <a:off x="0" y="3325507"/>
        <a:ext cx="5791200" cy="1047375"/>
      </dsp:txXfrm>
    </dsp:sp>
    <dsp:sp modelId="{450B4139-33F0-45B5-944C-396D004FD29F}">
      <dsp:nvSpPr>
        <dsp:cNvPr id="0" name=""/>
        <dsp:cNvSpPr/>
      </dsp:nvSpPr>
      <dsp:spPr>
        <a:xfrm>
          <a:off x="289560" y="3045067"/>
          <a:ext cx="4053840" cy="56088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900" kern="1200"/>
            <a:t>CDC</a:t>
          </a:r>
          <a:endParaRPr lang="en-US" sz="1900" kern="1200"/>
        </a:p>
      </dsp:txBody>
      <dsp:txXfrm>
        <a:off x="316940" y="3072447"/>
        <a:ext cx="3999080" cy="506120"/>
      </dsp:txXfrm>
    </dsp:sp>
    <dsp:sp modelId="{373A8F97-EEBB-4A02-9C3B-076DE4BB1DD9}">
      <dsp:nvSpPr>
        <dsp:cNvPr id="0" name=""/>
        <dsp:cNvSpPr/>
      </dsp:nvSpPr>
      <dsp:spPr>
        <a:xfrm>
          <a:off x="0" y="4755922"/>
          <a:ext cx="5791200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395732" rIns="44946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PSI-PASMO</a:t>
          </a:r>
        </a:p>
      </dsp:txBody>
      <dsp:txXfrm>
        <a:off x="0" y="4755922"/>
        <a:ext cx="5791200" cy="778050"/>
      </dsp:txXfrm>
    </dsp:sp>
    <dsp:sp modelId="{E3597EBD-D7EB-4657-8BA2-2F7EE769293D}">
      <dsp:nvSpPr>
        <dsp:cNvPr id="0" name=""/>
        <dsp:cNvSpPr/>
      </dsp:nvSpPr>
      <dsp:spPr>
        <a:xfrm>
          <a:off x="289560" y="4475482"/>
          <a:ext cx="4053840" cy="5608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900" kern="1200"/>
            <a:t>Departamento de Defensa</a:t>
          </a:r>
          <a:endParaRPr lang="en-US" sz="1900" kern="1200"/>
        </a:p>
      </dsp:txBody>
      <dsp:txXfrm>
        <a:off x="316940" y="4502862"/>
        <a:ext cx="399908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94" cy="466186"/>
          </a:xfrm>
          <a:prstGeom prst="rect">
            <a:avLst/>
          </a:prstGeom>
        </p:spPr>
        <p:txBody>
          <a:bodyPr vert="horz" lIns="92330" tIns="46165" rIns="92330" bIns="461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94" y="1"/>
            <a:ext cx="3037894" cy="466186"/>
          </a:xfrm>
          <a:prstGeom prst="rect">
            <a:avLst/>
          </a:prstGeom>
        </p:spPr>
        <p:txBody>
          <a:bodyPr vert="horz" lIns="92330" tIns="46165" rIns="92330" bIns="46165" rtlCol="0"/>
          <a:lstStyle>
            <a:lvl1pPr algn="r">
              <a:defRPr sz="1200"/>
            </a:lvl1pPr>
          </a:lstStyle>
          <a:p>
            <a:fld id="{E215889B-B75D-4B93-A773-910F305060EA}" type="datetimeFigureOut">
              <a:rPr lang="en-US" smtClean="0"/>
              <a:t>10/18/19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2" y="8830215"/>
            <a:ext cx="7010400" cy="466186"/>
          </a:xfrm>
          <a:prstGeom prst="rect">
            <a:avLst/>
          </a:prstGeom>
        </p:spPr>
        <p:txBody>
          <a:bodyPr vert="horz" lIns="92330" tIns="46165" rIns="92330" bIns="46165" rtlCol="0" anchor="b"/>
          <a:lstStyle>
            <a:lvl1pPr algn="l">
              <a:defRPr sz="1200"/>
            </a:lvl1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Internal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94" y="8830215"/>
            <a:ext cx="3037894" cy="466186"/>
          </a:xfrm>
          <a:prstGeom prst="rect">
            <a:avLst/>
          </a:prstGeom>
        </p:spPr>
        <p:txBody>
          <a:bodyPr vert="horz" lIns="92330" tIns="46165" rIns="92330" bIns="46165" rtlCol="0" anchor="b"/>
          <a:lstStyle>
            <a:lvl1pPr algn="r">
              <a:defRPr sz="1200"/>
            </a:lvl1pPr>
          </a:lstStyle>
          <a:p>
            <a:fld id="{D79C234A-36E6-4C15-926F-02C197D9F9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349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745" tIns="46373" rIns="92745" bIns="463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745" tIns="46373" rIns="92745" bIns="46373" rtlCol="0"/>
          <a:lstStyle>
            <a:lvl1pPr algn="r">
              <a:defRPr sz="1200"/>
            </a:lvl1pPr>
          </a:lstStyle>
          <a:p>
            <a:fld id="{E14D7823-ACEB-4B21-97C2-47D05E032CB4}" type="datetimeFigureOut">
              <a:rPr lang="en-US" smtClean="0"/>
              <a:t>10/18/19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5" tIns="46373" rIns="92745" bIns="463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3"/>
            <a:ext cx="5608320" cy="4183380"/>
          </a:xfrm>
          <a:prstGeom prst="rect">
            <a:avLst/>
          </a:prstGeom>
        </p:spPr>
        <p:txBody>
          <a:bodyPr vert="horz" lIns="92745" tIns="46373" rIns="92745" bIns="463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2" y="8829967"/>
            <a:ext cx="7010400" cy="464820"/>
          </a:xfrm>
          <a:prstGeom prst="rect">
            <a:avLst/>
          </a:prstGeom>
        </p:spPr>
        <p:txBody>
          <a:bodyPr vert="horz" lIns="92745" tIns="46373" rIns="92745" bIns="46373" rtlCol="0" anchor="b"/>
          <a:lstStyle>
            <a:lvl1pPr algn="ctr">
              <a:defRPr lang="en-US" sz="12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745" tIns="46373" rIns="92745" bIns="46373" rtlCol="0" anchor="b"/>
          <a:lstStyle>
            <a:lvl1pPr algn="r">
              <a:defRPr sz="1200"/>
            </a:lvl1pPr>
          </a:lstStyle>
          <a:p>
            <a:fld id="{3244E33C-5E0A-4EB5-82AB-6E60B3D6A3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8056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37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61" algn="l" defTabSz="9137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53" algn="l" defTabSz="9137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25" algn="l" defTabSz="9137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08" algn="l" defTabSz="9137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69" algn="l" defTabSz="9137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56" algn="l" defTabSz="9137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34" algn="l" defTabSz="9137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16" algn="l" defTabSz="9137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2" y="8829967"/>
            <a:ext cx="7010400" cy="464820"/>
          </a:xfrm>
        </p:spPr>
        <p:txBody>
          <a:bodyPr/>
          <a:lstStyle/>
          <a:p>
            <a:r>
              <a:rPr lang="en-US"/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33C-5E0A-4EB5-82AB-6E60B3D6A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2850" y="708025"/>
            <a:ext cx="4703763" cy="3527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44AFE-B924-4E6E-9E3A-6398BFBD5C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7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33C-5E0A-4EB5-82AB-6E60B3D6A39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1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701675"/>
            <a:ext cx="4662487" cy="3497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33C-5E0A-4EB5-82AB-6E60B3D6A39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09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33C-5E0A-4EB5-82AB-6E60B3D6A3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6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33C-5E0A-4EB5-82AB-6E60B3D6A3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5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33C-5E0A-4EB5-82AB-6E60B3D6A3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4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33C-5E0A-4EB5-82AB-6E60B3D6A3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5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8100" y="-19051"/>
            <a:ext cx="9182100" cy="6877051"/>
          </a:xfrm>
          <a:prstGeom prst="rect">
            <a:avLst/>
          </a:prstGeom>
          <a:blipFill dpi="0" rotWithShape="1">
            <a:blip r:embed="rId3" cstate="email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/>
        </p:nvSpPr>
        <p:spPr>
          <a:xfrm>
            <a:off x="5131215" y="-19050"/>
            <a:ext cx="4012815" cy="6877051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 t="-12466" r="-68107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267361"/>
            <a:ext cx="8698830" cy="374395"/>
          </a:xfrm>
          <a:prstGeom prst="rect">
            <a:avLst/>
          </a:prstGeom>
        </p:spPr>
        <p:txBody>
          <a:bodyPr wrap="square" lIns="91372" tIns="45687" rIns="91372" bIns="45687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632" y="2642464"/>
            <a:ext cx="8698831" cy="1573072"/>
          </a:xfrm>
          <a:prstGeom prst="rect">
            <a:avLst/>
          </a:prstGeom>
        </p:spPr>
        <p:txBody>
          <a:bodyPr lIns="91372" tIns="45687" rIns="91372" bIns="45687" anchor="ctr" anchorCtr="0">
            <a:noAutofit/>
          </a:bodyPr>
          <a:lstStyle>
            <a:lvl1pPr algn="ctr">
              <a:defRPr sz="5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LOGO v3 - CAR,BRA.jpg"/>
          <p:cNvPicPr>
            <a:picLocks noChangeAspect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100000" l="19922" r="74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92" y="228601"/>
            <a:ext cx="2058508" cy="12954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3139" y="1219249"/>
            <a:ext cx="1943606" cy="738597"/>
          </a:xfrm>
          <a:prstGeom prst="rect">
            <a:avLst/>
          </a:prstGeom>
          <a:noFill/>
        </p:spPr>
        <p:txBody>
          <a:bodyPr wrap="square" lIns="91372" tIns="45687" rIns="91372" bIns="45687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PEPFAR</a:t>
            </a:r>
          </a:p>
          <a:p>
            <a:pPr algn="ctr"/>
            <a:r>
              <a:rPr lang="en-US" sz="700" b="0" dirty="0">
                <a:solidFill>
                  <a:schemeClr val="bg1"/>
                </a:solidFill>
              </a:rPr>
              <a:t>THE UNITED STATES,</a:t>
            </a:r>
            <a:r>
              <a:rPr lang="en-US" sz="700" b="0" baseline="0" dirty="0">
                <a:solidFill>
                  <a:schemeClr val="bg1"/>
                </a:solidFill>
              </a:rPr>
              <a:t> CENTRAL AMERICA AND BRAZIL IN PARTNERSHIP TO FIGHT HIV/AIDS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822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88853277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6796547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3114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 - Cross-Cu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3195358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1283501"/>
              </p:ext>
            </p:extLst>
          </p:nvPr>
        </p:nvGraphicFramePr>
        <p:xfrm>
          <a:off x="-7440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1322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49800502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57377713"/>
              </p:ext>
            </p:extLst>
          </p:nvPr>
        </p:nvGraphicFramePr>
        <p:xfrm>
          <a:off x="-7440" y="2180149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6781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 - SO Nar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01364092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74417812"/>
              </p:ext>
            </p:extLst>
          </p:nvPr>
        </p:nvGraphicFramePr>
        <p:xfrm>
          <a:off x="-7440" y="2180149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7003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alysis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2738950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2667194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170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 -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35583763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619567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078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 - Incr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80252801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88298069"/>
              </p:ext>
            </p:extLst>
          </p:nvPr>
        </p:nvGraphicFramePr>
        <p:xfrm>
          <a:off x="-7440" y="2104027"/>
          <a:ext cx="1683895" cy="4770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8908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4981343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14373757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262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 -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03902511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840050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9345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21499668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93379884"/>
              </p:ext>
            </p:extLst>
          </p:nvPr>
        </p:nvGraphicFramePr>
        <p:xfrm>
          <a:off x="-7440" y="2170619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3394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14316610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82860100"/>
              </p:ext>
            </p:extLst>
          </p:nvPr>
        </p:nvGraphicFramePr>
        <p:xfrm>
          <a:off x="-7440" y="2170619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16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42423428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2621903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7184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99269060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64282128"/>
              </p:ext>
            </p:extLst>
          </p:nvPr>
        </p:nvGraphicFramePr>
        <p:xfrm>
          <a:off x="-7440" y="2132504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0739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 - COP15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4569851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0654817"/>
              </p:ext>
            </p:extLst>
          </p:nvPr>
        </p:nvGraphicFramePr>
        <p:xfrm>
          <a:off x="-7440" y="2102820"/>
          <a:ext cx="1683895" cy="4770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3708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 - Mec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88308762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5132976"/>
              </p:ext>
            </p:extLst>
          </p:nvPr>
        </p:nvGraphicFramePr>
        <p:xfrm>
          <a:off x="-7440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9639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40292384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42857526"/>
              </p:ext>
            </p:extLst>
          </p:nvPr>
        </p:nvGraphicFramePr>
        <p:xfrm>
          <a:off x="-7440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7776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0334057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63142854"/>
              </p:ext>
            </p:extLst>
          </p:nvPr>
        </p:nvGraphicFramePr>
        <p:xfrm>
          <a:off x="-7440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5604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 -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80532671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822520"/>
              </p:ext>
            </p:extLst>
          </p:nvPr>
        </p:nvGraphicFramePr>
        <p:xfrm>
          <a:off x="-7440" y="2175036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1991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6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566044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83400123"/>
              </p:ext>
            </p:extLst>
          </p:nvPr>
        </p:nvGraphicFramePr>
        <p:xfrm>
          <a:off x="-7440" y="2132504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7135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ta Entry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97275662"/>
              </p:ext>
            </p:extLst>
          </p:nvPr>
        </p:nvGraphicFramePr>
        <p:xfrm>
          <a:off x="-7434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9913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 - Strategic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85883882"/>
              </p:ext>
            </p:extLst>
          </p:nvPr>
        </p:nvGraphicFramePr>
        <p:xfrm>
          <a:off x="-7434" y="2589704"/>
          <a:ext cx="1683895" cy="4281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14289267"/>
              </p:ext>
            </p:extLst>
          </p:nvPr>
        </p:nvGraphicFramePr>
        <p:xfrm>
          <a:off x="-7434" y="2123114"/>
          <a:ext cx="1683895" cy="4744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4059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 - Planning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5346150"/>
              </p:ext>
            </p:extLst>
          </p:nvPr>
        </p:nvGraphicFramePr>
        <p:xfrm>
          <a:off x="-7434" y="2530449"/>
          <a:ext cx="1683895" cy="4367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59790358"/>
              </p:ext>
            </p:extLst>
          </p:nvPr>
        </p:nvGraphicFramePr>
        <p:xfrm>
          <a:off x="-7434" y="2065831"/>
          <a:ext cx="1683895" cy="4830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18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Incr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79196954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1224642"/>
              </p:ext>
            </p:extLst>
          </p:nvPr>
        </p:nvGraphicFramePr>
        <p:xfrm>
          <a:off x="-7440" y="2104027"/>
          <a:ext cx="1683895" cy="4770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456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97790305"/>
              </p:ext>
            </p:extLst>
          </p:nvPr>
        </p:nvGraphicFramePr>
        <p:xfrm>
          <a:off x="-7434" y="264683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4067628"/>
              </p:ext>
            </p:extLst>
          </p:nvPr>
        </p:nvGraphicFramePr>
        <p:xfrm>
          <a:off x="-7434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7838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 - Cross-Cu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10229416"/>
              </p:ext>
            </p:extLst>
          </p:nvPr>
        </p:nvGraphicFramePr>
        <p:xfrm>
          <a:off x="-7434" y="264683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29102039"/>
              </p:ext>
            </p:extLst>
          </p:nvPr>
        </p:nvGraphicFramePr>
        <p:xfrm>
          <a:off x="-7434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804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1361886"/>
              </p:ext>
            </p:extLst>
          </p:nvPr>
        </p:nvGraphicFramePr>
        <p:xfrm>
          <a:off x="-7434" y="264683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8769889"/>
              </p:ext>
            </p:extLst>
          </p:nvPr>
        </p:nvGraphicFramePr>
        <p:xfrm>
          <a:off x="-7434" y="2180149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7214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 - SO Nar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387042"/>
              </p:ext>
            </p:extLst>
          </p:nvPr>
        </p:nvGraphicFramePr>
        <p:xfrm>
          <a:off x="-7434" y="264683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6902801"/>
              </p:ext>
            </p:extLst>
          </p:nvPr>
        </p:nvGraphicFramePr>
        <p:xfrm>
          <a:off x="-7434" y="2180149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8148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alysis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11641157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76424303"/>
              </p:ext>
            </p:extLst>
          </p:nvPr>
        </p:nvGraphicFramePr>
        <p:xfrm>
          <a:off x="-7434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8165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 -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55020753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51623526"/>
              </p:ext>
            </p:extLst>
          </p:nvPr>
        </p:nvGraphicFramePr>
        <p:xfrm>
          <a:off x="-7434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4905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 - Incr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27325390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69459754"/>
              </p:ext>
            </p:extLst>
          </p:nvPr>
        </p:nvGraphicFramePr>
        <p:xfrm>
          <a:off x="-7434" y="2104047"/>
          <a:ext cx="1683895" cy="4770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6318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6558999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51683872"/>
              </p:ext>
            </p:extLst>
          </p:nvPr>
        </p:nvGraphicFramePr>
        <p:xfrm>
          <a:off x="-7434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54667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 -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04555191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3018493"/>
              </p:ext>
            </p:extLst>
          </p:nvPr>
        </p:nvGraphicFramePr>
        <p:xfrm>
          <a:off x="-7434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8158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1174013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36978722"/>
              </p:ext>
            </p:extLst>
          </p:nvPr>
        </p:nvGraphicFramePr>
        <p:xfrm>
          <a:off x="-7434" y="2170619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93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3422576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2676133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513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91593980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14932425"/>
              </p:ext>
            </p:extLst>
          </p:nvPr>
        </p:nvGraphicFramePr>
        <p:xfrm>
          <a:off x="-7434" y="2170619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7258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09688351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87171885"/>
              </p:ext>
            </p:extLst>
          </p:nvPr>
        </p:nvGraphicFramePr>
        <p:xfrm>
          <a:off x="-7434" y="2132504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1187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 - COP15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2210096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13784014"/>
              </p:ext>
            </p:extLst>
          </p:nvPr>
        </p:nvGraphicFramePr>
        <p:xfrm>
          <a:off x="-7434" y="2102820"/>
          <a:ext cx="1683895" cy="4770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1026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 - Mec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1493086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575348"/>
              </p:ext>
            </p:extLst>
          </p:nvPr>
        </p:nvGraphicFramePr>
        <p:xfrm>
          <a:off x="-7434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0136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0811901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16308769"/>
              </p:ext>
            </p:extLst>
          </p:nvPr>
        </p:nvGraphicFramePr>
        <p:xfrm>
          <a:off x="-7434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5526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47140204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74491681"/>
              </p:ext>
            </p:extLst>
          </p:nvPr>
        </p:nvGraphicFramePr>
        <p:xfrm>
          <a:off x="-7434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1253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 -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85267008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52280444"/>
              </p:ext>
            </p:extLst>
          </p:nvPr>
        </p:nvGraphicFramePr>
        <p:xfrm>
          <a:off x="-7434" y="2175036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7141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le 6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3572851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74068056"/>
              </p:ext>
            </p:extLst>
          </p:nvPr>
        </p:nvGraphicFramePr>
        <p:xfrm>
          <a:off x="-7434" y="2132504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5082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27" y="213058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8069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C97A-5AAD-2145-AACC-D4840A9C5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1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5057534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7014957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973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1"/>
            <a:ext cx="7772400" cy="1362075"/>
          </a:xfrm>
        </p:spPr>
        <p:txBody>
          <a:bodyPr anchor="t"/>
          <a:lstStyle>
            <a:lvl1pPr algn="l">
              <a:defRPr sz="39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1pPr>
            <a:lvl2pPr marL="456303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2pPr>
            <a:lvl3pPr marL="912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9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3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6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9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2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5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3CAD-1D84-784A-A372-B8826FE22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72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798"/>
            </a:lvl1pPr>
            <a:lvl2pPr>
              <a:defRPr sz="2398"/>
            </a:lvl2pPr>
            <a:lvl3pPr>
              <a:defRPr sz="1998"/>
            </a:lvl3pPr>
            <a:lvl4pPr>
              <a:defRPr sz="1898"/>
            </a:lvl4pPr>
            <a:lvl5pPr>
              <a:defRPr sz="1898"/>
            </a:lvl5pPr>
            <a:lvl6pPr>
              <a:defRPr sz="1898"/>
            </a:lvl6pPr>
            <a:lvl7pPr>
              <a:defRPr sz="1898"/>
            </a:lvl7pPr>
            <a:lvl8pPr>
              <a:defRPr sz="1898"/>
            </a:lvl8pPr>
            <a:lvl9pPr>
              <a:defRPr sz="18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798"/>
            </a:lvl1pPr>
            <a:lvl2pPr>
              <a:defRPr sz="2398"/>
            </a:lvl2pPr>
            <a:lvl3pPr>
              <a:defRPr sz="1998"/>
            </a:lvl3pPr>
            <a:lvl4pPr>
              <a:defRPr sz="1898"/>
            </a:lvl4pPr>
            <a:lvl5pPr>
              <a:defRPr sz="1898"/>
            </a:lvl5pPr>
            <a:lvl6pPr>
              <a:defRPr sz="1898"/>
            </a:lvl6pPr>
            <a:lvl7pPr>
              <a:defRPr sz="1898"/>
            </a:lvl7pPr>
            <a:lvl8pPr>
              <a:defRPr sz="1898"/>
            </a:lvl8pPr>
            <a:lvl9pPr>
              <a:defRPr sz="18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9561-21A3-754A-9B5C-5D392E02C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340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535117"/>
            <a:ext cx="4040188" cy="639763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303" indent="0">
              <a:buNone/>
              <a:defRPr sz="1998" b="1"/>
            </a:lvl2pPr>
            <a:lvl3pPr marL="912653" indent="0">
              <a:buNone/>
              <a:defRPr sz="1898" b="1"/>
            </a:lvl3pPr>
            <a:lvl4pPr marL="1368980" indent="0">
              <a:buNone/>
              <a:defRPr sz="1600" b="1"/>
            </a:lvl4pPr>
            <a:lvl5pPr marL="1825307" indent="0">
              <a:buNone/>
              <a:defRPr sz="1600" b="1"/>
            </a:lvl5pPr>
            <a:lvl6pPr marL="2281630" indent="0">
              <a:buNone/>
              <a:defRPr sz="1600" b="1"/>
            </a:lvl6pPr>
            <a:lvl7pPr marL="2737956" indent="0">
              <a:buNone/>
              <a:defRPr sz="1600" b="1"/>
            </a:lvl7pPr>
            <a:lvl8pPr marL="3194269" indent="0">
              <a:buNone/>
              <a:defRPr sz="1600" b="1"/>
            </a:lvl8pPr>
            <a:lvl9pPr marL="36505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2174875"/>
            <a:ext cx="4040188" cy="3951288"/>
          </a:xfrm>
        </p:spPr>
        <p:txBody>
          <a:bodyPr/>
          <a:lstStyle>
            <a:lvl1pPr>
              <a:defRPr sz="2398"/>
            </a:lvl1pPr>
            <a:lvl2pPr>
              <a:defRPr sz="1998"/>
            </a:lvl2pPr>
            <a:lvl3pPr>
              <a:defRPr sz="189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535117"/>
            <a:ext cx="4041775" cy="639763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303" indent="0">
              <a:buNone/>
              <a:defRPr sz="1998" b="1"/>
            </a:lvl2pPr>
            <a:lvl3pPr marL="912653" indent="0">
              <a:buNone/>
              <a:defRPr sz="1898" b="1"/>
            </a:lvl3pPr>
            <a:lvl4pPr marL="1368980" indent="0">
              <a:buNone/>
              <a:defRPr sz="1600" b="1"/>
            </a:lvl4pPr>
            <a:lvl5pPr marL="1825307" indent="0">
              <a:buNone/>
              <a:defRPr sz="1600" b="1"/>
            </a:lvl5pPr>
            <a:lvl6pPr marL="2281630" indent="0">
              <a:buNone/>
              <a:defRPr sz="1600" b="1"/>
            </a:lvl6pPr>
            <a:lvl7pPr marL="2737956" indent="0">
              <a:buNone/>
              <a:defRPr sz="1600" b="1"/>
            </a:lvl7pPr>
            <a:lvl8pPr marL="3194269" indent="0">
              <a:buNone/>
              <a:defRPr sz="1600" b="1"/>
            </a:lvl8pPr>
            <a:lvl9pPr marL="36505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2398"/>
            </a:lvl1pPr>
            <a:lvl2pPr>
              <a:defRPr sz="1998"/>
            </a:lvl2pPr>
            <a:lvl3pPr>
              <a:defRPr sz="189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29D5-3266-544B-9A4F-745F47F77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297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74"/>
            <a:ext cx="2133600" cy="366183"/>
          </a:xfrm>
          <a:prstGeom prst="rect">
            <a:avLst/>
          </a:prstGeom>
        </p:spPr>
        <p:txBody>
          <a:bodyPr vert="horz" wrap="square" lIns="121763" tIns="60881" rIns="121763" bIns="608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398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pPr defTabSz="9132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27" y="6356474"/>
            <a:ext cx="2895600" cy="366183"/>
          </a:xfrm>
          <a:prstGeom prst="rect">
            <a:avLst/>
          </a:prstGeom>
        </p:spPr>
        <p:txBody>
          <a:bodyPr lIns="121763" tIns="60881" rIns="121763" bIns="6088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398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3243">
              <a:defRPr/>
            </a:pPr>
            <a:r>
              <a:rPr lang="en-US" dirty="0"/>
              <a:t>S/GAC Only - Not for distribution - Still under revision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B50E-5765-7943-8F43-03AD3740E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171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50DD-74F4-8C43-9916-EBC126614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165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2" y="273145"/>
            <a:ext cx="3008313" cy="1162051"/>
          </a:xfrm>
        </p:spPr>
        <p:txBody>
          <a:bodyPr anchor="b"/>
          <a:lstStyle>
            <a:lvl1pPr algn="l">
              <a:defRPr sz="19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05"/>
            <a:ext cx="5111750" cy="5853113"/>
          </a:xfrm>
        </p:spPr>
        <p:txBody>
          <a:bodyPr/>
          <a:lstStyle>
            <a:lvl1pPr>
              <a:defRPr sz="3198"/>
            </a:lvl1pPr>
            <a:lvl2pPr>
              <a:defRPr sz="2798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42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303" indent="0">
              <a:buNone/>
              <a:defRPr sz="1200"/>
            </a:lvl2pPr>
            <a:lvl3pPr marL="912653" indent="0">
              <a:buNone/>
              <a:defRPr sz="1100"/>
            </a:lvl3pPr>
            <a:lvl4pPr marL="1368980" indent="0">
              <a:buNone/>
              <a:defRPr sz="900"/>
            </a:lvl4pPr>
            <a:lvl5pPr marL="1825307" indent="0">
              <a:buNone/>
              <a:defRPr sz="900"/>
            </a:lvl5pPr>
            <a:lvl6pPr marL="2281630" indent="0">
              <a:buNone/>
              <a:defRPr sz="900"/>
            </a:lvl6pPr>
            <a:lvl7pPr marL="2737956" indent="0">
              <a:buNone/>
              <a:defRPr sz="900"/>
            </a:lvl7pPr>
            <a:lvl8pPr marL="3194269" indent="0">
              <a:buNone/>
              <a:defRPr sz="900"/>
            </a:lvl8pPr>
            <a:lvl9pPr marL="36505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449D-8A19-B044-B551-7255CDFA2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766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15" y="4800697"/>
            <a:ext cx="5486400" cy="566739"/>
          </a:xfrm>
        </p:spPr>
        <p:txBody>
          <a:bodyPr anchor="b"/>
          <a:lstStyle>
            <a:lvl1pPr algn="l">
              <a:defRPr sz="19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15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8"/>
            </a:lvl1pPr>
            <a:lvl2pPr marL="456303" indent="0">
              <a:buNone/>
              <a:defRPr sz="2798"/>
            </a:lvl2pPr>
            <a:lvl3pPr marL="912653" indent="0">
              <a:buNone/>
              <a:defRPr sz="2398"/>
            </a:lvl3pPr>
            <a:lvl4pPr marL="1368980" indent="0">
              <a:buNone/>
              <a:defRPr sz="1998"/>
            </a:lvl4pPr>
            <a:lvl5pPr marL="1825307" indent="0">
              <a:buNone/>
              <a:defRPr sz="1998"/>
            </a:lvl5pPr>
            <a:lvl6pPr marL="2281630" indent="0">
              <a:buNone/>
              <a:defRPr sz="1998"/>
            </a:lvl6pPr>
            <a:lvl7pPr marL="2737956" indent="0">
              <a:buNone/>
              <a:defRPr sz="1998"/>
            </a:lvl7pPr>
            <a:lvl8pPr marL="3194269" indent="0">
              <a:buNone/>
              <a:defRPr sz="1998"/>
            </a:lvl8pPr>
            <a:lvl9pPr marL="3650591" indent="0">
              <a:buNone/>
              <a:defRPr sz="1998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15" y="5367490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303" indent="0">
              <a:buNone/>
              <a:defRPr sz="1200"/>
            </a:lvl2pPr>
            <a:lvl3pPr marL="912653" indent="0">
              <a:buNone/>
              <a:defRPr sz="1100"/>
            </a:lvl3pPr>
            <a:lvl4pPr marL="1368980" indent="0">
              <a:buNone/>
              <a:defRPr sz="900"/>
            </a:lvl4pPr>
            <a:lvl5pPr marL="1825307" indent="0">
              <a:buNone/>
              <a:defRPr sz="900"/>
            </a:lvl5pPr>
            <a:lvl6pPr marL="2281630" indent="0">
              <a:buNone/>
              <a:defRPr sz="900"/>
            </a:lvl6pPr>
            <a:lvl7pPr marL="2737956" indent="0">
              <a:buNone/>
              <a:defRPr sz="900"/>
            </a:lvl7pPr>
            <a:lvl8pPr marL="3194269" indent="0">
              <a:buNone/>
              <a:defRPr sz="900"/>
            </a:lvl8pPr>
            <a:lvl9pPr marL="36505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C758-4889-7541-B32C-359C19804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541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4867-C139-E94E-B675-5FAA8ADB4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123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0B0A-F02F-1647-BC38-AA2B36EDA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277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25" y="213057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2937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21187630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14802680"/>
              </p:ext>
            </p:extLst>
          </p:nvPr>
        </p:nvGraphicFramePr>
        <p:xfrm>
          <a:off x="-7440" y="2170619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1704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C97A-5AAD-2145-AACC-D4840A9C5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647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4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1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7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3CAD-1D84-784A-A372-B8826FE22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645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9561-21A3-754A-9B5C-5D392E02C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700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4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77" indent="0">
              <a:buNone/>
              <a:defRPr sz="2000" b="1"/>
            </a:lvl2pPr>
            <a:lvl3pPr marL="913201" indent="0">
              <a:buNone/>
              <a:defRPr sz="1900" b="1"/>
            </a:lvl3pPr>
            <a:lvl4pPr marL="1369802" indent="0">
              <a:buNone/>
              <a:defRPr sz="1600" b="1"/>
            </a:lvl4pPr>
            <a:lvl5pPr marL="1826403" indent="0">
              <a:buNone/>
              <a:defRPr sz="1600" b="1"/>
            </a:lvl5pPr>
            <a:lvl6pPr marL="2283000" indent="0">
              <a:buNone/>
              <a:defRPr sz="1600" b="1"/>
            </a:lvl6pPr>
            <a:lvl7pPr marL="2739600" indent="0">
              <a:buNone/>
              <a:defRPr sz="1600" b="1"/>
            </a:lvl7pPr>
            <a:lvl8pPr marL="3196187" indent="0">
              <a:buNone/>
              <a:defRPr sz="1600" b="1"/>
            </a:lvl8pPr>
            <a:lvl9pPr marL="3652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77" indent="0">
              <a:buNone/>
              <a:defRPr sz="2000" b="1"/>
            </a:lvl2pPr>
            <a:lvl3pPr marL="913201" indent="0">
              <a:buNone/>
              <a:defRPr sz="1900" b="1"/>
            </a:lvl3pPr>
            <a:lvl4pPr marL="1369802" indent="0">
              <a:buNone/>
              <a:defRPr sz="1600" b="1"/>
            </a:lvl4pPr>
            <a:lvl5pPr marL="1826403" indent="0">
              <a:buNone/>
              <a:defRPr sz="1600" b="1"/>
            </a:lvl5pPr>
            <a:lvl6pPr marL="2283000" indent="0">
              <a:buNone/>
              <a:defRPr sz="1600" b="1"/>
            </a:lvl6pPr>
            <a:lvl7pPr marL="2739600" indent="0">
              <a:buNone/>
              <a:defRPr sz="1600" b="1"/>
            </a:lvl7pPr>
            <a:lvl8pPr marL="3196187" indent="0">
              <a:buNone/>
              <a:defRPr sz="1600" b="1"/>
            </a:lvl8pPr>
            <a:lvl9pPr marL="3652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29D5-3266-544B-9A4F-745F47F77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510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70"/>
            <a:ext cx="2133600" cy="366183"/>
          </a:xfrm>
          <a:prstGeom prst="rect">
            <a:avLst/>
          </a:prstGeom>
        </p:spPr>
        <p:txBody>
          <a:bodyPr vert="horz" wrap="square" lIns="121763" tIns="60881" rIns="121763" bIns="608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pPr defTabSz="91379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25" y="6356470"/>
            <a:ext cx="2895600" cy="366183"/>
          </a:xfrm>
          <a:prstGeom prst="rect">
            <a:avLst/>
          </a:prstGeom>
        </p:spPr>
        <p:txBody>
          <a:bodyPr lIns="121763" tIns="60881" rIns="121763" bIns="6088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3791">
              <a:defRPr/>
            </a:pPr>
            <a:r>
              <a:rPr lang="en-US" dirty="0">
                <a:latin typeface="Calibri"/>
              </a:rPr>
              <a:t>S/GAC Only - Not for distribution - Still under revision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B50E-5765-7943-8F43-03AD3740E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79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50DD-74F4-8C43-9916-EBC126614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266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2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42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577" indent="0">
              <a:buNone/>
              <a:defRPr sz="1200"/>
            </a:lvl2pPr>
            <a:lvl3pPr marL="913201" indent="0">
              <a:buNone/>
              <a:defRPr sz="1100"/>
            </a:lvl3pPr>
            <a:lvl4pPr marL="1369802" indent="0">
              <a:buNone/>
              <a:defRPr sz="900"/>
            </a:lvl4pPr>
            <a:lvl5pPr marL="1826403" indent="0">
              <a:buNone/>
              <a:defRPr sz="900"/>
            </a:lvl5pPr>
            <a:lvl6pPr marL="2283000" indent="0">
              <a:buNone/>
              <a:defRPr sz="900"/>
            </a:lvl6pPr>
            <a:lvl7pPr marL="2739600" indent="0">
              <a:buNone/>
              <a:defRPr sz="900"/>
            </a:lvl7pPr>
            <a:lvl8pPr marL="3196187" indent="0">
              <a:buNone/>
              <a:defRPr sz="900"/>
            </a:lvl8pPr>
            <a:lvl9pPr marL="3652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449D-8A19-B044-B551-7255CDFA2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909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13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13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577" indent="0">
              <a:buNone/>
              <a:defRPr sz="2800"/>
            </a:lvl2pPr>
            <a:lvl3pPr marL="913201" indent="0">
              <a:buNone/>
              <a:defRPr sz="2400"/>
            </a:lvl3pPr>
            <a:lvl4pPr marL="1369802" indent="0">
              <a:buNone/>
              <a:defRPr sz="2000"/>
            </a:lvl4pPr>
            <a:lvl5pPr marL="1826403" indent="0">
              <a:buNone/>
              <a:defRPr sz="2000"/>
            </a:lvl5pPr>
            <a:lvl6pPr marL="2283000" indent="0">
              <a:buNone/>
              <a:defRPr sz="2000"/>
            </a:lvl6pPr>
            <a:lvl7pPr marL="2739600" indent="0">
              <a:buNone/>
              <a:defRPr sz="2000"/>
            </a:lvl7pPr>
            <a:lvl8pPr marL="3196187" indent="0">
              <a:buNone/>
              <a:defRPr sz="2000"/>
            </a:lvl8pPr>
            <a:lvl9pPr marL="365278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13" y="5367486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577" indent="0">
              <a:buNone/>
              <a:defRPr sz="1200"/>
            </a:lvl2pPr>
            <a:lvl3pPr marL="913201" indent="0">
              <a:buNone/>
              <a:defRPr sz="1100"/>
            </a:lvl3pPr>
            <a:lvl4pPr marL="1369802" indent="0">
              <a:buNone/>
              <a:defRPr sz="900"/>
            </a:lvl4pPr>
            <a:lvl5pPr marL="1826403" indent="0">
              <a:buNone/>
              <a:defRPr sz="900"/>
            </a:lvl5pPr>
            <a:lvl6pPr marL="2283000" indent="0">
              <a:buNone/>
              <a:defRPr sz="900"/>
            </a:lvl6pPr>
            <a:lvl7pPr marL="2739600" indent="0">
              <a:buNone/>
              <a:defRPr sz="900"/>
            </a:lvl7pPr>
            <a:lvl8pPr marL="3196187" indent="0">
              <a:buNone/>
              <a:defRPr sz="900"/>
            </a:lvl8pPr>
            <a:lvl9pPr marL="3652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C758-4889-7541-B32C-359C19804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969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4867-C139-E94E-B675-5FAA8ADB4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095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0B0A-F02F-1647-BC38-AA2B36EDA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7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37912745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94794706"/>
              </p:ext>
            </p:extLst>
          </p:nvPr>
        </p:nvGraphicFramePr>
        <p:xfrm>
          <a:off x="-7440" y="2170619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3666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1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19" y="6398624"/>
            <a:ext cx="441231" cy="365125"/>
          </a:xfrm>
          <a:prstGeom prst="rect">
            <a:avLst/>
          </a:prstGeom>
        </p:spPr>
        <p:txBody>
          <a:bodyPr vert="horz" lIns="91376" tIns="45689" rIns="91376" bIns="45689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Calibri"/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69" y="958055"/>
            <a:ext cx="8710612" cy="21421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36326" indent="-160232">
              <a:defRPr sz="2400">
                <a:solidFill>
                  <a:schemeClr val="tx1"/>
                </a:solidFill>
              </a:defRPr>
            </a:lvl2pPr>
            <a:lvl3pPr marL="577466" indent="-241140">
              <a:buFont typeface="Segoe UI" panose="020B0502040204020203" pitchFamily="34" charset="0"/>
              <a:buChar char="–"/>
              <a:defRPr sz="2400">
                <a:solidFill>
                  <a:schemeClr val="tx1"/>
                </a:solidFill>
              </a:defRPr>
            </a:lvl3pPr>
            <a:lvl4pPr marL="801154" indent="-176085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4pPr>
            <a:lvl5pPr marL="1026430" indent="-225275">
              <a:buFont typeface="Century Gothic" panose="020B0502020202020204" pitchFamily="34" charset="0"/>
              <a:buChar char="○"/>
              <a:defRPr sz="2400">
                <a:solidFill>
                  <a:schemeClr val="tx1"/>
                </a:solidFill>
              </a:defRPr>
            </a:lvl5pPr>
            <a:lvl6pPr marL="1199351" indent="-171323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0" y="6019800"/>
            <a:ext cx="69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619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pic>
        <p:nvPicPr>
          <p:cNvPr id="2" name="Picture 1" descr="LOGO v3 - CAR,BR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6172203"/>
            <a:ext cx="1016001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6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3" y="213059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7747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C97A-5AAD-2145-AACC-D4840A9C5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493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4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9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3CAD-1D84-784A-A372-B8826FE22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907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9561-21A3-754A-9B5C-5D392E02C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8521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3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7" indent="0">
              <a:buNone/>
              <a:defRPr sz="2000" b="1"/>
            </a:lvl2pPr>
            <a:lvl3pPr marL="913239" indent="0">
              <a:buNone/>
              <a:defRPr sz="1900" b="1"/>
            </a:lvl3pPr>
            <a:lvl4pPr marL="1369859" indent="0">
              <a:buNone/>
              <a:defRPr sz="1600" b="1"/>
            </a:lvl4pPr>
            <a:lvl5pPr marL="1826479" indent="0">
              <a:buNone/>
              <a:defRPr sz="1600" b="1"/>
            </a:lvl5pPr>
            <a:lvl6pPr marL="2283096" indent="0">
              <a:buNone/>
              <a:defRPr sz="1600" b="1"/>
            </a:lvl6pPr>
            <a:lvl7pPr marL="2739715" indent="0">
              <a:buNone/>
              <a:defRPr sz="1600" b="1"/>
            </a:lvl7pPr>
            <a:lvl8pPr marL="3196321" indent="0">
              <a:buNone/>
              <a:defRPr sz="1600" b="1"/>
            </a:lvl8pPr>
            <a:lvl9pPr marL="36529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3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7" indent="0">
              <a:buNone/>
              <a:defRPr sz="2000" b="1"/>
            </a:lvl2pPr>
            <a:lvl3pPr marL="913239" indent="0">
              <a:buNone/>
              <a:defRPr sz="1900" b="1"/>
            </a:lvl3pPr>
            <a:lvl4pPr marL="1369859" indent="0">
              <a:buNone/>
              <a:defRPr sz="1600" b="1"/>
            </a:lvl4pPr>
            <a:lvl5pPr marL="1826479" indent="0">
              <a:buNone/>
              <a:defRPr sz="1600" b="1"/>
            </a:lvl5pPr>
            <a:lvl6pPr marL="2283096" indent="0">
              <a:buNone/>
              <a:defRPr sz="1600" b="1"/>
            </a:lvl6pPr>
            <a:lvl7pPr marL="2739715" indent="0">
              <a:buNone/>
              <a:defRPr sz="1600" b="1"/>
            </a:lvl7pPr>
            <a:lvl8pPr marL="3196321" indent="0">
              <a:buNone/>
              <a:defRPr sz="1600" b="1"/>
            </a:lvl8pPr>
            <a:lvl9pPr marL="36529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29D5-3266-544B-9A4F-745F47F77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623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87"/>
            <a:ext cx="2133600" cy="366183"/>
          </a:xfrm>
          <a:prstGeom prst="rect">
            <a:avLst/>
          </a:prstGeom>
        </p:spPr>
        <p:txBody>
          <a:bodyPr vert="horz" wrap="square" lIns="121768" tIns="60884" rIns="121768" bIns="608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pPr defTabSz="9138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33" y="6356487"/>
            <a:ext cx="2895600" cy="366183"/>
          </a:xfrm>
          <a:prstGeom prst="rect">
            <a:avLst/>
          </a:prstGeom>
        </p:spPr>
        <p:txBody>
          <a:bodyPr lIns="121768" tIns="60884" rIns="121768" bIns="6088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3829">
              <a:defRPr/>
            </a:pPr>
            <a:r>
              <a:rPr lang="en-US" dirty="0">
                <a:latin typeface="Calibri"/>
              </a:rPr>
              <a:t>S/GAC Only - Not for distribution - Still under revision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B50E-5765-7943-8F43-03AD3740E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150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50DD-74F4-8C43-9916-EBC126614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5746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2" y="27316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42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597" indent="0">
              <a:buNone/>
              <a:defRPr sz="1200"/>
            </a:lvl2pPr>
            <a:lvl3pPr marL="913239" indent="0">
              <a:buNone/>
              <a:defRPr sz="1100"/>
            </a:lvl3pPr>
            <a:lvl4pPr marL="1369859" indent="0">
              <a:buNone/>
              <a:defRPr sz="900"/>
            </a:lvl4pPr>
            <a:lvl5pPr marL="1826479" indent="0">
              <a:buNone/>
              <a:defRPr sz="900"/>
            </a:lvl5pPr>
            <a:lvl6pPr marL="2283096" indent="0">
              <a:buNone/>
              <a:defRPr sz="900"/>
            </a:lvl6pPr>
            <a:lvl7pPr marL="2739715" indent="0">
              <a:buNone/>
              <a:defRPr sz="900"/>
            </a:lvl7pPr>
            <a:lvl8pPr marL="3196321" indent="0">
              <a:buNone/>
              <a:defRPr sz="900"/>
            </a:lvl8pPr>
            <a:lvl9pPr marL="3652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449D-8A19-B044-B551-7255CDFA2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8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37912745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2724030"/>
              </p:ext>
            </p:extLst>
          </p:nvPr>
        </p:nvGraphicFramePr>
        <p:xfrm>
          <a:off x="-7440" y="2132504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36667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21" y="48007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2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597" indent="0">
              <a:buNone/>
              <a:defRPr sz="2800"/>
            </a:lvl2pPr>
            <a:lvl3pPr marL="913239" indent="0">
              <a:buNone/>
              <a:defRPr sz="2400"/>
            </a:lvl3pPr>
            <a:lvl4pPr marL="1369859" indent="0">
              <a:buNone/>
              <a:defRPr sz="2000"/>
            </a:lvl4pPr>
            <a:lvl5pPr marL="1826479" indent="0">
              <a:buNone/>
              <a:defRPr sz="2000"/>
            </a:lvl5pPr>
            <a:lvl6pPr marL="2283096" indent="0">
              <a:buNone/>
              <a:defRPr sz="2000"/>
            </a:lvl6pPr>
            <a:lvl7pPr marL="2739715" indent="0">
              <a:buNone/>
              <a:defRPr sz="2000"/>
            </a:lvl7pPr>
            <a:lvl8pPr marL="3196321" indent="0">
              <a:buNone/>
              <a:defRPr sz="2000"/>
            </a:lvl8pPr>
            <a:lvl9pPr marL="3652935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21" y="5367506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597" indent="0">
              <a:buNone/>
              <a:defRPr sz="1200"/>
            </a:lvl2pPr>
            <a:lvl3pPr marL="913239" indent="0">
              <a:buNone/>
              <a:defRPr sz="1100"/>
            </a:lvl3pPr>
            <a:lvl4pPr marL="1369859" indent="0">
              <a:buNone/>
              <a:defRPr sz="900"/>
            </a:lvl4pPr>
            <a:lvl5pPr marL="1826479" indent="0">
              <a:buNone/>
              <a:defRPr sz="900"/>
            </a:lvl5pPr>
            <a:lvl6pPr marL="2283096" indent="0">
              <a:buNone/>
              <a:defRPr sz="900"/>
            </a:lvl6pPr>
            <a:lvl7pPr marL="2739715" indent="0">
              <a:buNone/>
              <a:defRPr sz="900"/>
            </a:lvl7pPr>
            <a:lvl8pPr marL="3196321" indent="0">
              <a:buNone/>
              <a:defRPr sz="900"/>
            </a:lvl8pPr>
            <a:lvl9pPr marL="3652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C758-4889-7541-B32C-359C19804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5943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4867-C139-E94E-B675-5FAA8ADB4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090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0B0A-F02F-1647-BC38-AA2B36EDA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120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" y="755787"/>
            <a:ext cx="9144000" cy="46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9" tIns="60909" rIns="121819" bIns="60909" anchor="ctr"/>
          <a:lstStyle/>
          <a:p>
            <a:pPr algn="ctr" defTabSz="9138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47154" y="6487722"/>
            <a:ext cx="441325" cy="366183"/>
          </a:xfrm>
          <a:prstGeom prst="rect">
            <a:avLst/>
          </a:prstGeom>
        </p:spPr>
        <p:txBody>
          <a:bodyPr lIns="91364" tIns="45683" rIns="91364" bIns="45683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indent="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defTabSz="913829" fontAlgn="base">
              <a:spcBef>
                <a:spcPct val="0"/>
              </a:spcBef>
              <a:spcAft>
                <a:spcPct val="0"/>
              </a:spcAft>
              <a:defRPr/>
            </a:pPr>
            <a:fld id="{12101190-9F9E-1D4A-80AC-022D8904BA56}" type="slidenum">
              <a:rPr lang="en-US" sz="800" smtClean="0">
                <a:solidFill>
                  <a:srgbClr val="4A452A"/>
                </a:solidFill>
                <a:latin typeface="Calibri" charset="0"/>
              </a:rPr>
              <a:pPr algn="r" defTabSz="91382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4A452A"/>
              </a:solidFill>
              <a:latin typeface="Calibri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37"/>
            <a:ext cx="8768132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84" y="903576"/>
            <a:ext cx="8710612" cy="25853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282" indent="-160211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390" indent="-241108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048" indent="-176065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6294" indent="-225246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199191" indent="-171303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60" y="6020485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12128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3" y="2130593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33" y="6356486"/>
            <a:ext cx="2895600" cy="366183"/>
          </a:xfrm>
          <a:prstGeom prst="rect">
            <a:avLst/>
          </a:prstGeom>
        </p:spPr>
        <p:txBody>
          <a:bodyPr lIns="121773" tIns="60887" rIns="121773" bIns="60887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913905">
              <a:defRPr/>
            </a:pPr>
            <a:r>
              <a:rPr lang="en-US" dirty="0">
                <a:solidFill>
                  <a:prstClr val="black"/>
                </a:solidFill>
              </a:rPr>
              <a:t>S/GAC Only - Not for distribution - Still under revision </a:t>
            </a:r>
          </a:p>
        </p:txBody>
      </p:sp>
    </p:spTree>
    <p:extLst>
      <p:ext uri="{BB962C8B-B14F-4D97-AF65-F5344CB8AC3E}">
        <p14:creationId xmlns:p14="http://schemas.microsoft.com/office/powerpoint/2010/main" val="22208792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33" y="6356486"/>
            <a:ext cx="2895600" cy="366183"/>
          </a:xfrm>
          <a:prstGeom prst="rect">
            <a:avLst/>
          </a:prstGeom>
        </p:spPr>
        <p:txBody>
          <a:bodyPr lIns="121773" tIns="60887" rIns="121773" bIns="60887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913905">
              <a:defRPr/>
            </a:pPr>
            <a:r>
              <a:rPr lang="en-US" dirty="0">
                <a:solidFill>
                  <a:prstClr val="black"/>
                </a:solidFill>
              </a:rPr>
              <a:t>S/GAC Only - Not for distribution - Still under revision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EAF6291-EA32-D241-82E0-5EEF39E1B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124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3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8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7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5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4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2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0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0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33" y="6356486"/>
            <a:ext cx="2895600" cy="366183"/>
          </a:xfrm>
          <a:prstGeom prst="rect">
            <a:avLst/>
          </a:prstGeom>
        </p:spPr>
        <p:txBody>
          <a:bodyPr lIns="121773" tIns="60887" rIns="121773" bIns="60887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913905">
              <a:defRPr/>
            </a:pPr>
            <a:r>
              <a:rPr lang="en-US" dirty="0">
                <a:solidFill>
                  <a:prstClr val="black"/>
                </a:solidFill>
              </a:rPr>
              <a:t>S/GAC Only - Not for distribution - Still under revision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E9539FAE-9AE4-AE45-997F-87BD96062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7768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33" y="6356486"/>
            <a:ext cx="2895600" cy="366183"/>
          </a:xfrm>
          <a:prstGeom prst="rect">
            <a:avLst/>
          </a:prstGeom>
        </p:spPr>
        <p:txBody>
          <a:bodyPr lIns="121773" tIns="60887" rIns="121773" bIns="60887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913905">
              <a:defRPr/>
            </a:pPr>
            <a:r>
              <a:rPr lang="en-US" dirty="0">
                <a:solidFill>
                  <a:prstClr val="black"/>
                </a:solidFill>
              </a:rPr>
              <a:t>S/GAC Only - Not for distribution - Still under revision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8AD07D7-A149-7E40-A038-E7AA87962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763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32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37" indent="0">
              <a:buNone/>
              <a:defRPr sz="2700" b="1"/>
            </a:lvl2pPr>
            <a:lvl3pPr marL="1217708" indent="0">
              <a:buNone/>
              <a:defRPr sz="2400" b="1"/>
            </a:lvl3pPr>
            <a:lvl4pPr marL="1826555" indent="0">
              <a:buNone/>
              <a:defRPr sz="2100" b="1"/>
            </a:lvl4pPr>
            <a:lvl5pPr marL="2435414" indent="0">
              <a:buNone/>
              <a:defRPr sz="2100" b="1"/>
            </a:lvl5pPr>
            <a:lvl6pPr marL="3044244" indent="0">
              <a:buNone/>
              <a:defRPr sz="2100" b="1"/>
            </a:lvl6pPr>
            <a:lvl7pPr marL="3653087" indent="0">
              <a:buNone/>
              <a:defRPr sz="2100" b="1"/>
            </a:lvl7pPr>
            <a:lvl8pPr marL="4261939" indent="0">
              <a:buNone/>
              <a:defRPr sz="2100" b="1"/>
            </a:lvl8pPr>
            <a:lvl9pPr marL="487077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32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37" indent="0">
              <a:buNone/>
              <a:defRPr sz="2700" b="1"/>
            </a:lvl2pPr>
            <a:lvl3pPr marL="1217708" indent="0">
              <a:buNone/>
              <a:defRPr sz="2400" b="1"/>
            </a:lvl3pPr>
            <a:lvl4pPr marL="1826555" indent="0">
              <a:buNone/>
              <a:defRPr sz="2100" b="1"/>
            </a:lvl4pPr>
            <a:lvl5pPr marL="2435414" indent="0">
              <a:buNone/>
              <a:defRPr sz="2100" b="1"/>
            </a:lvl5pPr>
            <a:lvl6pPr marL="3044244" indent="0">
              <a:buNone/>
              <a:defRPr sz="2100" b="1"/>
            </a:lvl6pPr>
            <a:lvl7pPr marL="3653087" indent="0">
              <a:buNone/>
              <a:defRPr sz="2100" b="1"/>
            </a:lvl7pPr>
            <a:lvl8pPr marL="4261939" indent="0">
              <a:buNone/>
              <a:defRPr sz="2100" b="1"/>
            </a:lvl8pPr>
            <a:lvl9pPr marL="487077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33" y="6356486"/>
            <a:ext cx="2895600" cy="366183"/>
          </a:xfrm>
          <a:prstGeom prst="rect">
            <a:avLst/>
          </a:prstGeom>
        </p:spPr>
        <p:txBody>
          <a:bodyPr lIns="121773" tIns="60887" rIns="121773" bIns="60887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913905">
              <a:defRPr/>
            </a:pPr>
            <a:r>
              <a:rPr lang="en-US" dirty="0">
                <a:solidFill>
                  <a:prstClr val="black"/>
                </a:solidFill>
              </a:rPr>
              <a:t>S/GAC Only - Not for distribution - Still under revision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B3F10D5-2F87-A144-A2E4-F748CC556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359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33" y="6356486"/>
            <a:ext cx="2895600" cy="366183"/>
          </a:xfrm>
          <a:prstGeom prst="rect">
            <a:avLst/>
          </a:prstGeom>
        </p:spPr>
        <p:txBody>
          <a:bodyPr lIns="121773" tIns="60887" rIns="121773" bIns="60887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913905">
              <a:defRPr/>
            </a:pPr>
            <a:r>
              <a:rPr lang="en-US" dirty="0">
                <a:solidFill>
                  <a:prstClr val="black"/>
                </a:solidFill>
              </a:rPr>
              <a:t>S/GAC Only - Not for distribution - Still under revision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30BE0C9D-B426-214F-8A54-F64B5E303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5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COP15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0755622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40920934"/>
              </p:ext>
            </p:extLst>
          </p:nvPr>
        </p:nvGraphicFramePr>
        <p:xfrm>
          <a:off x="-7440" y="2102820"/>
          <a:ext cx="1683895" cy="4770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2012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33" y="6356486"/>
            <a:ext cx="2895600" cy="366183"/>
          </a:xfrm>
          <a:prstGeom prst="rect">
            <a:avLst/>
          </a:prstGeom>
        </p:spPr>
        <p:txBody>
          <a:bodyPr lIns="121773" tIns="60887" rIns="121773" bIns="60887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913905">
              <a:defRPr/>
            </a:pPr>
            <a:r>
              <a:rPr lang="en-US" dirty="0">
                <a:solidFill>
                  <a:prstClr val="black"/>
                </a:solidFill>
              </a:rPr>
              <a:t>S/GAC Only - Not for distribution - Still under revision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9B0790F-150D-7B49-BC66-4FA85FB9E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339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2" y="273161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17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42" y="1435104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837" indent="0">
              <a:buNone/>
              <a:defRPr sz="1600"/>
            </a:lvl2pPr>
            <a:lvl3pPr marL="1217708" indent="0">
              <a:buNone/>
              <a:defRPr sz="1300"/>
            </a:lvl3pPr>
            <a:lvl4pPr marL="1826555" indent="0">
              <a:buNone/>
              <a:defRPr sz="1200"/>
            </a:lvl4pPr>
            <a:lvl5pPr marL="2435414" indent="0">
              <a:buNone/>
              <a:defRPr sz="1200"/>
            </a:lvl5pPr>
            <a:lvl6pPr marL="3044244" indent="0">
              <a:buNone/>
              <a:defRPr sz="1200"/>
            </a:lvl6pPr>
            <a:lvl7pPr marL="3653087" indent="0">
              <a:buNone/>
              <a:defRPr sz="1200"/>
            </a:lvl7pPr>
            <a:lvl8pPr marL="4261939" indent="0">
              <a:buNone/>
              <a:defRPr sz="1200"/>
            </a:lvl8pPr>
            <a:lvl9pPr marL="487077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33" y="6356486"/>
            <a:ext cx="2895600" cy="366183"/>
          </a:xfrm>
          <a:prstGeom prst="rect">
            <a:avLst/>
          </a:prstGeom>
        </p:spPr>
        <p:txBody>
          <a:bodyPr lIns="121773" tIns="60887" rIns="121773" bIns="60887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913905">
              <a:defRPr/>
            </a:pPr>
            <a:r>
              <a:rPr lang="en-US" dirty="0">
                <a:solidFill>
                  <a:prstClr val="black"/>
                </a:solidFill>
              </a:rPr>
              <a:t>S/GAC Only - Not for distribution - Still under revision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6B673964-9689-9B49-9A7A-36A2FB627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0522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21" y="4800713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2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8837" indent="0">
              <a:buNone/>
              <a:defRPr sz="3700"/>
            </a:lvl2pPr>
            <a:lvl3pPr marL="1217708" indent="0">
              <a:buNone/>
              <a:defRPr sz="3200"/>
            </a:lvl3pPr>
            <a:lvl4pPr marL="1826555" indent="0">
              <a:buNone/>
              <a:defRPr sz="2700"/>
            </a:lvl4pPr>
            <a:lvl5pPr marL="2435414" indent="0">
              <a:buNone/>
              <a:defRPr sz="2700"/>
            </a:lvl5pPr>
            <a:lvl6pPr marL="3044244" indent="0">
              <a:buNone/>
              <a:defRPr sz="2700"/>
            </a:lvl6pPr>
            <a:lvl7pPr marL="3653087" indent="0">
              <a:buNone/>
              <a:defRPr sz="2700"/>
            </a:lvl7pPr>
            <a:lvl8pPr marL="4261939" indent="0">
              <a:buNone/>
              <a:defRPr sz="2700"/>
            </a:lvl8pPr>
            <a:lvl9pPr marL="4870779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21" y="5367503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837" indent="0">
              <a:buNone/>
              <a:defRPr sz="1600"/>
            </a:lvl2pPr>
            <a:lvl3pPr marL="1217708" indent="0">
              <a:buNone/>
              <a:defRPr sz="1300"/>
            </a:lvl3pPr>
            <a:lvl4pPr marL="1826555" indent="0">
              <a:buNone/>
              <a:defRPr sz="1200"/>
            </a:lvl4pPr>
            <a:lvl5pPr marL="2435414" indent="0">
              <a:buNone/>
              <a:defRPr sz="1200"/>
            </a:lvl5pPr>
            <a:lvl6pPr marL="3044244" indent="0">
              <a:buNone/>
              <a:defRPr sz="1200"/>
            </a:lvl6pPr>
            <a:lvl7pPr marL="3653087" indent="0">
              <a:buNone/>
              <a:defRPr sz="1200"/>
            </a:lvl7pPr>
            <a:lvl8pPr marL="4261939" indent="0">
              <a:buNone/>
              <a:defRPr sz="1200"/>
            </a:lvl8pPr>
            <a:lvl9pPr marL="487077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33" y="6356486"/>
            <a:ext cx="2895600" cy="366183"/>
          </a:xfrm>
          <a:prstGeom prst="rect">
            <a:avLst/>
          </a:prstGeom>
        </p:spPr>
        <p:txBody>
          <a:bodyPr lIns="121773" tIns="60887" rIns="121773" bIns="60887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913905">
              <a:defRPr/>
            </a:pPr>
            <a:r>
              <a:rPr lang="en-US" dirty="0">
                <a:solidFill>
                  <a:prstClr val="black"/>
                </a:solidFill>
              </a:rPr>
              <a:t>S/GAC Only - Not for distribution - Still under revision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0666EF4-499C-3243-9E4E-B57ED493A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201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33" y="6356486"/>
            <a:ext cx="2895600" cy="366183"/>
          </a:xfrm>
          <a:prstGeom prst="rect">
            <a:avLst/>
          </a:prstGeom>
        </p:spPr>
        <p:txBody>
          <a:bodyPr lIns="121773" tIns="60887" rIns="121773" bIns="60887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913905">
              <a:defRPr/>
            </a:pPr>
            <a:r>
              <a:rPr lang="en-US" dirty="0">
                <a:solidFill>
                  <a:prstClr val="black"/>
                </a:solidFill>
              </a:rPr>
              <a:t>S/GAC Only - Not for distribution - Still under revision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4FD860B-DF21-E047-9E2B-EAE91D28F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30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33" y="6356486"/>
            <a:ext cx="2895600" cy="366183"/>
          </a:xfrm>
          <a:prstGeom prst="rect">
            <a:avLst/>
          </a:prstGeom>
        </p:spPr>
        <p:txBody>
          <a:bodyPr lIns="121773" tIns="60887" rIns="121773" bIns="60887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913905">
              <a:defRPr/>
            </a:pPr>
            <a:r>
              <a:rPr lang="en-US" dirty="0">
                <a:solidFill>
                  <a:prstClr val="black"/>
                </a:solidFill>
              </a:rPr>
              <a:t>S/GAC Only - Not for distribution - Still under revision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229648E-06E3-5B43-AE30-DAD311529B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2387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1371-B9DA-484A-8727-B694B2A6B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20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Mec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13413317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704849"/>
              </p:ext>
            </p:extLst>
          </p:nvPr>
        </p:nvGraphicFramePr>
        <p:xfrm>
          <a:off x="-7440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56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1967590" y="2657523"/>
            <a:ext cx="6108031" cy="1573072"/>
          </a:xfrm>
          <a:prstGeom prst="rect">
            <a:avLst/>
          </a:prstGeom>
        </p:spPr>
        <p:txBody>
          <a:bodyPr lIns="91372" tIns="45687" rIns="91372" bIns="45687" anchor="ctr" anchorCtr="0">
            <a:noAutofit/>
          </a:bodyPr>
          <a:lstStyle>
            <a:lvl1pPr algn="l">
              <a:defRPr sz="5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7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13413317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77137623"/>
              </p:ext>
            </p:extLst>
          </p:nvPr>
        </p:nvGraphicFramePr>
        <p:xfrm>
          <a:off x="-7440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563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54389709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44251987"/>
              </p:ext>
            </p:extLst>
          </p:nvPr>
        </p:nvGraphicFramePr>
        <p:xfrm>
          <a:off x="-7440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835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0755622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08096056"/>
              </p:ext>
            </p:extLst>
          </p:nvPr>
        </p:nvGraphicFramePr>
        <p:xfrm>
          <a:off x="-7440" y="2175036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201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6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2601821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97280346"/>
              </p:ext>
            </p:extLst>
          </p:nvPr>
        </p:nvGraphicFramePr>
        <p:xfrm>
          <a:off x="-7440" y="2132504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599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8" y="6360713"/>
            <a:ext cx="1161871" cy="421179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76" y="958054"/>
            <a:ext cx="8710612" cy="15622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661" indent="-342661">
              <a:buFont typeface="Wingdings" panose="05000000000000000000" pitchFamily="2" charset="2"/>
              <a:buChar char="q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312" indent="-160225"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577442" indent="-241130">
              <a:buFont typeface="Segoe UI" panose="020B0502040204020203" pitchFamily="34" charset="0"/>
              <a:buChar char="–"/>
              <a:defRPr sz="1900">
                <a:solidFill>
                  <a:schemeClr val="bg2">
                    <a:lumMod val="25000"/>
                  </a:schemeClr>
                </a:solidFill>
              </a:defRPr>
            </a:lvl3pPr>
            <a:lvl4pPr marL="801121" indent="-176077"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1026387" indent="-225266">
              <a:buFont typeface="Century Gothic" panose="020B0502020202020204" pitchFamily="34" charset="0"/>
              <a:buChar char="○"/>
              <a:defRPr sz="1500">
                <a:solidFill>
                  <a:schemeClr val="bg2">
                    <a:lumMod val="25000"/>
                  </a:schemeClr>
                </a:solidFill>
              </a:defRPr>
            </a:lvl5pPr>
            <a:lvl6pPr marL="1199301" indent="-171315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063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pic>
        <p:nvPicPr>
          <p:cNvPr id="2" name="Picture 1" descr="LOGO v3 - CAR,BR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6172203"/>
            <a:ext cx="1016001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96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36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8" y="6360713"/>
            <a:ext cx="1161871" cy="421179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76" y="903461"/>
            <a:ext cx="8710612" cy="19246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312" indent="-160225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442" indent="-24113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121" indent="-176077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6387" indent="-225266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199301" indent="-171315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40485" y="6494955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2017 Data and Systems Applied Learning Summit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1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23" b="11553"/>
          <a:stretch/>
        </p:blipFill>
        <p:spPr>
          <a:xfrm>
            <a:off x="2095517" y="118"/>
            <a:ext cx="7029450" cy="6838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8" y="641729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536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23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8" y="641729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536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998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Section Break Glob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" r="11487" b="11830"/>
          <a:stretch/>
        </p:blipFill>
        <p:spPr>
          <a:xfrm>
            <a:off x="2053357" y="-28135"/>
            <a:ext cx="7090705" cy="68941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8" y="641729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536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05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Entry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9157320"/>
              </p:ext>
            </p:extLst>
          </p:nvPr>
        </p:nvGraphicFramePr>
        <p:xfrm>
          <a:off x="-7440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937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8" r="9734" b="10648"/>
          <a:stretch/>
        </p:blipFill>
        <p:spPr>
          <a:xfrm>
            <a:off x="2191759" y="8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8" y="641729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536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34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61" y="2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8" y="641729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536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60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61" y="2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8" y="641729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536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859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5143501" y="-19051"/>
            <a:ext cx="3981450" cy="6877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8" y="641729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536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1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41" t="288" b="11354"/>
          <a:stretch/>
        </p:blipFill>
        <p:spPr>
          <a:xfrm>
            <a:off x="25" y="19051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8" y="6417295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76" y="4134314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809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538" y="838200"/>
            <a:ext cx="5343525" cy="914400"/>
          </a:xfrm>
          <a:prstGeom prst="rect">
            <a:avLst/>
          </a:prstGeom>
        </p:spPr>
        <p:txBody>
          <a:bodyPr lIns="91372" tIns="45687" rIns="91372" bIns="45687" anchor="t" anchorCtr="0">
            <a:noAutofit/>
          </a:bodyPr>
          <a:lstStyle>
            <a:lvl1pPr>
              <a:lnSpc>
                <a:spcPct val="90000"/>
              </a:lnSpc>
              <a:defRPr sz="24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538" y="1828921"/>
            <a:ext cx="5343525" cy="914401"/>
          </a:xfrm>
          <a:prstGeom prst="rect">
            <a:avLst/>
          </a:prstGeom>
        </p:spPr>
        <p:txBody>
          <a:bodyPr lIns="91372" tIns="45687" rIns="91372" bIns="45687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300">
                <a:solidFill>
                  <a:schemeClr val="bg1"/>
                </a:solidFill>
                <a:latin typeface="+mj-lt"/>
              </a:defRPr>
            </a:lvl2pPr>
            <a:lvl3pPr marL="342661" indent="0" algn="l">
              <a:buNone/>
              <a:defRPr sz="1300">
                <a:solidFill>
                  <a:schemeClr val="bg1"/>
                </a:solidFill>
                <a:latin typeface="+mj-lt"/>
              </a:defRPr>
            </a:lvl3pPr>
            <a:lvl4pPr marL="685324" indent="0" algn="l">
              <a:buNone/>
              <a:defRPr sz="1300">
                <a:solidFill>
                  <a:schemeClr val="bg1"/>
                </a:solidFill>
                <a:latin typeface="+mj-lt"/>
              </a:defRPr>
            </a:lvl4pPr>
            <a:lvl5pPr marL="1027975" indent="0" algn="l">
              <a:buNone/>
              <a:defRPr sz="1300">
                <a:solidFill>
                  <a:schemeClr val="bg1"/>
                </a:solidFill>
                <a:latin typeface="+mj-lt"/>
              </a:defRPr>
            </a:lvl5pPr>
            <a:lvl6pPr marL="1370625" indent="0" algn="l">
              <a:buNone/>
              <a:defRPr sz="1300">
                <a:solidFill>
                  <a:schemeClr val="bg1"/>
                </a:solidFill>
                <a:latin typeface="+mj-lt"/>
              </a:defRPr>
            </a:lvl6pPr>
            <a:lvl7pPr marL="1713276" indent="0" algn="l">
              <a:buNone/>
              <a:defRPr sz="1300">
                <a:solidFill>
                  <a:schemeClr val="bg1"/>
                </a:solidFill>
                <a:latin typeface="+mj-lt"/>
              </a:defRPr>
            </a:lvl7pPr>
            <a:lvl8pPr marL="2055939" indent="0" algn="l">
              <a:buNone/>
              <a:defRPr sz="1300">
                <a:solidFill>
                  <a:schemeClr val="bg1"/>
                </a:solidFill>
                <a:latin typeface="+mj-lt"/>
              </a:defRPr>
            </a:lvl8pPr>
            <a:lvl9pPr marL="2398600" indent="0" algn="l">
              <a:buNone/>
              <a:defRPr sz="13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  <a:prstGeom prst="rect">
            <a:avLst/>
          </a:prstGeom>
        </p:spPr>
        <p:txBody>
          <a:bodyPr lIns="91372" tIns="45687" rIns="91372" bIns="45687"/>
          <a:lstStyle>
            <a:lvl1pPr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/>
              <a:t>www.pwc.com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6943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84936" y="1008531"/>
            <a:ext cx="8174182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484934" y="1949863"/>
            <a:ext cx="8174182" cy="3899647"/>
          </a:xfrm>
          <a:prstGeom prst="rect">
            <a:avLst/>
          </a:prstGeom>
        </p:spPr>
        <p:txBody>
          <a:bodyPr lIns="91372" tIns="45687" rIns="91372" bIns="45687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5" name="Shape 24"/>
          <p:cNvCxnSpPr/>
          <p:nvPr/>
        </p:nvCxnSpPr>
        <p:spPr>
          <a:xfrm flipV="1">
            <a:off x="346375" y="941308"/>
            <a:ext cx="8312729" cy="15329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5092" y="6387474"/>
            <a:ext cx="1524000" cy="1344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>
                <a:solidFill>
                  <a:srgbClr val="16181A"/>
                </a:solidFill>
              </a:rPr>
              <a:pPr/>
              <a:t>‹#›</a:t>
            </a:fld>
            <a:endParaRPr lang="en-GB" dirty="0">
              <a:solidFill>
                <a:srgbClr val="16181A"/>
              </a:solidFill>
            </a:endParaRPr>
          </a:p>
        </p:txBody>
      </p:sp>
      <p:sp>
        <p:nvSpPr>
          <p:cNvPr id="9" name="PwCFirm"/>
          <p:cNvSpPr txBox="1"/>
          <p:nvPr userDrawn="1"/>
        </p:nvSpPr>
        <p:spPr>
          <a:xfrm>
            <a:off x="484935" y="6387474"/>
            <a:ext cx="2632364" cy="1344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800" dirty="0">
                <a:solidFill>
                  <a:srgbClr val="16181A"/>
                </a:solidFill>
                <a:cs typeface="Arial" pitchFamily="34" charset="0"/>
              </a:rPr>
              <a:t>PwC  |  January 2014</a:t>
            </a:r>
          </a:p>
        </p:txBody>
      </p:sp>
    </p:spTree>
    <p:extLst>
      <p:ext uri="{BB962C8B-B14F-4D97-AF65-F5344CB8AC3E}">
        <p14:creationId xmlns:p14="http://schemas.microsoft.com/office/powerpoint/2010/main" val="3287277022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2" tIns="45687" rIns="91372" bIns="4568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25" y="1600200"/>
            <a:ext cx="8229600" cy="4853136"/>
          </a:xfrm>
        </p:spPr>
        <p:txBody>
          <a:bodyPr lIns="91372" tIns="45687" rIns="91372" bIns="4568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409"/>
            <a:ext cx="1619672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841"/>
            <a:ext cx="1728788" cy="287339"/>
          </a:xfrm>
        </p:spPr>
        <p:txBody>
          <a:bodyPr lIns="91372" tIns="45687" rIns="91372" bIns="45687"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99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6142" y="-19051"/>
            <a:ext cx="9182100" cy="6877051"/>
          </a:xfrm>
          <a:prstGeom prst="rect">
            <a:avLst/>
          </a:prstGeom>
          <a:blipFill dpi="0" rotWithShape="1">
            <a:blip r:embed="rId3" cstate="email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02709" y="-19050"/>
            <a:ext cx="5741318" cy="6877051"/>
          </a:xfrm>
          <a:prstGeom prst="rect">
            <a:avLst/>
          </a:prstGeom>
          <a:blipFill dpi="0" rotWithShape="1">
            <a:blip r:embed="rId4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96" y="4267361"/>
            <a:ext cx="8449976" cy="374395"/>
          </a:xfrm>
          <a:prstGeom prst="rect">
            <a:avLst/>
          </a:prstGeom>
        </p:spPr>
        <p:txBody>
          <a:bodyPr lIns="91372" tIns="45687" rIns="91372" bIns="45687"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632" y="2642464"/>
            <a:ext cx="8698831" cy="1573072"/>
          </a:xfrm>
          <a:prstGeom prst="rect">
            <a:avLst/>
          </a:prstGeom>
        </p:spPr>
        <p:txBody>
          <a:bodyPr lIns="91372" tIns="45687" rIns="91372" bIns="45687" anchor="ctr" anchorCtr="0">
            <a:noAutofit/>
          </a:bodyPr>
          <a:lstStyle>
            <a:lvl1pPr algn="l">
              <a:defRPr sz="5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7" y="228697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84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sz="19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8" y="6360713"/>
            <a:ext cx="1161871" cy="42117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1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76" y="958055"/>
            <a:ext cx="8710612" cy="19246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312" indent="-160225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442" indent="-24113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121" indent="-176077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6387" indent="-225266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199301" indent="-171315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92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Strategic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1928827"/>
              </p:ext>
            </p:extLst>
          </p:nvPr>
        </p:nvGraphicFramePr>
        <p:xfrm>
          <a:off x="-7440" y="2589704"/>
          <a:ext cx="1683895" cy="4281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8785843"/>
              </p:ext>
            </p:extLst>
          </p:nvPr>
        </p:nvGraphicFramePr>
        <p:xfrm>
          <a:off x="-7440" y="2123095"/>
          <a:ext cx="1683895" cy="4744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063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Entry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73210407"/>
              </p:ext>
            </p:extLst>
          </p:nvPr>
        </p:nvGraphicFramePr>
        <p:xfrm>
          <a:off x="-7440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87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 - Strategic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54690188"/>
              </p:ext>
            </p:extLst>
          </p:nvPr>
        </p:nvGraphicFramePr>
        <p:xfrm>
          <a:off x="-7440" y="2589704"/>
          <a:ext cx="1683895" cy="4281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89299120"/>
              </p:ext>
            </p:extLst>
          </p:nvPr>
        </p:nvGraphicFramePr>
        <p:xfrm>
          <a:off x="-7440" y="2123095"/>
          <a:ext cx="1683895" cy="4744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603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 - Planning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642089"/>
              </p:ext>
            </p:extLst>
          </p:nvPr>
        </p:nvGraphicFramePr>
        <p:xfrm>
          <a:off x="-7440" y="2530429"/>
          <a:ext cx="1683895" cy="4367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51710870"/>
              </p:ext>
            </p:extLst>
          </p:nvPr>
        </p:nvGraphicFramePr>
        <p:xfrm>
          <a:off x="-7440" y="2065831"/>
          <a:ext cx="1683895" cy="4830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290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21064468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26017544"/>
              </p:ext>
            </p:extLst>
          </p:nvPr>
        </p:nvGraphicFramePr>
        <p:xfrm>
          <a:off x="-7440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072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 - Cross-Cu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342226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97130556"/>
              </p:ext>
            </p:extLst>
          </p:nvPr>
        </p:nvGraphicFramePr>
        <p:xfrm>
          <a:off x="-7440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702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55898889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5562006"/>
              </p:ext>
            </p:extLst>
          </p:nvPr>
        </p:nvGraphicFramePr>
        <p:xfrm>
          <a:off x="-7440" y="2180149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059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 - SO Nar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4129046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7581170"/>
              </p:ext>
            </p:extLst>
          </p:nvPr>
        </p:nvGraphicFramePr>
        <p:xfrm>
          <a:off x="-7440" y="2180149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284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alysis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3901346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9463037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585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-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00070931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24296121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085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- Incr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54727978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0287232"/>
              </p:ext>
            </p:extLst>
          </p:nvPr>
        </p:nvGraphicFramePr>
        <p:xfrm>
          <a:off x="-7440" y="2104027"/>
          <a:ext cx="1683895" cy="4770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63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Planning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3863893"/>
              </p:ext>
            </p:extLst>
          </p:nvPr>
        </p:nvGraphicFramePr>
        <p:xfrm>
          <a:off x="-7440" y="2530429"/>
          <a:ext cx="1683895" cy="4367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4636200"/>
              </p:ext>
            </p:extLst>
          </p:nvPr>
        </p:nvGraphicFramePr>
        <p:xfrm>
          <a:off x="-7440" y="2065831"/>
          <a:ext cx="1683895" cy="4830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268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2672778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8482218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548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-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89857419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43269195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860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8200656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73778536"/>
              </p:ext>
            </p:extLst>
          </p:nvPr>
        </p:nvGraphicFramePr>
        <p:xfrm>
          <a:off x="-7440" y="2170619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821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17024628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26235431"/>
              </p:ext>
            </p:extLst>
          </p:nvPr>
        </p:nvGraphicFramePr>
        <p:xfrm>
          <a:off x="-7440" y="2170619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498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17496570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06219528"/>
              </p:ext>
            </p:extLst>
          </p:nvPr>
        </p:nvGraphicFramePr>
        <p:xfrm>
          <a:off x="-7440" y="2132504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407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 - COP15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28775944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5286296"/>
              </p:ext>
            </p:extLst>
          </p:nvPr>
        </p:nvGraphicFramePr>
        <p:xfrm>
          <a:off x="-7440" y="2102820"/>
          <a:ext cx="1683895" cy="4770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9490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 - Mec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85654596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96225980"/>
              </p:ext>
            </p:extLst>
          </p:nvPr>
        </p:nvGraphicFramePr>
        <p:xfrm>
          <a:off x="-7440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95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0646477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68409261"/>
              </p:ext>
            </p:extLst>
          </p:nvPr>
        </p:nvGraphicFramePr>
        <p:xfrm>
          <a:off x="-7440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81017842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57475370"/>
              </p:ext>
            </p:extLst>
          </p:nvPr>
        </p:nvGraphicFramePr>
        <p:xfrm>
          <a:off x="-7440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583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 -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1485903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1853708"/>
              </p:ext>
            </p:extLst>
          </p:nvPr>
        </p:nvGraphicFramePr>
        <p:xfrm>
          <a:off x="-7440" y="2175036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72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83315246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8110845"/>
              </p:ext>
            </p:extLst>
          </p:nvPr>
        </p:nvGraphicFramePr>
        <p:xfrm>
          <a:off x="-7440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810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6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936502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86035184"/>
              </p:ext>
            </p:extLst>
          </p:nvPr>
        </p:nvGraphicFramePr>
        <p:xfrm>
          <a:off x="-7440" y="2132504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112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8" y="6360713"/>
            <a:ext cx="1161871" cy="421179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  <a:latin typeface="Arial"/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76" y="958054"/>
            <a:ext cx="8710612" cy="15622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661" indent="-342661">
              <a:buFont typeface="Wingdings" panose="05000000000000000000" pitchFamily="2" charset="2"/>
              <a:buChar char="q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312" indent="-160225"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577442" indent="-241130">
              <a:buFont typeface="Segoe UI" panose="020B0502040204020203" pitchFamily="34" charset="0"/>
              <a:buChar char="–"/>
              <a:defRPr sz="1900">
                <a:solidFill>
                  <a:schemeClr val="bg2">
                    <a:lumMod val="25000"/>
                  </a:schemeClr>
                </a:solidFill>
              </a:defRPr>
            </a:lvl3pPr>
            <a:lvl4pPr marL="801121" indent="-176077"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1026387" indent="-225266">
              <a:buFont typeface="Century Gothic" panose="020B0502020202020204" pitchFamily="34" charset="0"/>
              <a:buChar char="○"/>
              <a:defRPr sz="1500">
                <a:solidFill>
                  <a:schemeClr val="bg2">
                    <a:lumMod val="25000"/>
                  </a:schemeClr>
                </a:solidFill>
              </a:defRPr>
            </a:lvl5pPr>
            <a:lvl6pPr marL="1199301" indent="-171315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579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2" tIns="45687" rIns="91372" bIns="4568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25" y="1600200"/>
            <a:ext cx="8229600" cy="4853136"/>
          </a:xfrm>
        </p:spPr>
        <p:txBody>
          <a:bodyPr lIns="91372" tIns="45687" rIns="91372" bIns="4568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409"/>
            <a:ext cx="1619672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841"/>
            <a:ext cx="1728788" cy="287339"/>
          </a:xfrm>
        </p:spPr>
        <p:txBody>
          <a:bodyPr lIns="91372" tIns="45687" rIns="91372" bIns="45687"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1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a Entry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28470451"/>
              </p:ext>
            </p:extLst>
          </p:nvPr>
        </p:nvGraphicFramePr>
        <p:xfrm>
          <a:off x="-7434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50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 - Strategic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21389365"/>
              </p:ext>
            </p:extLst>
          </p:nvPr>
        </p:nvGraphicFramePr>
        <p:xfrm>
          <a:off x="-7434" y="2589704"/>
          <a:ext cx="1683895" cy="4281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1012380"/>
              </p:ext>
            </p:extLst>
          </p:nvPr>
        </p:nvGraphicFramePr>
        <p:xfrm>
          <a:off x="-7434" y="2123114"/>
          <a:ext cx="1683895" cy="4744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8728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 - Planning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45362729"/>
              </p:ext>
            </p:extLst>
          </p:nvPr>
        </p:nvGraphicFramePr>
        <p:xfrm>
          <a:off x="-7434" y="2530449"/>
          <a:ext cx="1683895" cy="4367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7001236"/>
              </p:ext>
            </p:extLst>
          </p:nvPr>
        </p:nvGraphicFramePr>
        <p:xfrm>
          <a:off x="-7434" y="2065831"/>
          <a:ext cx="1683895" cy="4830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46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20296544"/>
              </p:ext>
            </p:extLst>
          </p:nvPr>
        </p:nvGraphicFramePr>
        <p:xfrm>
          <a:off x="-7434" y="264683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7609746"/>
              </p:ext>
            </p:extLst>
          </p:nvPr>
        </p:nvGraphicFramePr>
        <p:xfrm>
          <a:off x="-7434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196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 - Cross-Cu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77449565"/>
              </p:ext>
            </p:extLst>
          </p:nvPr>
        </p:nvGraphicFramePr>
        <p:xfrm>
          <a:off x="-7434" y="264683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7917045"/>
              </p:ext>
            </p:extLst>
          </p:nvPr>
        </p:nvGraphicFramePr>
        <p:xfrm>
          <a:off x="-7434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561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93011688"/>
              </p:ext>
            </p:extLst>
          </p:nvPr>
        </p:nvGraphicFramePr>
        <p:xfrm>
          <a:off x="-7434" y="264683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70810883"/>
              </p:ext>
            </p:extLst>
          </p:nvPr>
        </p:nvGraphicFramePr>
        <p:xfrm>
          <a:off x="-7434" y="2180149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816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 - SO Nar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6491752"/>
              </p:ext>
            </p:extLst>
          </p:nvPr>
        </p:nvGraphicFramePr>
        <p:xfrm>
          <a:off x="-7434" y="264683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1627683"/>
              </p:ext>
            </p:extLst>
          </p:nvPr>
        </p:nvGraphicFramePr>
        <p:xfrm>
          <a:off x="-7434" y="2180149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03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Cross-Cu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20228840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82029191"/>
              </p:ext>
            </p:extLst>
          </p:nvPr>
        </p:nvGraphicFramePr>
        <p:xfrm>
          <a:off x="-7440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10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alysis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2337906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15498023"/>
              </p:ext>
            </p:extLst>
          </p:nvPr>
        </p:nvGraphicFramePr>
        <p:xfrm>
          <a:off x="-7434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080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 -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1300602"/>
              </p:ext>
            </p:extLst>
          </p:nvPr>
        </p:nvGraphicFramePr>
        <p:xfrm>
          <a:off x="-7434" y="267541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71858018"/>
              </p:ext>
            </p:extLst>
          </p:nvPr>
        </p:nvGraphicFramePr>
        <p:xfrm>
          <a:off x="-7434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791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0130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1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566526" y="6398652"/>
            <a:ext cx="441231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76" y="958055"/>
            <a:ext cx="8710612" cy="192462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36312" indent="-160225">
              <a:defRPr sz="2400">
                <a:solidFill>
                  <a:schemeClr val="tx1"/>
                </a:solidFill>
              </a:defRPr>
            </a:lvl2pPr>
            <a:lvl3pPr marL="577442" indent="-241130">
              <a:buFont typeface="Segoe UI" panose="020B0502040204020203" pitchFamily="34" charset="0"/>
              <a:buChar char="–"/>
              <a:defRPr sz="2400">
                <a:solidFill>
                  <a:schemeClr val="tx1"/>
                </a:solidFill>
              </a:defRPr>
            </a:lvl3pPr>
            <a:lvl4pPr marL="801121" indent="-176077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4pPr>
            <a:lvl5pPr marL="1026387" indent="-225266">
              <a:buFont typeface="Century Gothic" panose="020B0502020202020204" pitchFamily="34" charset="0"/>
              <a:buChar char="○"/>
              <a:defRPr sz="2400">
                <a:solidFill>
                  <a:schemeClr val="tx1"/>
                </a:solidFill>
              </a:defRPr>
            </a:lvl5pPr>
            <a:lvl6pPr marL="1199301" indent="-171315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8" y="6360713"/>
            <a:ext cx="1161871" cy="4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35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54C9-0C92-474B-9771-D0D7C0575AF6}" type="datetimeFigureOut">
              <a:rPr lang="en-US" smtClean="0"/>
              <a:t>10/18/19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D852-9176-45A6-A92E-A3AF94BF7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563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913981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7" y="958050"/>
            <a:ext cx="8710612" cy="1918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6326" indent="-160232">
              <a:defRPr sz="2400">
                <a:solidFill>
                  <a:schemeClr val="tx1"/>
                </a:solidFill>
                <a:latin typeface="+mn-lt"/>
              </a:defRPr>
            </a:lvl2pPr>
            <a:lvl3pPr marL="577466" indent="-241140">
              <a:buFont typeface="Segoe UI" panose="020B0502040204020203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801154" indent="-176085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1026430" indent="-225275">
              <a:buFont typeface="Century Gothic" panose="020B0502020202020204" pitchFamily="34" charset="0"/>
              <a:buChar char="○"/>
              <a:defRPr sz="2400">
                <a:solidFill>
                  <a:schemeClr val="tx1"/>
                </a:solidFill>
                <a:latin typeface="+mn-lt"/>
              </a:defRPr>
            </a:lvl5pPr>
            <a:lvl6pPr marL="1199351" indent="-171323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148808" y="6403620"/>
            <a:ext cx="365476" cy="276936"/>
          </a:xfrm>
          <a:prstGeom prst="rect">
            <a:avLst/>
          </a:prstGeom>
        </p:spPr>
        <p:txBody>
          <a:bodyPr wrap="none" lIns="91376" tIns="45689" rIns="91376" bIns="45689">
            <a:spAutoFit/>
          </a:bodyPr>
          <a:lstStyle/>
          <a:p>
            <a:pPr defTabSz="913981"/>
            <a:fld id="{EA770F2E-19D4-4CC4-B74B-634446E4E520}" type="slidenum">
              <a:rPr lang="en-US" sz="1200" smtClean="0">
                <a:solidFill>
                  <a:srgbClr val="898989"/>
                </a:solidFill>
                <a:latin typeface="Calibri"/>
                <a:cs typeface="Arial" panose="020B0604020202020204" pitchFamily="34" charset="0"/>
              </a:rPr>
              <a:pPr defTabSz="913981"/>
              <a:t>‹#›</a:t>
            </a:fld>
            <a:endParaRPr lang="en-US" sz="1200" dirty="0">
              <a:solidFill>
                <a:srgbClr val="898989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83"/>
            <a:ext cx="2057400" cy="365125"/>
          </a:xfrm>
          <a:prstGeom prst="rect">
            <a:avLst/>
          </a:prstGeom>
        </p:spPr>
        <p:txBody>
          <a:bodyPr lIns="91376" tIns="45689" rIns="91376" bIns="45689"/>
          <a:lstStyle/>
          <a:p>
            <a:fld id="{5406EF81-9AF6-4468-BC8C-A36A8953C7B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758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ta Entry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67551410"/>
              </p:ext>
            </p:extLst>
          </p:nvPr>
        </p:nvGraphicFramePr>
        <p:xfrm>
          <a:off x="-7440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0314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 - Strategic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1080106"/>
              </p:ext>
            </p:extLst>
          </p:nvPr>
        </p:nvGraphicFramePr>
        <p:xfrm>
          <a:off x="-7440" y="2589704"/>
          <a:ext cx="1683895" cy="4281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65114529"/>
              </p:ext>
            </p:extLst>
          </p:nvPr>
        </p:nvGraphicFramePr>
        <p:xfrm>
          <a:off x="-7440" y="2123095"/>
          <a:ext cx="1683895" cy="4744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6052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 - Planning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82834124"/>
              </p:ext>
            </p:extLst>
          </p:nvPr>
        </p:nvGraphicFramePr>
        <p:xfrm>
          <a:off x="-7440" y="2530429"/>
          <a:ext cx="1683895" cy="4367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41304564"/>
              </p:ext>
            </p:extLst>
          </p:nvPr>
        </p:nvGraphicFramePr>
        <p:xfrm>
          <a:off x="-7440" y="2065831"/>
          <a:ext cx="1683895" cy="4830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1786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3137735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17359860"/>
              </p:ext>
            </p:extLst>
          </p:nvPr>
        </p:nvGraphicFramePr>
        <p:xfrm>
          <a:off x="-7440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0080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 - Cross-Cu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3612771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89618595"/>
              </p:ext>
            </p:extLst>
          </p:nvPr>
        </p:nvGraphicFramePr>
        <p:xfrm>
          <a:off x="-7440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11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68263175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41476729"/>
              </p:ext>
            </p:extLst>
          </p:nvPr>
        </p:nvGraphicFramePr>
        <p:xfrm>
          <a:off x="-7440" y="2180149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1243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41935800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16495048"/>
              </p:ext>
            </p:extLst>
          </p:nvPr>
        </p:nvGraphicFramePr>
        <p:xfrm>
          <a:off x="-7440" y="2180149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498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 - SO Nar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89126659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30151860"/>
              </p:ext>
            </p:extLst>
          </p:nvPr>
        </p:nvGraphicFramePr>
        <p:xfrm>
          <a:off x="-7440" y="2180149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235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alysis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49121059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30527457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9298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 -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77068831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86783718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3591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 - Incr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50972550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12151506"/>
              </p:ext>
            </p:extLst>
          </p:nvPr>
        </p:nvGraphicFramePr>
        <p:xfrm>
          <a:off x="-7440" y="2104027"/>
          <a:ext cx="1683895" cy="4770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703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06763110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71282771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8506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 -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61712641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86370604"/>
              </p:ext>
            </p:extLst>
          </p:nvPr>
        </p:nvGraphicFramePr>
        <p:xfrm>
          <a:off x="-7440" y="216109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5096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1963563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67412175"/>
              </p:ext>
            </p:extLst>
          </p:nvPr>
        </p:nvGraphicFramePr>
        <p:xfrm>
          <a:off x="-7440" y="2170619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2928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0131321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1648742"/>
              </p:ext>
            </p:extLst>
          </p:nvPr>
        </p:nvGraphicFramePr>
        <p:xfrm>
          <a:off x="-7440" y="2170619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3330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66056130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33637553"/>
              </p:ext>
            </p:extLst>
          </p:nvPr>
        </p:nvGraphicFramePr>
        <p:xfrm>
          <a:off x="-7440" y="2132504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84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SO Nar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0340510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23242014"/>
              </p:ext>
            </p:extLst>
          </p:nvPr>
        </p:nvGraphicFramePr>
        <p:xfrm>
          <a:off x="-7440" y="2180149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3303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 - COP15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71974611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65331130"/>
              </p:ext>
            </p:extLst>
          </p:nvPr>
        </p:nvGraphicFramePr>
        <p:xfrm>
          <a:off x="-7440" y="2102820"/>
          <a:ext cx="1683895" cy="4770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6768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 - Mec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9698251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30775081"/>
              </p:ext>
            </p:extLst>
          </p:nvPr>
        </p:nvGraphicFramePr>
        <p:xfrm>
          <a:off x="-7440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670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90514644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26698519"/>
              </p:ext>
            </p:extLst>
          </p:nvPr>
        </p:nvGraphicFramePr>
        <p:xfrm>
          <a:off x="-7440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4702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90537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1079050"/>
              </p:ext>
            </p:extLst>
          </p:nvPr>
        </p:nvGraphicFramePr>
        <p:xfrm>
          <a:off x="-7440" y="2161075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4234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 -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91993237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73004237"/>
              </p:ext>
            </p:extLst>
          </p:nvPr>
        </p:nvGraphicFramePr>
        <p:xfrm>
          <a:off x="-7440" y="2175036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4523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6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56899920"/>
              </p:ext>
            </p:extLst>
          </p:nvPr>
        </p:nvGraphicFramePr>
        <p:xfrm>
          <a:off x="-7440" y="2675396"/>
          <a:ext cx="1683895" cy="419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93496062"/>
              </p:ext>
            </p:extLst>
          </p:nvPr>
        </p:nvGraphicFramePr>
        <p:xfrm>
          <a:off x="-7440" y="2132504"/>
          <a:ext cx="1683895" cy="4739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7964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ta Entry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67457747"/>
              </p:ext>
            </p:extLst>
          </p:nvPr>
        </p:nvGraphicFramePr>
        <p:xfrm>
          <a:off x="-7440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6039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 - Strategic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97871030"/>
              </p:ext>
            </p:extLst>
          </p:nvPr>
        </p:nvGraphicFramePr>
        <p:xfrm>
          <a:off x="-7440" y="2589704"/>
          <a:ext cx="1683895" cy="4281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57182020"/>
              </p:ext>
            </p:extLst>
          </p:nvPr>
        </p:nvGraphicFramePr>
        <p:xfrm>
          <a:off x="-7440" y="2123095"/>
          <a:ext cx="1683895" cy="4744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886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 - Planning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2823866"/>
              </p:ext>
            </p:extLst>
          </p:nvPr>
        </p:nvGraphicFramePr>
        <p:xfrm>
          <a:off x="-7440" y="2530429"/>
          <a:ext cx="1683895" cy="4367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87895578"/>
              </p:ext>
            </p:extLst>
          </p:nvPr>
        </p:nvGraphicFramePr>
        <p:xfrm>
          <a:off x="-7440" y="2065831"/>
          <a:ext cx="1683895" cy="4830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7784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65776743"/>
              </p:ext>
            </p:extLst>
          </p:nvPr>
        </p:nvGraphicFramePr>
        <p:xfrm>
          <a:off x="-7440" y="2646811"/>
          <a:ext cx="1683895" cy="4251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67677742"/>
              </p:ext>
            </p:extLst>
          </p:nvPr>
        </p:nvGraphicFramePr>
        <p:xfrm>
          <a:off x="-7440" y="2189677"/>
          <a:ext cx="1683895" cy="4714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25" y="-3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14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2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1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448"/>
            <a:ext cx="2057400" cy="365125"/>
          </a:xfrm>
          <a:prstGeom prst="rect">
            <a:avLst/>
          </a:prstGeom>
        </p:spPr>
        <p:txBody>
          <a:bodyPr vert="horz" lIns="91372" tIns="45687" rIns="91372" bIns="45687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016C0488-217C-405E-84A7-2C6B75A710C1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97" r:id="rId3"/>
    <p:sldLayoutId id="2147483686" r:id="rId4"/>
    <p:sldLayoutId id="2147483687" r:id="rId5"/>
    <p:sldLayoutId id="2147483728" r:id="rId6"/>
    <p:sldLayoutId id="2147483688" r:id="rId7"/>
    <p:sldLayoutId id="2147483689" r:id="rId8"/>
    <p:sldLayoutId id="2147483690" r:id="rId9"/>
    <p:sldLayoutId id="2147483698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3" r:id="rId19"/>
    <p:sldLayoutId id="2147483714" r:id="rId20"/>
    <p:sldLayoutId id="2147483715" r:id="rId21"/>
    <p:sldLayoutId id="2147483712" r:id="rId22"/>
    <p:sldLayoutId id="2147483730" r:id="rId23"/>
    <p:sldLayoutId id="2147483664" r:id="rId24"/>
    <p:sldLayoutId id="2147483665" r:id="rId25"/>
    <p:sldLayoutId id="2147483666" r:id="rId26"/>
    <p:sldLayoutId id="2147483671" r:id="rId27"/>
    <p:sldLayoutId id="2147483672" r:id="rId28"/>
    <p:sldLayoutId id="2147483673" r:id="rId29"/>
    <p:sldLayoutId id="2147483674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716" r:id="rId38"/>
    <p:sldLayoutId id="2147483718" r:id="rId39"/>
    <p:sldLayoutId id="2147484419" r:id="rId40"/>
    <p:sldLayoutId id="2147484420" r:id="rId41"/>
    <p:sldLayoutId id="2147484421" r:id="rId42"/>
    <p:sldLayoutId id="2147484422" r:id="rId43"/>
    <p:sldLayoutId id="2147484423" r:id="rId44"/>
    <p:sldLayoutId id="2147484424" r:id="rId45"/>
    <p:sldLayoutId id="2147484425" r:id="rId46"/>
    <p:sldLayoutId id="2147484426" r:id="rId47"/>
    <p:sldLayoutId id="2147484427" r:id="rId48"/>
    <p:sldLayoutId id="2147484428" r:id="rId49"/>
    <p:sldLayoutId id="2147484429" r:id="rId50"/>
    <p:sldLayoutId id="2147484430" r:id="rId51"/>
    <p:sldLayoutId id="2147484431" r:id="rId52"/>
    <p:sldLayoutId id="2147484432" r:id="rId53"/>
    <p:sldLayoutId id="2147484433" r:id="rId54"/>
    <p:sldLayoutId id="2147484434" r:id="rId55"/>
    <p:sldLayoutId id="2147484435" r:id="rId56"/>
    <p:sldLayoutId id="2147484436" r:id="rId57"/>
    <p:sldLayoutId id="2147484437" r:id="rId58"/>
    <p:sldLayoutId id="2147484438" r:id="rId59"/>
    <p:sldLayoutId id="2147484439" r:id="rId60"/>
    <p:sldLayoutId id="2147484440" r:id="rId61"/>
    <p:sldLayoutId id="2147484453" r:id="rId62"/>
    <p:sldLayoutId id="2147484468" r:id="rId63"/>
    <p:sldLayoutId id="2147484469" r:id="rId64"/>
    <p:sldLayoutId id="2147484470" r:id="rId65"/>
    <p:sldLayoutId id="2147484471" r:id="rId66"/>
    <p:sldLayoutId id="2147484472" r:id="rId67"/>
    <p:sldLayoutId id="2147484473" r:id="rId68"/>
    <p:sldLayoutId id="2147484474" r:id="rId69"/>
    <p:sldLayoutId id="2147484475" r:id="rId70"/>
    <p:sldLayoutId id="2147484476" r:id="rId71"/>
    <p:sldLayoutId id="2147484856" r:id="rId72"/>
    <p:sldLayoutId id="2147484859" r:id="rId73"/>
    <p:sldLayoutId id="2147484967" r:id="rId74"/>
    <p:sldLayoutId id="2147484879" r:id="rId75"/>
    <p:sldLayoutId id="2147484880" r:id="rId76"/>
    <p:sldLayoutId id="2147484881" r:id="rId77"/>
    <p:sldLayoutId id="2147484882" r:id="rId78"/>
    <p:sldLayoutId id="2147484883" r:id="rId79"/>
    <p:sldLayoutId id="2147484884" r:id="rId80"/>
    <p:sldLayoutId id="2147484885" r:id="rId81"/>
    <p:sldLayoutId id="2147484886" r:id="rId82"/>
    <p:sldLayoutId id="2147484887" r:id="rId83"/>
    <p:sldLayoutId id="2147484888" r:id="rId84"/>
    <p:sldLayoutId id="2147484889" r:id="rId85"/>
    <p:sldLayoutId id="2147484890" r:id="rId86"/>
    <p:sldLayoutId id="2147484891" r:id="rId87"/>
    <p:sldLayoutId id="2147484892" r:id="rId88"/>
    <p:sldLayoutId id="2147484893" r:id="rId89"/>
    <p:sldLayoutId id="2147484894" r:id="rId90"/>
    <p:sldLayoutId id="2147484895" r:id="rId91"/>
    <p:sldLayoutId id="2147484896" r:id="rId92"/>
    <p:sldLayoutId id="2147484897" r:id="rId93"/>
    <p:sldLayoutId id="2147484898" r:id="rId94"/>
    <p:sldLayoutId id="2147484899" r:id="rId95"/>
    <p:sldLayoutId id="2147484917" r:id="rId96"/>
    <p:sldLayoutId id="2147484918" r:id="rId97"/>
    <p:sldLayoutId id="2147484919" r:id="rId98"/>
    <p:sldLayoutId id="2147484920" r:id="rId99"/>
    <p:sldLayoutId id="2147484921" r:id="rId100"/>
    <p:sldLayoutId id="2147484922" r:id="rId101"/>
    <p:sldLayoutId id="2147484923" r:id="rId102"/>
    <p:sldLayoutId id="2147484924" r:id="rId103"/>
    <p:sldLayoutId id="2147484925" r:id="rId104"/>
    <p:sldLayoutId id="2147484926" r:id="rId105"/>
    <p:sldLayoutId id="2147484927" r:id="rId106"/>
    <p:sldLayoutId id="2147484928" r:id="rId107"/>
    <p:sldLayoutId id="2147484929" r:id="rId108"/>
    <p:sldLayoutId id="2147484930" r:id="rId109"/>
    <p:sldLayoutId id="2147484931" r:id="rId110"/>
    <p:sldLayoutId id="2147484932" r:id="rId111"/>
    <p:sldLayoutId id="2147484933" r:id="rId112"/>
    <p:sldLayoutId id="2147484934" r:id="rId113"/>
    <p:sldLayoutId id="2147484935" r:id="rId114"/>
    <p:sldLayoutId id="2147484936" r:id="rId115"/>
    <p:sldLayoutId id="2147484937" r:id="rId116"/>
    <p:sldLayoutId id="2147484940" r:id="rId117"/>
    <p:sldLayoutId id="2147484941" r:id="rId118"/>
    <p:sldLayoutId id="2147484942" r:id="rId119"/>
    <p:sldLayoutId id="2147484943" r:id="rId120"/>
    <p:sldLayoutId id="2147484944" r:id="rId121"/>
    <p:sldLayoutId id="2147484945" r:id="rId122"/>
    <p:sldLayoutId id="2147484946" r:id="rId123"/>
    <p:sldLayoutId id="2147484947" r:id="rId124"/>
    <p:sldLayoutId id="2147484948" r:id="rId125"/>
    <p:sldLayoutId id="2147484949" r:id="rId126"/>
    <p:sldLayoutId id="2147484950" r:id="rId127"/>
    <p:sldLayoutId id="2147484951" r:id="rId128"/>
    <p:sldLayoutId id="2147484952" r:id="rId129"/>
    <p:sldLayoutId id="2147484953" r:id="rId130"/>
    <p:sldLayoutId id="2147484954" r:id="rId131"/>
    <p:sldLayoutId id="2147484955" r:id="rId132"/>
    <p:sldLayoutId id="2147484956" r:id="rId133"/>
    <p:sldLayoutId id="2147484957" r:id="rId134"/>
    <p:sldLayoutId id="2147484958" r:id="rId135"/>
    <p:sldLayoutId id="2147484959" r:id="rId136"/>
    <p:sldLayoutId id="2147484960" r:id="rId137"/>
  </p:sldLayoutIdLst>
  <p:hf sldNum="0" hdr="0" dt="0"/>
  <p:txStyles>
    <p:titleStyle>
      <a:lvl1pPr algn="l" defTabSz="9137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1" indent="-228441" algn="l" defTabSz="9137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24" indent="-228441" algn="l" defTabSz="9137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84" indent="-228441" algn="l" defTabSz="9137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67" indent="-228441" algn="l" defTabSz="9137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39" indent="-228441" algn="l" defTabSz="9137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1" indent="-228441" algn="l" defTabSz="9137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92" indent="-228441" algn="l" defTabSz="9137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4" indent="-228441" algn="l" defTabSz="9137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48" indent="-228441" algn="l" defTabSz="9137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1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3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5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08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9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56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4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6" algn="l" defTabSz="9137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Placeholder 1"/>
          <p:cNvSpPr>
            <a:spLocks noGrp="1"/>
          </p:cNvSpPr>
          <p:nvPr>
            <p:ph type="title"/>
          </p:nvPr>
        </p:nvSpPr>
        <p:spPr bwMode="auto">
          <a:xfrm>
            <a:off x="846166" y="1339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763" tIns="60881" rIns="121763" bIns="608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27" y="1600230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763" tIns="60881" rIns="121763" bIns="60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28" y="6356474"/>
            <a:ext cx="2133600" cy="366183"/>
          </a:xfrm>
          <a:prstGeom prst="rect">
            <a:avLst/>
          </a:prstGeom>
        </p:spPr>
        <p:txBody>
          <a:bodyPr vert="horz" wrap="square" lIns="121763" tIns="60881" rIns="121763" bIns="608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defTabSz="913243" fontAlgn="base">
              <a:spcBef>
                <a:spcPct val="0"/>
              </a:spcBef>
              <a:spcAft>
                <a:spcPct val="0"/>
              </a:spcAft>
              <a:defRPr/>
            </a:pPr>
            <a:fld id="{E39B1D98-003F-884C-A6D4-B32F19DCBFD4}" type="slidenum">
              <a:rPr lang="en-US" smtClean="0">
                <a:ea typeface="MS PGothic" charset="0"/>
              </a:rPr>
              <a:pPr defTabSz="91324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7" y="0"/>
            <a:ext cx="9144000" cy="0"/>
          </a:xfrm>
          <a:prstGeom prst="line">
            <a:avLst/>
          </a:prstGeom>
          <a:noFill/>
          <a:ln w="63500" cap="rnd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28" y="6019800"/>
            <a:ext cx="69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 v3 - CAR,BRA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" y="152405"/>
            <a:ext cx="990573" cy="9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8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8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8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8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456303" algn="ctr" rtl="0" fontAlgn="base">
        <a:spcBef>
          <a:spcPct val="0"/>
        </a:spcBef>
        <a:spcAft>
          <a:spcPct val="0"/>
        </a:spcAft>
        <a:defRPr sz="4398">
          <a:solidFill>
            <a:schemeClr val="tx1"/>
          </a:solidFill>
          <a:latin typeface="Calibri" panose="020F0502020204030204" pitchFamily="34" charset="0"/>
        </a:defRPr>
      </a:lvl6pPr>
      <a:lvl7pPr marL="912653" algn="ctr" rtl="0" fontAlgn="base">
        <a:spcBef>
          <a:spcPct val="0"/>
        </a:spcBef>
        <a:spcAft>
          <a:spcPct val="0"/>
        </a:spcAft>
        <a:defRPr sz="4398">
          <a:solidFill>
            <a:schemeClr val="tx1"/>
          </a:solidFill>
          <a:latin typeface="Calibri" panose="020F0502020204030204" pitchFamily="34" charset="0"/>
        </a:defRPr>
      </a:lvl7pPr>
      <a:lvl8pPr marL="1368980" algn="ctr" rtl="0" fontAlgn="base">
        <a:spcBef>
          <a:spcPct val="0"/>
        </a:spcBef>
        <a:spcAft>
          <a:spcPct val="0"/>
        </a:spcAft>
        <a:defRPr sz="4398">
          <a:solidFill>
            <a:schemeClr val="tx1"/>
          </a:solidFill>
          <a:latin typeface="Calibri" panose="020F0502020204030204" pitchFamily="34" charset="0"/>
        </a:defRPr>
      </a:lvl8pPr>
      <a:lvl9pPr marL="1825307" algn="ctr" rtl="0" fontAlgn="base">
        <a:spcBef>
          <a:spcPct val="0"/>
        </a:spcBef>
        <a:spcAft>
          <a:spcPct val="0"/>
        </a:spcAft>
        <a:defRPr sz="4398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6066" indent="-3360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8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35539" indent="-2789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98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35003" indent="-2219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591555" indent="-2219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98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48097" indent="-2219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98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09796" indent="-228173" algn="l" defTabSz="912653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6111" indent="-228173" algn="l" defTabSz="912653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2443" indent="-228173" algn="l" defTabSz="912653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78777" indent="-228173" algn="l" defTabSz="912653" rtl="0" eaLnBrk="1" latinLnBrk="0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56303" algn="l" defTabSz="9126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12653" algn="l" defTabSz="9126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368980" algn="l" defTabSz="9126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825307" algn="l" defTabSz="9126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281630" algn="l" defTabSz="9126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737956" algn="l" defTabSz="9126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194269" algn="l" defTabSz="9126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650591" algn="l" defTabSz="912653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25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763" tIns="60881" rIns="121763" bIns="608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25" y="1600230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763" tIns="60881" rIns="121763" bIns="60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26" y="6356470"/>
            <a:ext cx="2133600" cy="366183"/>
          </a:xfrm>
          <a:prstGeom prst="rect">
            <a:avLst/>
          </a:prstGeom>
        </p:spPr>
        <p:txBody>
          <a:bodyPr vert="horz" wrap="square" lIns="121763" tIns="60881" rIns="121763" bIns="608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defTabSz="913791" fontAlgn="base">
              <a:spcBef>
                <a:spcPct val="0"/>
              </a:spcBef>
              <a:spcAft>
                <a:spcPct val="0"/>
              </a:spcAft>
              <a:defRPr/>
            </a:pPr>
            <a:fld id="{E39B1D98-003F-884C-A6D4-B32F19DCBFD4}" type="slidenum">
              <a:rPr lang="en-US" smtClean="0">
                <a:ea typeface="MS PGothic" charset="0"/>
              </a:rPr>
              <a:pPr defTabSz="91379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5" y="0"/>
            <a:ext cx="9144000" cy="0"/>
          </a:xfrm>
          <a:prstGeom prst="line">
            <a:avLst/>
          </a:prstGeom>
          <a:noFill/>
          <a:ln w="63500" cap="rnd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26" y="6019800"/>
            <a:ext cx="69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13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  <p:sldLayoutId id="2147484755" r:id="rId12"/>
    <p:sldLayoutId id="2147484965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4565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2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6980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64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6268" indent="-3362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35981" indent="-2791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35685" indent="-2220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592511" indent="-2220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49327" indent="-2220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1302" indent="-228309" algn="l" defTabSz="9132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91" indent="-228309" algn="l" defTabSz="9132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97" indent="-228309" algn="l" defTabSz="9132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05" indent="-228309" algn="l" defTabSz="9132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77" algn="l" defTabSz="913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01" algn="l" defTabSz="913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02" algn="l" defTabSz="913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03" algn="l" defTabSz="913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00" algn="l" defTabSz="913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00" algn="l" defTabSz="913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87" algn="l" defTabSz="913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83" algn="l" defTabSz="9132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33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768" tIns="60884" rIns="121768" bIns="608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33" y="1600230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768" tIns="60884" rIns="121768" bIns="608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34" y="6356487"/>
            <a:ext cx="2133600" cy="366183"/>
          </a:xfrm>
          <a:prstGeom prst="rect">
            <a:avLst/>
          </a:prstGeom>
        </p:spPr>
        <p:txBody>
          <a:bodyPr vert="horz" wrap="square" lIns="121768" tIns="60884" rIns="121768" bIns="6088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defTabSz="913829" fontAlgn="base">
              <a:spcBef>
                <a:spcPct val="0"/>
              </a:spcBef>
              <a:spcAft>
                <a:spcPct val="0"/>
              </a:spcAft>
              <a:defRPr/>
            </a:pPr>
            <a:fld id="{E39B1D98-003F-884C-A6D4-B32F19DCBFD4}" type="slidenum">
              <a:rPr lang="en-US" smtClean="0">
                <a:ea typeface="MS PGothic" charset="0"/>
              </a:rPr>
              <a:pPr defTabSz="91382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3" y="0"/>
            <a:ext cx="9144000" cy="0"/>
          </a:xfrm>
          <a:prstGeom prst="line">
            <a:avLst/>
          </a:prstGeom>
          <a:noFill/>
          <a:ln w="63500" cap="rnd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34" y="6019800"/>
            <a:ext cx="69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 v3 - CAR,BRA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66" y="152400"/>
            <a:ext cx="117240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6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  <p:sldLayoutId id="214748484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4565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23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698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64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6282" indent="-3362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36011" indent="-2791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35733" indent="-2220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592577" indent="-2220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49412" indent="-2220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1406" indent="-228319" algn="l" defTabSz="913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15" indent="-228319" algn="l" defTabSz="913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39" indent="-228319" algn="l" defTabSz="913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67" indent="-228319" algn="l" defTabSz="913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97" algn="l" defTabSz="9132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9" algn="l" defTabSz="9132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9" algn="l" defTabSz="9132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79" algn="l" defTabSz="9132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6" algn="l" defTabSz="9132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5" algn="l" defTabSz="9132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21" algn="l" defTabSz="9132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35" algn="l" defTabSz="9132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33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773" tIns="60887" rIns="121773" bIns="60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33" y="1600230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773" tIns="60887" rIns="121773" bIns="60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86"/>
            <a:ext cx="2133600" cy="366183"/>
          </a:xfrm>
          <a:prstGeom prst="rect">
            <a:avLst/>
          </a:prstGeom>
        </p:spPr>
        <p:txBody>
          <a:bodyPr vert="horz" wrap="square" lIns="121773" tIns="60887" rIns="121773" bIns="6088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</a:lstStyle>
          <a:p>
            <a:pPr defTabSz="9139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34" y="6356486"/>
            <a:ext cx="2133600" cy="366183"/>
          </a:xfrm>
          <a:prstGeom prst="rect">
            <a:avLst/>
          </a:prstGeom>
        </p:spPr>
        <p:txBody>
          <a:bodyPr vert="horz" wrap="square" lIns="121773" tIns="60887" rIns="121773" bIns="6088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defTabSz="913905" fontAlgn="base">
              <a:spcBef>
                <a:spcPct val="0"/>
              </a:spcBef>
              <a:spcAft>
                <a:spcPct val="0"/>
              </a:spcAft>
              <a:defRPr/>
            </a:pPr>
            <a:fld id="{2E99C57E-C73A-7247-90E8-5BE7A61BCB2F}" type="slidenum">
              <a:rPr lang="en-US" smtClean="0">
                <a:ea typeface="MS PGothic" charset="0"/>
              </a:rPr>
              <a:pPr defTabSz="9139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33" y="0"/>
            <a:ext cx="9144000" cy="0"/>
          </a:xfrm>
          <a:prstGeom prst="line">
            <a:avLst/>
          </a:prstGeom>
          <a:noFill/>
          <a:ln w="63500" cap="rnd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7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34" y="6019800"/>
            <a:ext cx="69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0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  <p:sldLayoutId id="2147484848" r:id="rId6"/>
    <p:sldLayoutId id="2147484849" r:id="rId7"/>
    <p:sldLayoutId id="2147484850" r:id="rId8"/>
    <p:sldLayoutId id="2147484851" r:id="rId9"/>
    <p:sldLayoutId id="2147484852" r:id="rId10"/>
    <p:sldLayoutId id="2147484853" r:id="rId11"/>
    <p:sldLayoutId id="214748485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60883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6pPr>
      <a:lvl7pPr marL="121770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7pPr>
      <a:lvl8pPr marL="182655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8pPr>
      <a:lvl9pPr marL="243541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0510" indent="-4505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983503" indent="-3743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516489" indent="-2982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2125644" indent="-2982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734777" indent="-2982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348659" indent="-304427" algn="l" defTabSz="12177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525" indent="-304427" algn="l" defTabSz="12177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367" indent="-304427" algn="l" defTabSz="12177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213" indent="-304427" algn="l" defTabSz="12177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7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37" algn="l" defTabSz="12177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08" algn="l" defTabSz="12177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555" algn="l" defTabSz="12177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14" algn="l" defTabSz="12177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244" algn="l" defTabSz="12177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087" algn="l" defTabSz="12177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939" algn="l" defTabSz="12177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779" algn="l" defTabSz="12177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25" y="6568417"/>
            <a:ext cx="8890000" cy="276932"/>
          </a:xfrm>
          <a:prstGeom prst="rect">
            <a:avLst/>
          </a:prstGeom>
          <a:noFill/>
        </p:spPr>
        <p:txBody>
          <a:bodyPr vert="horz" lIns="91372" tIns="45687" rIns="91372" bIns="45687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Internal Use Only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13" y="2286000"/>
            <a:ext cx="8686801" cy="1752600"/>
          </a:xfrm>
          <a:prstGeom prst="rect">
            <a:avLst/>
          </a:prstGeom>
        </p:spPr>
        <p:txBody>
          <a:bodyPr lIns="91372" tIns="45687" rIns="91372" bIns="45687" anchor="ctr" anchorCtr="0">
            <a:noAutofit/>
          </a:bodyPr>
          <a:lstStyle>
            <a:lvl1pPr algn="ctr" defTabSz="913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en-US" dirty="0"/>
              <a:t>PEPFAR El Salvador</a:t>
            </a:r>
          </a:p>
          <a:p>
            <a:r>
              <a:rPr lang="en-US" dirty="0" err="1"/>
              <a:t>Propuesta</a:t>
            </a:r>
            <a:r>
              <a:rPr lang="en-US" dirty="0"/>
              <a:t> 2020 (ROP19)</a:t>
            </a:r>
          </a:p>
          <a:p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3962405"/>
            <a:ext cx="9144000" cy="1184873"/>
          </a:xfrm>
        </p:spPr>
        <p:txBody>
          <a:bodyPr/>
          <a:lstStyle/>
          <a:p>
            <a:endParaRPr lang="en-US" dirty="0"/>
          </a:p>
          <a:p>
            <a:r>
              <a:rPr lang="en-US"/>
              <a:t>Octubre</a:t>
            </a:r>
            <a:r>
              <a:rPr lang="en-US" dirty="0"/>
              <a:t> 2019</a:t>
            </a:r>
          </a:p>
          <a:p>
            <a:r>
              <a:rPr lang="en-US" dirty="0"/>
              <a:t>San Salvador</a:t>
            </a:r>
          </a:p>
        </p:txBody>
      </p:sp>
    </p:spTree>
    <p:extLst>
      <p:ext uri="{BB962C8B-B14F-4D97-AF65-F5344CB8AC3E}">
        <p14:creationId xmlns:p14="http://schemas.microsoft.com/office/powerpoint/2010/main" val="25159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ES_tradnl" b="1"/>
              <a:t>Presupuesto de PEPFAR para El Salvador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552" y="1574325"/>
            <a:ext cx="65532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2000" b="1" dirty="0"/>
              <a:t>Total ROP18 (Para implementación en 2019): $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2,885,023</a:t>
            </a:r>
          </a:p>
          <a:p>
            <a:pPr algn="ctr"/>
            <a:r>
              <a:rPr lang="es-ES_tradnl" sz="2000" b="1" dirty="0"/>
              <a:t>Total ROP19 (Para implementación en 2020): </a:t>
            </a:r>
            <a:r>
              <a:rPr lang="es-ES_tradnl" sz="2000" dirty="0"/>
              <a:t>$</a:t>
            </a:r>
            <a:r>
              <a:rPr lang="en-US" sz="2000" dirty="0">
                <a:solidFill>
                  <a:srgbClr val="000000"/>
                </a:solidFill>
                <a:cs typeface="Lucida Grande"/>
              </a:rPr>
              <a:t>6,466,779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*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cs typeface="Lucida Grande"/>
              </a:rPr>
              <a:t>*</a:t>
            </a:r>
            <a:r>
              <a:rPr lang="en-US" sz="2000" i="1" dirty="0">
                <a:solidFill>
                  <a:srgbClr val="000000"/>
                </a:solidFill>
                <a:cs typeface="Lucida Grande"/>
              </a:rPr>
              <a:t>Este </a:t>
            </a:r>
            <a:r>
              <a:rPr lang="en-US" sz="2000" i="1" dirty="0" err="1">
                <a:solidFill>
                  <a:srgbClr val="000000"/>
                </a:solidFill>
                <a:cs typeface="Lucida Grande"/>
              </a:rPr>
              <a:t>monto</a:t>
            </a:r>
            <a:r>
              <a:rPr lang="en-US" sz="2000" i="1" dirty="0">
                <a:solidFill>
                  <a:srgbClr val="000000"/>
                </a:solidFill>
                <a:cs typeface="Lucida Grande"/>
              </a:rPr>
              <a:t> no </a:t>
            </a:r>
            <a:r>
              <a:rPr lang="en-US" sz="2000" i="1" dirty="0" err="1">
                <a:solidFill>
                  <a:srgbClr val="000000"/>
                </a:solidFill>
                <a:cs typeface="Lucida Grande"/>
              </a:rPr>
              <a:t>incluye</a:t>
            </a:r>
            <a:r>
              <a:rPr lang="en-US" sz="2000" i="1" dirty="0">
                <a:solidFill>
                  <a:srgbClr val="000000"/>
                </a:solidFill>
                <a:cs typeface="Lucida Grande"/>
              </a:rPr>
              <a:t> la </a:t>
            </a:r>
            <a:r>
              <a:rPr lang="en-US" sz="2000" i="1" dirty="0" err="1">
                <a:solidFill>
                  <a:srgbClr val="000000"/>
                </a:solidFill>
                <a:cs typeface="Lucida Grande"/>
              </a:rPr>
              <a:t>posibilidad</a:t>
            </a:r>
            <a:r>
              <a:rPr lang="en-US" sz="2000" i="1" dirty="0">
                <a:solidFill>
                  <a:srgbClr val="000000"/>
                </a:solidFill>
                <a:cs typeface="Lucida Grande"/>
              </a:rPr>
              <a:t> de una </a:t>
            </a:r>
            <a:r>
              <a:rPr lang="en-US" sz="2000" i="1" dirty="0" err="1">
                <a:solidFill>
                  <a:srgbClr val="000000"/>
                </a:solidFill>
                <a:cs typeface="Lucida Grande"/>
              </a:rPr>
              <a:t>donación</a:t>
            </a:r>
            <a:r>
              <a:rPr lang="en-US" sz="2000" i="1" dirty="0">
                <a:solidFill>
                  <a:srgbClr val="000000"/>
                </a:solidFill>
                <a:cs typeface="Lucida Grande"/>
              </a:rPr>
              <a:t> de $2,372,133 de </a:t>
            </a:r>
            <a:r>
              <a:rPr lang="en-US" sz="2000" i="1" dirty="0" err="1">
                <a:solidFill>
                  <a:srgbClr val="000000"/>
                </a:solidFill>
                <a:cs typeface="Lucida Grande"/>
              </a:rPr>
              <a:t>insumos</a:t>
            </a:r>
            <a:r>
              <a:rPr lang="en-US" sz="2000" i="1" dirty="0">
                <a:solidFill>
                  <a:srgbClr val="000000"/>
                </a:solidFill>
                <a:cs typeface="Lucida Grande"/>
              </a:rPr>
              <a:t> (TLD, </a:t>
            </a:r>
            <a:r>
              <a:rPr lang="en-US" sz="2000" i="1" dirty="0" err="1">
                <a:solidFill>
                  <a:srgbClr val="000000"/>
                </a:solidFill>
                <a:cs typeface="Lucida Grande"/>
              </a:rPr>
              <a:t>pruebas</a:t>
            </a:r>
            <a:r>
              <a:rPr lang="en-US" sz="2000" i="1" dirty="0">
                <a:solidFill>
                  <a:srgbClr val="000000"/>
                </a:solidFill>
                <a:cs typeface="Lucida Grande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cs typeface="Lucida Grande"/>
              </a:rPr>
              <a:t>rápidas</a:t>
            </a:r>
            <a:r>
              <a:rPr lang="en-US" sz="2000" i="1" dirty="0">
                <a:solidFill>
                  <a:srgbClr val="000000"/>
                </a:solidFill>
                <a:cs typeface="Lucida Grande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cs typeface="Lucida Grande"/>
              </a:rPr>
              <a:t>carga</a:t>
            </a:r>
            <a:r>
              <a:rPr lang="en-US" sz="2000" i="1" dirty="0">
                <a:solidFill>
                  <a:srgbClr val="000000"/>
                </a:solidFill>
                <a:cs typeface="Lucida Grande"/>
              </a:rPr>
              <a:t> viral, </a:t>
            </a:r>
            <a:r>
              <a:rPr lang="en-US" sz="2000" i="1" dirty="0" err="1">
                <a:solidFill>
                  <a:srgbClr val="000000"/>
                </a:solidFill>
                <a:cs typeface="Lucida Grande"/>
              </a:rPr>
              <a:t>etc</a:t>
            </a:r>
            <a:r>
              <a:rPr lang="en-US" sz="2000" i="1" dirty="0">
                <a:solidFill>
                  <a:srgbClr val="000000"/>
                </a:solidFill>
                <a:cs typeface="Lucida Grande"/>
              </a:rPr>
              <a:t>)</a:t>
            </a:r>
            <a:endParaRPr lang="es-ES_tradnl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219143"/>
            <a:ext cx="6248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600" b="1" i="1" dirty="0"/>
              <a:t>Apoyo para Fortalecimiento de Sistemas </a:t>
            </a:r>
            <a:r>
              <a:rPr lang="es-ES_tradnl" sz="1600" i="1" dirty="0"/>
              <a:t>	</a:t>
            </a:r>
          </a:p>
          <a:p>
            <a:r>
              <a:rPr lang="es-ES_tradnl" sz="1600" i="1" dirty="0"/>
              <a:t>Laboratorio, cadena de suministros, sistemas de información, políticas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047" y="3854726"/>
            <a:ext cx="1447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i="1" dirty="0"/>
              <a:t>87%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3581400"/>
            <a:ext cx="6248400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1600" b="1" i="1" dirty="0"/>
              <a:t>Apoyo al Nivel de Sitio</a:t>
            </a:r>
          </a:p>
          <a:p>
            <a:r>
              <a:rPr lang="es-ES" sz="1400" i="1" dirty="0"/>
              <a:t>Pruebas </a:t>
            </a:r>
            <a:r>
              <a:rPr lang="en-US" sz="1400" i="1" dirty="0"/>
              <a:t>con </a:t>
            </a:r>
            <a:r>
              <a:rPr lang="es-ES_tradnl" sz="1400" i="1" dirty="0"/>
              <a:t>población clave, </a:t>
            </a:r>
            <a:r>
              <a:rPr lang="es-ES" sz="1400" i="1" dirty="0"/>
              <a:t>pruebas en casos índice (notificación asistida de parejas)</a:t>
            </a:r>
            <a:r>
              <a:rPr lang="es-ES_tradnl" sz="1600" i="1" dirty="0"/>
              <a:t>, pruebas de infecciones recientes, vinculación a tratamiento, inicio rápido, </a:t>
            </a:r>
            <a:r>
              <a:rPr lang="es-ES_tradnl" sz="1600" i="1" dirty="0" err="1"/>
              <a:t>co</a:t>
            </a:r>
            <a:r>
              <a:rPr lang="es-ES_tradnl" sz="1600" i="1" dirty="0"/>
              <a:t>-infección con TB, adherencia, supresión viral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047" y="5283675"/>
            <a:ext cx="1447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i="1" dirty="0"/>
              <a:t>13%</a:t>
            </a:r>
          </a:p>
        </p:txBody>
      </p:sp>
      <p:sp>
        <p:nvSpPr>
          <p:cNvPr id="5" name="Right Arrow 4"/>
          <p:cNvSpPr/>
          <p:nvPr/>
        </p:nvSpPr>
        <p:spPr>
          <a:xfrm rot="16200000">
            <a:off x="6893549" y="1158607"/>
            <a:ext cx="2163950" cy="17778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3200" dirty="0"/>
              <a:t>2</a:t>
            </a:r>
            <a:r>
              <a:rPr lang="es-HN" sz="3200"/>
              <a:t>24</a:t>
            </a:r>
            <a:r>
              <a:rPr lang="es-HN" sz="3200" dirty="0"/>
              <a:t>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012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4A198-EE55-2041-BA0F-8572282D6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7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14681" y="2590910"/>
            <a:ext cx="4819650" cy="818807"/>
          </a:xfrm>
        </p:spPr>
        <p:txBody>
          <a:bodyPr/>
          <a:lstStyle/>
          <a:p>
            <a:pPr algn="ctr"/>
            <a:r>
              <a:rPr lang="en-US" sz="6000" dirty="0"/>
              <a:t>¡Gracias!!</a:t>
            </a:r>
          </a:p>
          <a:p>
            <a:pPr algn="ctr"/>
            <a:endParaRPr lang="en-US" sz="6000" dirty="0"/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0832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7D2AD-A629-4AE3-96CF-CF48FC87E0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862" y="1026023"/>
            <a:ext cx="6624532" cy="372003"/>
          </a:xfrm>
        </p:spPr>
        <p:txBody>
          <a:bodyPr>
            <a:normAutofit fontScale="62500" lnSpcReduction="20000"/>
          </a:bodyPr>
          <a:lstStyle/>
          <a:p>
            <a:r>
              <a:rPr lang="en-US" sz="2701" b="1"/>
              <a:t>New HIV Infections and Total Deaths in PLHIV: El Salvador</a:t>
            </a:r>
            <a:endParaRPr lang="en-ZA" sz="2701" b="1"/>
          </a:p>
        </p:txBody>
      </p:sp>
      <p:graphicFrame>
        <p:nvGraphicFramePr>
          <p:cNvPr id="8" name="Diagram 7"/>
          <p:cNvGraphicFramePr/>
          <p:nvPr/>
        </p:nvGraphicFramePr>
        <p:xfrm>
          <a:off x="6139561" y="1553273"/>
          <a:ext cx="3004457" cy="3961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862" y="1180580"/>
            <a:ext cx="6409001" cy="4496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136" y="856580"/>
            <a:ext cx="844988" cy="5995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11709"/>
            <a:ext cx="8742969" cy="747770"/>
          </a:xfrm>
        </p:spPr>
        <p:txBody>
          <a:bodyPr/>
          <a:lstStyle>
            <a:lvl1pPr algn="l" defTabSz="9137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2800" b="1">
                <a:solidFill>
                  <a:prstClr val="white"/>
                </a:solidFill>
              </a:rPr>
              <a:t>Tendencias en nuevas infecciones de VIH y </a:t>
            </a:r>
          </a:p>
          <a:p>
            <a:pPr algn="ctr"/>
            <a:r>
              <a:rPr lang="es-HN" sz="2800" b="1">
                <a:solidFill>
                  <a:prstClr val="white"/>
                </a:solidFill>
              </a:rPr>
              <a:t>mortalidad en PVIH: El Salvador</a:t>
            </a:r>
            <a:endParaRPr lang="es-HN" sz="280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52673-2585-054F-A866-02B0A9ED05FA}"/>
              </a:ext>
            </a:extLst>
          </p:cNvPr>
          <p:cNvSpPr txBox="1"/>
          <p:nvPr/>
        </p:nvSpPr>
        <p:spPr>
          <a:xfrm>
            <a:off x="122862" y="6324600"/>
            <a:ext cx="5095757" cy="207735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defTabSz="685669"/>
            <a:r>
              <a:rPr lang="en-US" sz="900" dirty="0">
                <a:solidFill>
                  <a:prstClr val="black"/>
                </a:solidFill>
                <a:latin typeface="Calibri"/>
              </a:rPr>
              <a:t>Fuente: ONUSIDA 2018 </a:t>
            </a:r>
            <a:r>
              <a:rPr lang="en-US" sz="900" dirty="0" err="1">
                <a:solidFill>
                  <a:prstClr val="black"/>
                </a:solidFill>
                <a:latin typeface="Calibri"/>
              </a:rPr>
              <a:t>estimados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757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lvl="1" indent="0" algn="ctr">
              <a:buNone/>
              <a:tabLst>
                <a:tab pos="292100" algn="l"/>
              </a:tabLst>
            </a:pPr>
            <a:r>
              <a:rPr lang="es-GT" sz="3200" b="1">
                <a:solidFill>
                  <a:schemeClr val="bg1"/>
                </a:solidFill>
              </a:rPr>
              <a:t>Requerimientos mínimos del Programa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1524000"/>
            <a:ext cx="1600200" cy="1676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/>
              <a:t>Prueba y </a:t>
            </a:r>
            <a:r>
              <a:rPr lang="es-GT" sz="1600">
                <a:solidFill>
                  <a:schemeClr val="bg1"/>
                </a:solidFill>
              </a:rPr>
              <a:t>tratamiento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38400" y="1524000"/>
            <a:ext cx="1752600" cy="1676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800"/>
              <a:t>Servicios </a:t>
            </a:r>
            <a:r>
              <a:rPr lang="es-GT" sz="1800">
                <a:solidFill>
                  <a:schemeClr val="bg1"/>
                </a:solidFill>
              </a:rPr>
              <a:t>diferenciados de atención para la TAR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1524000"/>
            <a:ext cx="1752600" cy="1676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800"/>
              <a:t>Transición a TLD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86600" y="1524000"/>
            <a:ext cx="1752600" cy="1676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800"/>
              <a:t>Pruebas en </a:t>
            </a:r>
            <a:r>
              <a:rPr lang="es-GT" sz="1800">
                <a:solidFill>
                  <a:schemeClr val="bg1"/>
                </a:solidFill>
              </a:rPr>
              <a:t>contactos sexuales de caso índice y auto</a:t>
            </a:r>
            <a:r>
              <a:rPr lang="es-GT" sz="1800"/>
              <a:t>-prueba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91856" y="4088471"/>
            <a:ext cx="1600200" cy="17335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800"/>
              <a:t>Asegurar vinculación a </a:t>
            </a:r>
            <a:r>
              <a:rPr lang="es-GT" sz="1800">
                <a:solidFill>
                  <a:schemeClr val="bg1"/>
                </a:solidFill>
              </a:rPr>
              <a:t>tratamiento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0" y="4147113"/>
            <a:ext cx="1676400" cy="17335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800"/>
              <a:t>Incrementar los recursos nacionales en respuesta al VIH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67400" y="4147113"/>
            <a:ext cx="1676400" cy="17335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800"/>
              <a:t>Implementar a traves de socios locales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2310A2-C230-A84F-9E94-94C3F3B9F5CA}"/>
              </a:ext>
            </a:extLst>
          </p:cNvPr>
          <p:cNvSpPr txBox="1"/>
          <p:nvPr/>
        </p:nvSpPr>
        <p:spPr>
          <a:xfrm>
            <a:off x="457199" y="990600"/>
            <a:ext cx="84834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Siguiendo las Directrices más recientes de OMS, PEPFAR propone:</a:t>
            </a:r>
          </a:p>
        </p:txBody>
      </p:sp>
    </p:spTree>
    <p:extLst>
      <p:ext uri="{BB962C8B-B14F-4D97-AF65-F5344CB8AC3E}">
        <p14:creationId xmlns:p14="http://schemas.microsoft.com/office/powerpoint/2010/main" val="165329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7934" y="219456"/>
            <a:ext cx="8768132" cy="456949"/>
          </a:xfrm>
        </p:spPr>
        <p:txBody>
          <a:bodyPr>
            <a:normAutofit fontScale="92500"/>
          </a:bodyPr>
          <a:lstStyle/>
          <a:p>
            <a:pPr algn="ctr"/>
            <a:r>
              <a:rPr lang="es-ES_tradnl"/>
              <a:t>Centrado en el usuario y enfocado en la Cascada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914400"/>
            <a:ext cx="8686800" cy="9144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i="1"/>
              <a:t>PEPFAR Centro América y </a:t>
            </a:r>
            <a:r>
              <a:rPr lang="es-ES_tradnl" sz="2800" i="1"/>
              <a:t>Brasil </a:t>
            </a:r>
            <a:br>
              <a:rPr lang="es-ES_tradnl" sz="2800" i="1"/>
            </a:br>
            <a:r>
              <a:rPr lang="es-ES_tradnl" sz="2800" i="1"/>
              <a:t>Estrategia de Plan Operativo </a:t>
            </a:r>
            <a:r>
              <a:rPr lang="es-PA" sz="2800" i="1"/>
              <a:t>Regional 2020</a:t>
            </a:r>
            <a:endParaRPr lang="es-PA" sz="3600" i="1"/>
          </a:p>
        </p:txBody>
      </p:sp>
      <p:pic>
        <p:nvPicPr>
          <p:cNvPr id="3" name="Picture 2" descr="Screen Shot 2019-06-24 at 9.07.1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99"/>
          <a:stretch/>
        </p:blipFill>
        <p:spPr>
          <a:xfrm>
            <a:off x="0" y="1972235"/>
            <a:ext cx="9144000" cy="4880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10002664" y="5410242"/>
            <a:ext cx="1846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1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6D8D65E-1294-144E-A1B4-2FA056C9B1CD}"/>
              </a:ext>
            </a:extLst>
          </p:cNvPr>
          <p:cNvSpPr/>
          <p:nvPr/>
        </p:nvSpPr>
        <p:spPr>
          <a:xfrm>
            <a:off x="990600" y="3352800"/>
            <a:ext cx="12192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" b="1">
                <a:solidFill>
                  <a:schemeClr val="tx1"/>
                </a:solidFill>
              </a:rPr>
              <a:t>USUARIO</a:t>
            </a:r>
          </a:p>
        </p:txBody>
      </p:sp>
    </p:spTree>
    <p:extLst>
      <p:ext uri="{BB962C8B-B14F-4D97-AF65-F5344CB8AC3E}">
        <p14:creationId xmlns:p14="http://schemas.microsoft.com/office/powerpoint/2010/main" val="300792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989" y="381000"/>
            <a:ext cx="8801011" cy="531811"/>
          </a:xfrm>
        </p:spPr>
        <p:txBody>
          <a:bodyPr>
            <a:noAutofit/>
          </a:bodyPr>
          <a:lstStyle/>
          <a:p>
            <a:pPr algn="ctr"/>
            <a:r>
              <a:rPr lang="es-ES_tradnl" sz="4000" b="1"/>
              <a:t>Estrategia de búsqueda activa</a:t>
            </a:r>
            <a:br>
              <a:rPr lang="es-ES_tradnl" sz="4000" b="1"/>
            </a:br>
            <a:r>
              <a:rPr lang="es-ES_tradnl" sz="4000" b="1"/>
              <a:t>de casos VIH no diagnosticados</a:t>
            </a:r>
            <a:endParaRPr lang="es-ES_tradnl" sz="400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28734143"/>
              </p:ext>
            </p:extLst>
          </p:nvPr>
        </p:nvGraphicFramePr>
        <p:xfrm>
          <a:off x="9" y="1763718"/>
          <a:ext cx="8836739" cy="481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803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152401"/>
            <a:ext cx="8610600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ES_tradnl" sz="3600" b="1">
                <a:latin typeface="Arial"/>
                <a:cs typeface="Arial"/>
              </a:rPr>
              <a:t>Estrategia de tratamiento para alcanzar la supresión viral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32112130"/>
              </p:ext>
            </p:extLst>
          </p:nvPr>
        </p:nvGraphicFramePr>
        <p:xfrm>
          <a:off x="6" y="1609725"/>
          <a:ext cx="499358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49443594"/>
              </p:ext>
            </p:extLst>
          </p:nvPr>
        </p:nvGraphicFramePr>
        <p:xfrm>
          <a:off x="4920676" y="1556760"/>
          <a:ext cx="415040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2318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3401741"/>
              </p:ext>
            </p:extLst>
          </p:nvPr>
        </p:nvGraphicFramePr>
        <p:xfrm>
          <a:off x="802341" y="1091583"/>
          <a:ext cx="5791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EC29AB3-8326-A64B-A6F6-D2DDB6307C31}"/>
              </a:ext>
            </a:extLst>
          </p:cNvPr>
          <p:cNvSpPr txBox="1"/>
          <p:nvPr/>
        </p:nvSpPr>
        <p:spPr>
          <a:xfrm>
            <a:off x="6593541" y="1676400"/>
            <a:ext cx="2209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Para apoyo a nivel de sitio, todos los socios utilizará el mismo paquete armonizado de estrategias y un solo socio estará asignado a apoyar cada sitio de tratamiento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FE7D89-8BAE-2948-85A3-1FC1F2897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_tradnl" b="1" dirty="0"/>
              <a:t>Socios PEPFAR en El Salvador para ROP19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3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D81F8-0C73-3843-857F-5DDF53C9F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/>
              <a:t>Propuesta de apoyo por Sitio de TAR por Socio de PEPFAR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2D4C83-F2AA-3E4B-A3EA-46A14D3B7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19126"/>
              </p:ext>
            </p:extLst>
          </p:nvPr>
        </p:nvGraphicFramePr>
        <p:xfrm>
          <a:off x="211591" y="1371600"/>
          <a:ext cx="4018486" cy="3566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7685">
                  <a:extLst>
                    <a:ext uri="{9D8B030D-6E8A-4147-A177-3AD203B41FA5}">
                      <a16:colId xmlns:a16="http://schemas.microsoft.com/office/drawing/2014/main" val="3825360871"/>
                    </a:ext>
                  </a:extLst>
                </a:gridCol>
                <a:gridCol w="2590801">
                  <a:extLst>
                    <a:ext uri="{9D8B030D-6E8A-4147-A177-3AD203B41FA5}">
                      <a16:colId xmlns:a16="http://schemas.microsoft.com/office/drawing/2014/main" val="395117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Sitio 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55101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Cuidado</a:t>
                      </a:r>
                      <a:r>
                        <a:rPr lang="en-US" dirty="0"/>
                        <a:t> y </a:t>
                      </a:r>
                      <a:r>
                        <a:rPr lang="en-US" dirty="0" err="1"/>
                        <a:t>tratamiento</a:t>
                      </a:r>
                      <a:r>
                        <a:rPr lang="en-US" dirty="0"/>
                        <a:t>/</a:t>
                      </a:r>
                    </a:p>
                    <a:p>
                      <a:pPr algn="ctr"/>
                      <a:r>
                        <a:rPr lang="en-US" dirty="0" err="1"/>
                        <a:t>Intrahealth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Nacional Dr Juan Jose Fernandez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557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Nacional Rosales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9827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San Juan de Dios, Santa </a:t>
                      </a:r>
                      <a:r>
                        <a:rPr lang="en-US" sz="1400" dirty="0" err="1"/>
                        <a:t>ana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767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Dr. Jorge Mazzini </a:t>
                      </a:r>
                      <a:r>
                        <a:rPr lang="en-US" sz="1400" dirty="0" err="1"/>
                        <a:t>Villacorta</a:t>
                      </a:r>
                      <a:r>
                        <a:rPr lang="en-US" sz="1400" dirty="0"/>
                        <a:t>, Sonsonate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321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San Juan de Dios, San Miguel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3937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Dr. José A. </a:t>
                      </a:r>
                      <a:r>
                        <a:rPr lang="en-US" sz="1400" dirty="0" err="1"/>
                        <a:t>Saldaña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8858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Dr. Jose. Molina Martinez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6973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D51C7C-53AB-E34F-8619-A834C54A1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452732"/>
              </p:ext>
            </p:extLst>
          </p:nvPr>
        </p:nvGraphicFramePr>
        <p:xfrm>
          <a:off x="4482482" y="1066800"/>
          <a:ext cx="4449927" cy="4678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0791">
                  <a:extLst>
                    <a:ext uri="{9D8B030D-6E8A-4147-A177-3AD203B41FA5}">
                      <a16:colId xmlns:a16="http://schemas.microsoft.com/office/drawing/2014/main" val="3825360871"/>
                    </a:ext>
                  </a:extLst>
                </a:gridCol>
                <a:gridCol w="2699136">
                  <a:extLst>
                    <a:ext uri="{9D8B030D-6E8A-4147-A177-3AD203B41FA5}">
                      <a16:colId xmlns:a16="http://schemas.microsoft.com/office/drawing/2014/main" val="395117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Sitio 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55101"/>
                  </a:ext>
                </a:extLst>
              </a:tr>
              <a:tr h="360680">
                <a:tc rowSpan="10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SE-COMISCA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San Rafael, Nueva San Salvador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557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</a:t>
                      </a:r>
                      <a:r>
                        <a:rPr lang="en-US" sz="1400" dirty="0" err="1"/>
                        <a:t>Enf</a:t>
                      </a:r>
                      <a:r>
                        <a:rPr lang="en-US" sz="1400" dirty="0"/>
                        <a:t> Angelica Vidal </a:t>
                      </a:r>
                      <a:r>
                        <a:rPr lang="en-US" sz="1400" dirty="0" err="1"/>
                        <a:t>Najarro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9827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Francisco Menendez, </a:t>
                      </a:r>
                      <a:r>
                        <a:rPr lang="en-US" sz="1400" dirty="0" err="1"/>
                        <a:t>Ahuachapan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767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Nacional de la </a:t>
                      </a:r>
                      <a:r>
                        <a:rPr lang="en-US" sz="1400" dirty="0" err="1"/>
                        <a:t>Mujer</a:t>
                      </a:r>
                      <a:r>
                        <a:rPr lang="en-US" sz="14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321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Santa Gertrudis, San Vicente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3937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Santa Teresa, </a:t>
                      </a:r>
                      <a:r>
                        <a:rPr lang="en-US" sz="1400" dirty="0" err="1"/>
                        <a:t>Zacatecoluca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8858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Nacional </a:t>
                      </a:r>
                      <a:r>
                        <a:rPr lang="en-US" sz="1400" dirty="0" err="1"/>
                        <a:t>Cojutepeque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697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Nacional San Pedro </a:t>
                      </a:r>
                      <a:r>
                        <a:rPr lang="en-US" sz="1400" dirty="0" err="1"/>
                        <a:t>Usulutan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3672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Dr. Luis E. Vazquez, Chalatenango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3468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Hosp. Nacional La Unión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0048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5FD49F-37E0-FF43-B71D-FB5EFD5AFA76}"/>
              </a:ext>
            </a:extLst>
          </p:cNvPr>
          <p:cNvSpPr txBox="1"/>
          <p:nvPr/>
        </p:nvSpPr>
        <p:spPr>
          <a:xfrm>
            <a:off x="694586" y="5261567"/>
            <a:ext cx="3761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UVG continuará apoyando las Clínicas VICITS que cuentan con financiamiento de PEPFAR. PSI-PASMO continuará apoyando las pruebas en PC  captados en línea. El </a:t>
            </a:r>
            <a:r>
              <a:rPr lang="es-ES_tradnl" sz="1600" dirty="0" err="1"/>
              <a:t>Depto</a:t>
            </a:r>
            <a:r>
              <a:rPr lang="es-ES_tradnl" sz="1600" dirty="0"/>
              <a:t> de Defensa dará apoyo a Sanidad Militar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8D1E2-40F7-FC49-A3C6-81543DA5C0BC}"/>
              </a:ext>
            </a:extLst>
          </p:cNvPr>
          <p:cNvSpPr txBox="1"/>
          <p:nvPr/>
        </p:nvSpPr>
        <p:spPr>
          <a:xfrm>
            <a:off x="4764345" y="5669370"/>
            <a:ext cx="3886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</a:t>
            </a:r>
            <a:r>
              <a:rPr lang="es-ES_tradnl" sz="1200" i="1" dirty="0"/>
              <a:t>En dialogo con el Programa Nacional de VIH se está considerando apoyar a Hospital Benjamín Bloom en vez de </a:t>
            </a:r>
            <a:r>
              <a:rPr lang="es-ES_tradnl" sz="1200" i="1" dirty="0" err="1"/>
              <a:t>Hosp</a:t>
            </a:r>
            <a:r>
              <a:rPr lang="es-ES_tradnl" sz="1200" i="1" dirty="0"/>
              <a:t>. Nacional de la Mujer</a:t>
            </a:r>
          </a:p>
        </p:txBody>
      </p:sp>
    </p:spTree>
    <p:extLst>
      <p:ext uri="{BB962C8B-B14F-4D97-AF65-F5344CB8AC3E}">
        <p14:creationId xmlns:p14="http://schemas.microsoft.com/office/powerpoint/2010/main" val="1074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nternal Use Onl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nternal Use Onl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nternal Use Onl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nternal Use Only"/>
</p:tagLst>
</file>

<file path=ppt/theme/theme1.xml><?xml version="1.0" encoding="utf-8"?>
<a:theme xmlns:a="http://schemas.openxmlformats.org/drawingml/2006/main" name="PEPFAR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1" id="{F6A23292-5298-442B-A2B9-0C25FE4A6C11}" vid="{E7909BB5-BF34-4920-994C-8165827E4A7B}"/>
    </a:ext>
  </a:extLst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54e040e9-bc5a-4778-bc2d-f4c316b2e1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[IUOa:/b:/c:/d:/e:/f:/g:/h:/i:/j:/k:/l:/m:/n:/o:/p:/q:/r:/s:/t:/u:/v:/w:]</TermName>
          <TermId xmlns="http://schemas.microsoft.com/office/infopath/2007/PartnerControls">11111111-1111-1111-1111-111111111111</TermId>
        </TermInfo>
      </Terms>
    </TaxKeywordTaxHTField>
    <Program_x0020_Area xmlns="54e040e9-bc5a-4778-bc2d-f4c316b2e12b" xsi:nil="true"/>
    <TaxCatchAll xmlns="54e040e9-bc5a-4778-bc2d-f4c316b2e12b"/>
    <Planning_x0020_and_x0020_Reporting_x0020_Cycle xmlns="54e040e9-bc5a-4778-bc2d-f4c316b2e12b" xsi:nil="true"/>
    <Activities xmlns="54e040e9-bc5a-4778-bc2d-f4c316b2e12b" xsi:nil="true"/>
    <Agencies xmlns="54e040e9-bc5a-4778-bc2d-f4c316b2e12b" xsi:nil="true"/>
    <Fiscal_x0020_Year xmlns="54e040e9-bc5a-4778-bc2d-f4c316b2e12b" xsi:nil="true"/>
    <PEPFAR_x0020_Country xmlns="54e040e9-bc5a-4778-bc2d-f4c316b2e12b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HQ Document" ma:contentTypeID="0x0101000719DADD6E6D384B9CD115415321B5300051B5FDC15168EB4C9BEF083AC3B73DAB" ma:contentTypeVersion="1" ma:contentTypeDescription="" ma:contentTypeScope="" ma:versionID="10f0dd70c76b9414d65eef8714540bc4">
  <xsd:schema xmlns:xsd="http://www.w3.org/2001/XMLSchema" xmlns:xs="http://www.w3.org/2001/XMLSchema" xmlns:p="http://schemas.microsoft.com/office/2006/metadata/properties" xmlns:ns2="54e040e9-bc5a-4778-bc2d-f4c316b2e12b" targetNamespace="http://schemas.microsoft.com/office/2006/metadata/properties" ma:root="true" ma:fieldsID="95c911962470f5f0b2b5ebd4393cf68e" ns2:_="">
    <xsd:import namespace="54e040e9-bc5a-4778-bc2d-f4c316b2e12b"/>
    <xsd:element name="properties">
      <xsd:complexType>
        <xsd:sequence>
          <xsd:element name="documentManagement">
            <xsd:complexType>
              <xsd:all>
                <xsd:element ref="ns2:Activities" minOccurs="0"/>
                <xsd:element ref="ns2:Program_x0020_Area" minOccurs="0"/>
                <xsd:element ref="ns2:Planning_x0020_and_x0020_Reporting_x0020_Cycle" minOccurs="0"/>
                <xsd:element ref="ns2:Fiscal_x0020_Year" minOccurs="0"/>
                <xsd:element ref="ns2:Agencies" minOccurs="0"/>
                <xsd:element ref="ns2:PEPFAR_x0020_Country" minOccurs="0"/>
                <xsd:element ref="ns2:TaxCatchAllLabel" minOccurs="0"/>
                <xsd:element ref="ns2:TaxKeywordTaxHTField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040e9-bc5a-4778-bc2d-f4c316b2e12b" elementFormDefault="qualified">
    <xsd:import namespace="http://schemas.microsoft.com/office/2006/documentManagement/types"/>
    <xsd:import namespace="http://schemas.microsoft.com/office/infopath/2007/PartnerControls"/>
    <xsd:element name="Activities" ma:index="1" nillable="true" ma:displayName="Activities" ma:format="Dropdown" ma:internalName="Activities" ma:readOnly="false">
      <xsd:simpleType>
        <xsd:restriction base="dms:Choice">
          <xsd:enumeration value="(None)"/>
          <xsd:enumeration value="Communications"/>
          <xsd:enumeration value="Event"/>
          <xsd:enumeration value="Financial"/>
          <xsd:enumeration value="Human Resources"/>
          <xsd:enumeration value="Meeting"/>
          <xsd:enumeration value="Planning"/>
          <xsd:enumeration value="Records"/>
          <xsd:enumeration value="Training"/>
        </xsd:restriction>
      </xsd:simpleType>
    </xsd:element>
    <xsd:element name="Program_x0020_Area" ma:index="2" nillable="true" ma:displayName="Program Area" ma:format="Dropdown" ma:internalName="Program_x0020_Area" ma:readOnly="false">
      <xsd:simpleType>
        <xsd:restriction base="dms:Choice">
          <xsd:enumeration value="(None)"/>
          <xsd:enumeration value="Prevention"/>
          <xsd:enumeration value="Care"/>
          <xsd:enumeration value="Treatment"/>
          <xsd:enumeration value="Systems and Governance"/>
          <xsd:enumeration value="Cross Cutting"/>
        </xsd:restriction>
      </xsd:simpleType>
    </xsd:element>
    <xsd:element name="Planning_x0020_and_x0020_Reporting_x0020_Cycle" ma:index="3" nillable="true" ma:displayName="Planning and Reporting Cycle" ma:format="Dropdown" ma:internalName="Planning_x0020_and_x0020_Reporting_x0020_Cycle" ma:readOnly="false">
      <xsd:simpleType>
        <xsd:restriction base="dms:Choice">
          <xsd:enumeration value="(None)"/>
          <xsd:enumeration value="Archive"/>
          <xsd:enumeration value="APR"/>
          <xsd:enumeration value="COP"/>
          <xsd:enumeration value="HOP"/>
          <xsd:enumeration value="OPU"/>
          <xsd:enumeration value="Pre-COP"/>
          <xsd:enumeration value="SAPR"/>
        </xsd:restriction>
      </xsd:simpleType>
    </xsd:element>
    <xsd:element name="Fiscal_x0020_Year" ma:index="4" nillable="true" ma:displayName="Fiscal Year" ma:format="Dropdown" ma:internalName="Fiscal_x0020_Year" ma:readOnly="false">
      <xsd:simpleType>
        <xsd:restriction base="dms:Choice">
          <xsd:enumeration value="(None)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4"/>
          <xsd:enumeration value="2013"/>
          <xsd:enumeration value="2012"/>
          <xsd:enumeration value="2011"/>
        </xsd:restriction>
      </xsd:simpleType>
    </xsd:element>
    <xsd:element name="Agencies" ma:index="5" nillable="true" ma:displayName="Agency" ma:format="Dropdown" ma:internalName="Agencies" ma:readOnly="false">
      <xsd:simpleType>
        <xsd:restriction base="dms:Choice">
          <xsd:enumeration value="(None)"/>
          <xsd:enumeration value="All"/>
          <xsd:enumeration value="Commerce"/>
          <xsd:enumeration value="Defense"/>
          <xsd:enumeration value="Labor"/>
          <xsd:enumeration value="HHS/CDC"/>
          <xsd:enumeration value="HHS/FDA"/>
          <xsd:enumeration value="HHS/HRSA"/>
          <xsd:enumeration value="HHS/NIH"/>
          <xsd:enumeration value="HHS/OGA"/>
          <xsd:enumeration value="HHS/SAMHSA"/>
          <xsd:enumeration value="Other"/>
          <xsd:enumeration value="Peace Corps"/>
          <xsd:enumeration value="State"/>
          <xsd:enumeration value="Treasury"/>
          <xsd:enumeration value="USAID"/>
        </xsd:restriction>
      </xsd:simpleType>
    </xsd:element>
    <xsd:element name="PEPFAR_x0020_Country" ma:index="6" nillable="true" ma:displayName="OU" ma:internalName="PEPFAR_x0020_Countr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(None)"/>
                    <xsd:enumeration value="All"/>
                    <xsd:enumeration value="Angola"/>
                    <xsd:enumeration value="Asia Regional Program (ARP)"/>
                    <xsd:enumeration value="Botswana"/>
                    <xsd:enumeration value="Burma"/>
                    <xsd:enumeration value="Burundi"/>
                    <xsd:enumeration value="Cambodia"/>
                    <xsd:enumeration value="Cameroon"/>
                    <xsd:enumeration value="Caribbean Region"/>
                    <xsd:enumeration value="Central America Region"/>
                    <xsd:enumeration value="Central Asia Region"/>
                    <xsd:enumeration value="Cote d' Ivoire"/>
                    <xsd:enumeration value="Democratic Republic of the Congo"/>
                    <xsd:enumeration value="Dominican Republic"/>
                    <xsd:enumeration value="Ethiopia"/>
                    <xsd:enumeration value="Ghana"/>
                    <xsd:enumeration value="Guyana"/>
                    <xsd:enumeration value="Haiti"/>
                    <xsd:enumeration value="HQ"/>
                    <xsd:enumeration value="India"/>
                    <xsd:enumeration value="Indonesia"/>
                    <xsd:enumeration value="Kenya"/>
                    <xsd:enumeration value="Lesotho"/>
                    <xsd:enumeration value="Malawi"/>
                    <xsd:enumeration value="Mozambique"/>
                    <xsd:enumeration value="Namibia"/>
                    <xsd:enumeration value="Nigeria"/>
                    <xsd:enumeration value="PNG"/>
                    <xsd:enumeration value="Russia"/>
                    <xsd:enumeration value="Rwanda"/>
                    <xsd:enumeration value="South Africa"/>
                    <xsd:enumeration value="South Sudan"/>
                    <xsd:enumeration value="Swaziland"/>
                    <xsd:enumeration value="Tanzania"/>
                    <xsd:enumeration value="Uganda"/>
                    <xsd:enumeration value="Ukraine"/>
                    <xsd:enumeration value="Vietnam"/>
                    <xsd:enumeration value="Zambia"/>
                    <xsd:enumeration value="Zimbabwe"/>
                  </xsd:restriction>
                </xsd:simpleType>
              </xsd:element>
            </xsd:sequence>
          </xsd:extension>
        </xsd:complexContent>
      </xsd:complexType>
    </xsd:element>
    <xsd:element name="TaxCatchAllLabel" ma:index="8" nillable="true" ma:displayName="Taxonomy Catch All Column1" ma:hidden="true" ma:list="{2cc5ae64-a620-450e-845b-f73f3eb4e805}" ma:internalName="TaxCatchAllLabel" ma:readOnly="true" ma:showField="CatchAllDataLabel" ma:web="54e040e9-bc5a-4778-bc2d-f4c316b2e1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a0048e47-9258-427b-b476-27e0ab29a8e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cc5ae64-a620-450e-845b-f73f3eb4e805}" ma:internalName="TaxCatchAll" ma:showField="CatchAllData" ma:web="54e040e9-bc5a-4778-bc2d-f4c316b2e1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
</file>

<file path=customXml/itemProps1.xml><?xml version="1.0" encoding="utf-8"?>
<ds:datastoreItem xmlns:ds="http://schemas.openxmlformats.org/officeDocument/2006/customXml" ds:itemID="{FF3B6367-75D4-47D8-B52E-903737A95357}">
  <ds:schemaRefs>
    <ds:schemaRef ds:uri="http://purl.org/dc/dcmitype/"/>
    <ds:schemaRef ds:uri="http://purl.org/dc/terms/"/>
    <ds:schemaRef ds:uri="http://schemas.microsoft.com/office/infopath/2007/PartnerControls"/>
    <ds:schemaRef ds:uri="54e040e9-bc5a-4778-bc2d-f4c316b2e12b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B9ADC8F-9471-4166-AC6E-AD65D2E343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2F356-1981-4521-8EAC-37193DD031D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812E90D-EAD0-4C43-9B66-B86B2DC94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e040e9-bc5a-4778-bc2d-f4c316b2e1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0406FA51-8797-43D1-920D-F3CE62BE73B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21905</TotalTime>
  <Words>740</Words>
  <Application>Microsoft Macintosh PowerPoint</Application>
  <PresentationFormat>On-screen Show (4:3)</PresentationFormat>
  <Paragraphs>103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Century Gothic</vt:lpstr>
      <vt:lpstr>Segoe UI</vt:lpstr>
      <vt:lpstr>Times New Roman</vt:lpstr>
      <vt:lpstr>Wingdings</vt:lpstr>
      <vt:lpstr>PEPFAR1</vt:lpstr>
      <vt:lpstr>15_Office Theme</vt:lpstr>
      <vt:lpstr>13_Office Theme</vt:lpstr>
      <vt:lpstr>17_Office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PEPFAR Centro América y Brasil  Estrategia de Plan Operativo Regional 2020</vt:lpstr>
      <vt:lpstr>Estrategia de búsqueda activa de casos VIH no diagnosticados</vt:lpstr>
      <vt:lpstr>Estrategia de tratamiento para alcanzar la supresión viral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 S Department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BlatzduRivageJK</dc:creator>
  <cp:keywords>[IUOa:/b:/c:/d:/e:/f:/g:/h:/i:/j:/k:/l:/m:/n:/o:/p:/q:/r:/s:/t:/u:/v:/w:]</cp:keywords>
  <cp:lastModifiedBy>Heidi Mihm</cp:lastModifiedBy>
  <cp:revision>1486</cp:revision>
  <cp:lastPrinted>2019-04-26T16:37:08Z</cp:lastPrinted>
  <dcterms:created xsi:type="dcterms:W3CDTF">2017-12-20T20:23:56Z</dcterms:created>
  <dcterms:modified xsi:type="dcterms:W3CDTF">2019-10-18T13:27:47Z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0x0101000719DADD6E6D384B9CD115415321B5300051B5FDC15168EB4C9BEF083AC3B73DAB</vt:lpwstr>
  </property>
  <property fmtid="{D5CDD505-2E9C-101B-9397-08002B2CF9AE}" pid="3" name="TaxKeyword">
    <vt:lpwstr/>
  </property>
  <property fmtid="{D5CDD505-2E9C-101B-9397-08002B2CF9AE}" pid="4" name="docIndexRef">
    <vt:lpwstr>55a74414-3e13-42df-bd89-dff0498c98c5</vt:lpwstr>
  </property>
  <property fmtid="{D5CDD505-2E9C-101B-9397-08002B2CF9AE}" pid="5" name="bjSaver">
    <vt:lpwstr>V98VVia/YUdAoNcUf30d+cLXmYUgk1x8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7" name="bjDocumentLabelXML-0">
    <vt:lpwstr>ames.com/2008/01/sie/internal/label"&gt;&lt;element uid="277185e4-a841-4c5b-9bc8-4a7c60d14b3f" value="" /&gt;&lt;/sisl&gt;</vt:lpwstr>
  </property>
  <property fmtid="{D5CDD505-2E9C-101B-9397-08002B2CF9AE}" pid="8" name="bjDocumentSecurityLabel">
    <vt:lpwstr>INTERNAL USE ONLY</vt:lpwstr>
  </property>
</Properties>
</file>