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4" r:id="rId2"/>
    <p:sldId id="313" r:id="rId3"/>
    <p:sldId id="323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3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300192" y="116632"/>
            <a:ext cx="2705473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 smtClean="0"/>
              <a:t>06 / Julio 2015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5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99592" y="2451837"/>
            <a:ext cx="6984776" cy="1625235"/>
          </a:xfrm>
        </p:spPr>
        <p:txBody>
          <a:bodyPr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SV" sz="4400" dirty="0" smtClean="0"/>
              <a:t>Marco de Gobernabilidad en El Salvador</a:t>
            </a:r>
            <a:endParaRPr lang="es-ES" sz="4400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195736" y="4293096"/>
            <a:ext cx="518457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800" dirty="0"/>
              <a:t>Presenta: </a:t>
            </a:r>
            <a:r>
              <a:rPr lang="es-SV" sz="1800" dirty="0" smtClean="0"/>
              <a:t>Lcda. Alexia Alvarado  </a:t>
            </a:r>
          </a:p>
          <a:p>
            <a:r>
              <a:rPr lang="es-SV" sz="1800" dirty="0" smtClean="0"/>
              <a:t>USAID/ PASCA/ LMG </a:t>
            </a:r>
          </a:p>
        </p:txBody>
      </p:sp>
    </p:spTree>
    <p:extLst>
      <p:ext uri="{BB962C8B-B14F-4D97-AF65-F5344CB8AC3E}">
        <p14:creationId xmlns:p14="http://schemas.microsoft.com/office/powerpoint/2010/main" val="101896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4126" t="9424" r="4168" b="3485"/>
          <a:stretch/>
        </p:blipFill>
        <p:spPr>
          <a:xfrm>
            <a:off x="1691680" y="908720"/>
            <a:ext cx="5832648" cy="497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80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88640"/>
            <a:ext cx="6444208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Apoyo Político</a:t>
            </a:r>
            <a:r>
              <a:rPr lang="es-SV" sz="2400" b="1" dirty="0" smtClean="0">
                <a:solidFill>
                  <a:schemeClr val="bg1"/>
                </a:solidFill>
              </a:rPr>
              <a:t> </a:t>
            </a:r>
            <a:endParaRPr lang="es-SV" sz="2400" b="1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412776"/>
            <a:ext cx="5616624" cy="372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8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23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Maria Leydies Portillo</cp:lastModifiedBy>
  <cp:revision>129</cp:revision>
  <dcterms:created xsi:type="dcterms:W3CDTF">2014-09-12T13:24:53Z</dcterms:created>
  <dcterms:modified xsi:type="dcterms:W3CDTF">2015-07-03T16:01:28Z</dcterms:modified>
</cp:coreProperties>
</file>