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57" r:id="rId4"/>
    <p:sldId id="258"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showGuides="1">
      <p:cViewPr varScale="1">
        <p:scale>
          <a:sx n="82" d="100"/>
          <a:sy n="82" d="100"/>
        </p:scale>
        <p:origin x="9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1"/><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5141-F575-4FEC-AA07-7CD680ABE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8678F5-C56A-4284-86F6-195D02A98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E32C4-6E93-41C7-B1C0-CFCEED2847CF}"/>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5" name="Footer Placeholder 4">
            <a:extLst>
              <a:ext uri="{FF2B5EF4-FFF2-40B4-BE49-F238E27FC236}">
                <a16:creationId xmlns:a16="http://schemas.microsoft.com/office/drawing/2014/main" id="{895DA9C2-90D7-4FA7-AAD0-49D38860A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ECD5D-6CDF-44DB-AC87-B0B7E43C1A2A}"/>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2992610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E52C-35A3-45EB-B2F7-F53EED01D7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992C1B-4172-490E-A12A-DD4FE978F6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F8A80-07CE-4022-AC7D-7F6369AA87E3}"/>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5" name="Footer Placeholder 4">
            <a:extLst>
              <a:ext uri="{FF2B5EF4-FFF2-40B4-BE49-F238E27FC236}">
                <a16:creationId xmlns:a16="http://schemas.microsoft.com/office/drawing/2014/main" id="{535A3579-3438-40AE-9B70-14317543D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87896-B635-4CC0-B991-CD4585F0C587}"/>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418071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9B09C-B097-44E6-B49B-FB842A7BB4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875935-AF72-449D-8F43-9DD86185E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52E2D-9862-40E4-A03F-07EBCBBEC9AE}"/>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5" name="Footer Placeholder 4">
            <a:extLst>
              <a:ext uri="{FF2B5EF4-FFF2-40B4-BE49-F238E27FC236}">
                <a16:creationId xmlns:a16="http://schemas.microsoft.com/office/drawing/2014/main" id="{90DC7BFD-A0E3-47C9-9CFE-AD202058F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8B2D1-E8B5-45D4-84D7-C4AE3DB486D3}"/>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75536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FFEFE43-8F4D-4A4D-BD9C-A73D97E0E700}"/>
              </a:ext>
            </a:extLst>
          </p:cNvPr>
          <p:cNvSpPr>
            <a:spLocks noGrp="1"/>
          </p:cNvSpPr>
          <p:nvPr>
            <p:ph type="title" hasCustomPrompt="1"/>
          </p:nvPr>
        </p:nvSpPr>
        <p:spPr>
          <a:xfrm>
            <a:off x="3792511" y="2480873"/>
            <a:ext cx="4377129" cy="1600200"/>
          </a:xfrm>
        </p:spPr>
        <p:txBody>
          <a:bodyPr anchor="ctr">
            <a:normAutofit/>
          </a:bodyPr>
          <a:lstStyle>
            <a:lvl1pPr algn="ctr">
              <a:defRPr sz="32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159244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20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FFEFE43-8F4D-4A4D-BD9C-A73D97E0E700}"/>
              </a:ext>
            </a:extLst>
          </p:cNvPr>
          <p:cNvSpPr>
            <a:spLocks noGrp="1"/>
          </p:cNvSpPr>
          <p:nvPr>
            <p:ph type="title" hasCustomPrompt="1"/>
          </p:nvPr>
        </p:nvSpPr>
        <p:spPr>
          <a:xfrm>
            <a:off x="3792511" y="2480873"/>
            <a:ext cx="4377129" cy="1600200"/>
          </a:xfrm>
        </p:spPr>
        <p:txBody>
          <a:bodyPr anchor="ctr">
            <a:normAutofit/>
          </a:bodyPr>
          <a:lstStyle>
            <a:lvl1pPr algn="ctr">
              <a:defRPr sz="32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1478702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2106662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2345767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p:txBody>
          <a:bodyPr>
            <a:normAutofit/>
          </a:bodyPr>
          <a:lstStyle>
            <a:lvl1pPr>
              <a:defRPr sz="3400"/>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p:txBody>
          <a:bodyPr/>
          <a:lstStyle/>
          <a:p>
            <a:pPr lvl="0"/>
            <a:r>
              <a:rPr lang="en-US"/>
              <a:t>Click to edit Master text styles</a:t>
            </a:r>
          </a:p>
        </p:txBody>
      </p:sp>
    </p:spTree>
    <p:extLst>
      <p:ext uri="{BB962C8B-B14F-4D97-AF65-F5344CB8AC3E}">
        <p14:creationId xmlns:p14="http://schemas.microsoft.com/office/powerpoint/2010/main" val="835075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a:xfrm>
            <a:off x="838199" y="365125"/>
            <a:ext cx="10014679" cy="1325563"/>
          </a:xfrm>
        </p:spPr>
        <p:txBody>
          <a:body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a:xfrm>
            <a:off x="838200" y="1825625"/>
            <a:ext cx="10014678" cy="3615805"/>
          </a:xfrm>
        </p:spPr>
        <p:txBody>
          <a:bodyPr/>
          <a:lstStyle/>
          <a:p>
            <a:pPr lvl="0"/>
            <a:r>
              <a:rPr lang="en-US"/>
              <a:t>Click to edit Master text styles</a:t>
            </a:r>
          </a:p>
        </p:txBody>
      </p:sp>
    </p:spTree>
    <p:extLst>
      <p:ext uri="{BB962C8B-B14F-4D97-AF65-F5344CB8AC3E}">
        <p14:creationId xmlns:p14="http://schemas.microsoft.com/office/powerpoint/2010/main" val="2885392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8838512-EBB7-9349-8010-4827814A5C22}"/>
              </a:ext>
            </a:extLst>
          </p:cNvPr>
          <p:cNvSpPr>
            <a:spLocks noGrp="1"/>
          </p:cNvSpPr>
          <p:nvPr>
            <p:ph type="title" hasCustomPrompt="1"/>
          </p:nvPr>
        </p:nvSpPr>
        <p:spPr>
          <a:xfrm>
            <a:off x="4706910" y="3979889"/>
            <a:ext cx="6490741" cy="1600200"/>
          </a:xfrm>
        </p:spPr>
        <p:txBody>
          <a:bodyPr anchor="ctr">
            <a:normAutofit/>
          </a:bodyPr>
          <a:lstStyle>
            <a:lvl1pPr algn="ctr">
              <a:defRPr sz="3600" b="1"/>
            </a:lvl1pPr>
          </a:lstStyle>
          <a:p>
            <a:r>
              <a:rPr lang="es-ES" dirty="0"/>
              <a:t>Haga clic para agregar frase relevante</a:t>
            </a:r>
            <a:endParaRPr lang="es-ES_tradnl" dirty="0"/>
          </a:p>
        </p:txBody>
      </p:sp>
    </p:spTree>
    <p:extLst>
      <p:ext uri="{BB962C8B-B14F-4D97-AF65-F5344CB8AC3E}">
        <p14:creationId xmlns:p14="http://schemas.microsoft.com/office/powerpoint/2010/main" val="2755243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2F7E-E888-4D71-B2D3-24EFE04062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CECD3-B729-43D7-8685-A89C75732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EEBAC-358D-43C3-8BE2-FEED2A32988B}"/>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5" name="Footer Placeholder 4">
            <a:extLst>
              <a:ext uri="{FF2B5EF4-FFF2-40B4-BE49-F238E27FC236}">
                <a16:creationId xmlns:a16="http://schemas.microsoft.com/office/drawing/2014/main" id="{64D83575-052F-4099-9D8E-1A60FE149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90A4D-A4E2-4E27-8DC8-4350F24F678E}"/>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3317567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838200" y="365126"/>
            <a:ext cx="8875426" cy="819098"/>
          </a:xfrm>
        </p:spPr>
        <p:txBody>
          <a:bodyPr>
            <a:normAutofit/>
          </a:bodyPr>
          <a:lstStyle>
            <a:lvl1pPr>
              <a:defRPr sz="2600" b="1"/>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6692F987-9445-1245-8890-4C4ED2B5EA2B}"/>
              </a:ext>
            </a:extLst>
          </p:cNvPr>
          <p:cNvSpPr>
            <a:spLocks noGrp="1"/>
          </p:cNvSpPr>
          <p:nvPr>
            <p:ph sz="half" idx="1"/>
          </p:nvPr>
        </p:nvSpPr>
        <p:spPr>
          <a:xfrm>
            <a:off x="838200" y="1495841"/>
            <a:ext cx="5181600" cy="2506533"/>
          </a:xfrm>
        </p:spPr>
        <p:txBody>
          <a:bodyPr/>
          <a:lstStyle/>
          <a:p>
            <a:pPr lvl="0"/>
            <a:r>
              <a:rPr lang="en-US"/>
              <a:t>Click to edit Master text styles</a:t>
            </a:r>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172200" y="1495842"/>
            <a:ext cx="5181600" cy="2506532"/>
          </a:xfrm>
        </p:spPr>
        <p:txBody>
          <a:bodyPr/>
          <a:lstStyle/>
          <a:p>
            <a:pPr lvl="0"/>
            <a:r>
              <a:rPr lang="en-US"/>
              <a:t>Click to edit Master text styles</a:t>
            </a:r>
          </a:p>
        </p:txBody>
      </p:sp>
    </p:spTree>
    <p:extLst>
      <p:ext uri="{BB962C8B-B14F-4D97-AF65-F5344CB8AC3E}">
        <p14:creationId xmlns:p14="http://schemas.microsoft.com/office/powerpoint/2010/main" val="1359393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70526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032338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98C1B-FF97-EA45-AC88-C65278B1FCDD}"/>
              </a:ext>
            </a:extLst>
          </p:cNvPr>
          <p:cNvSpPr>
            <a:spLocks noGrp="1"/>
          </p:cNvSpPr>
          <p:nvPr>
            <p:ph type="title" hasCustomPrompt="1"/>
          </p:nvPr>
        </p:nvSpPr>
        <p:spPr>
          <a:xfrm>
            <a:off x="839788" y="457200"/>
            <a:ext cx="3932237" cy="1600200"/>
          </a:xfrm>
        </p:spPr>
        <p:txBody>
          <a:bodyPr anchor="ctr">
            <a:normAutofit/>
          </a:bodyPr>
          <a:lstStyle>
            <a:lvl1pPr>
              <a:defRPr sz="2600" b="1"/>
            </a:lvl1pPr>
          </a:lstStyle>
          <a:p>
            <a:r>
              <a:rPr lang="es-ES" dirty="0"/>
              <a:t>Haga clic para agregar título</a:t>
            </a:r>
            <a:endParaRPr lang="es-ES_tradnl" dirty="0"/>
          </a:p>
        </p:txBody>
      </p:sp>
      <p:sp>
        <p:nvSpPr>
          <p:cNvPr id="3" name="Marcador de posición de imagen 2">
            <a:extLst>
              <a:ext uri="{FF2B5EF4-FFF2-40B4-BE49-F238E27FC236}">
                <a16:creationId xmlns:a16="http://schemas.microsoft.com/office/drawing/2014/main" id="{AFBC225E-E627-6D45-B848-586C83979A86}"/>
              </a:ext>
            </a:extLst>
          </p:cNvPr>
          <p:cNvSpPr>
            <a:spLocks noGrp="1"/>
          </p:cNvSpPr>
          <p:nvPr>
            <p:ph type="pic" idx="1" hasCustomPrompt="1"/>
          </p:nvPr>
        </p:nvSpPr>
        <p:spPr>
          <a:xfrm>
            <a:off x="5183188" y="987425"/>
            <a:ext cx="6172200" cy="40777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Agregue </a:t>
            </a:r>
            <a:r>
              <a:rPr lang="es-ES_tradnl"/>
              <a:t>una i</a:t>
            </a:r>
            <a:endParaRPr lang="es-ES_tradnl" dirty="0"/>
          </a:p>
        </p:txBody>
      </p:sp>
      <p:sp>
        <p:nvSpPr>
          <p:cNvPr id="4" name="Marcador de texto 3">
            <a:extLst>
              <a:ext uri="{FF2B5EF4-FFF2-40B4-BE49-F238E27FC236}">
                <a16:creationId xmlns:a16="http://schemas.microsoft.com/office/drawing/2014/main" id="{7B413F37-302E-B94B-A5D6-E3FFE6747545}"/>
              </a:ext>
            </a:extLst>
          </p:cNvPr>
          <p:cNvSpPr>
            <a:spLocks noGrp="1"/>
          </p:cNvSpPr>
          <p:nvPr>
            <p:ph type="body" sz="half" idx="2"/>
          </p:nvPr>
        </p:nvSpPr>
        <p:spPr>
          <a:xfrm>
            <a:off x="839788" y="2057400"/>
            <a:ext cx="3932237" cy="31891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Imagen 10">
            <a:extLst>
              <a:ext uri="{FF2B5EF4-FFF2-40B4-BE49-F238E27FC236}">
                <a16:creationId xmlns:a16="http://schemas.microsoft.com/office/drawing/2014/main" id="{B6C6AF5B-E8D3-8740-8BC5-0A2A04543C34}"/>
              </a:ext>
            </a:extLst>
          </p:cNvPr>
          <p:cNvPicPr>
            <a:picLocks noChangeAspect="1"/>
          </p:cNvPicPr>
          <p:nvPr userDrawn="1"/>
        </p:nvPicPr>
        <p:blipFill>
          <a:blip r:embed="rId3"/>
          <a:stretch>
            <a:fillRect/>
          </a:stretch>
        </p:blipFill>
        <p:spPr>
          <a:xfrm>
            <a:off x="9405570" y="4158283"/>
            <a:ext cx="1867711" cy="1813809"/>
          </a:xfrm>
          <a:prstGeom prst="rect">
            <a:avLst/>
          </a:prstGeom>
        </p:spPr>
      </p:pic>
    </p:spTree>
    <p:extLst>
      <p:ext uri="{BB962C8B-B14F-4D97-AF65-F5344CB8AC3E}">
        <p14:creationId xmlns:p14="http://schemas.microsoft.com/office/powerpoint/2010/main" val="2850583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78177E28-9674-284C-B307-D80B20EDD67F}"/>
              </a:ext>
            </a:extLst>
          </p:cNvPr>
          <p:cNvSpPr>
            <a:spLocks noGrp="1"/>
          </p:cNvSpPr>
          <p:nvPr>
            <p:ph type="pic" idx="1" hasCustomPrompt="1"/>
          </p:nvPr>
        </p:nvSpPr>
        <p:spPr>
          <a:xfrm>
            <a:off x="851030" y="4736892"/>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4" name="Marcador de posición de imagen 2">
            <a:extLst>
              <a:ext uri="{FF2B5EF4-FFF2-40B4-BE49-F238E27FC236}">
                <a16:creationId xmlns:a16="http://schemas.microsoft.com/office/drawing/2014/main" id="{71192B85-6664-5941-806E-D0BD61D78352}"/>
              </a:ext>
            </a:extLst>
          </p:cNvPr>
          <p:cNvSpPr>
            <a:spLocks noGrp="1"/>
          </p:cNvSpPr>
          <p:nvPr>
            <p:ph type="pic" idx="10" hasCustomPrompt="1"/>
          </p:nvPr>
        </p:nvSpPr>
        <p:spPr>
          <a:xfrm>
            <a:off x="4607315"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6" name="Marcador de posición de imagen 2">
            <a:extLst>
              <a:ext uri="{FF2B5EF4-FFF2-40B4-BE49-F238E27FC236}">
                <a16:creationId xmlns:a16="http://schemas.microsoft.com/office/drawing/2014/main" id="{3687A566-8293-7F41-BC72-263C14BE6FEC}"/>
              </a:ext>
            </a:extLst>
          </p:cNvPr>
          <p:cNvSpPr>
            <a:spLocks noGrp="1"/>
          </p:cNvSpPr>
          <p:nvPr>
            <p:ph type="pic" idx="11" hasCustomPrompt="1"/>
          </p:nvPr>
        </p:nvSpPr>
        <p:spPr>
          <a:xfrm>
            <a:off x="8363601"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Tree>
    <p:extLst>
      <p:ext uri="{BB962C8B-B14F-4D97-AF65-F5344CB8AC3E}">
        <p14:creationId xmlns:p14="http://schemas.microsoft.com/office/powerpoint/2010/main" val="25054559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4F64-B38D-4948-BC79-56DFEC5D31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7C757-EC55-4E06-9CE8-AB9220CC1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39D7AF-73E6-49F3-AB5F-9357C8C96BC2}"/>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5" name="Footer Placeholder 4">
            <a:extLst>
              <a:ext uri="{FF2B5EF4-FFF2-40B4-BE49-F238E27FC236}">
                <a16:creationId xmlns:a16="http://schemas.microsoft.com/office/drawing/2014/main" id="{4585B24D-2E91-4DF2-A671-F644ECEBC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227E7-760F-43D9-83E9-FAE73C518274}"/>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3382006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AE12-DEB7-427C-AAAE-4108F9D95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B050D-3D3C-4E3E-AFD6-7290203D05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A3B4A-9744-48AC-99A9-2680EDBA6B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54100-D0C7-4F31-A8C1-2CF012F78BEE}"/>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6" name="Footer Placeholder 5">
            <a:extLst>
              <a:ext uri="{FF2B5EF4-FFF2-40B4-BE49-F238E27FC236}">
                <a16:creationId xmlns:a16="http://schemas.microsoft.com/office/drawing/2014/main" id="{AFF59F8F-460E-4123-8F58-5AA62E8BA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1CA3E-CF72-453C-9415-BF30340A0648}"/>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371414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D2DD-ABBF-4D09-B06F-86DA9B0EFA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7D0AF-4B47-472F-84F1-4144B2885E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185C3-2D25-4B6F-ACD5-737413841F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8DE1AA-9D33-4E0E-A652-C70333AB1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55754-B220-4C21-9CA4-8AE5F21F5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08C19-3A0D-481C-8C29-51DCE9BEE06D}"/>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8" name="Footer Placeholder 7">
            <a:extLst>
              <a:ext uri="{FF2B5EF4-FFF2-40B4-BE49-F238E27FC236}">
                <a16:creationId xmlns:a16="http://schemas.microsoft.com/office/drawing/2014/main" id="{E6BFE7AE-DAFB-4CDE-A468-0494CD8742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A194A1-67F5-4136-9794-47978DE165EB}"/>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320740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2292A-B2AD-47B7-86EB-7046B6C9D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08575-85F6-4442-B504-FF6FAD6F6EB0}"/>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4" name="Footer Placeholder 3">
            <a:extLst>
              <a:ext uri="{FF2B5EF4-FFF2-40B4-BE49-F238E27FC236}">
                <a16:creationId xmlns:a16="http://schemas.microsoft.com/office/drawing/2014/main" id="{9E3300B4-E995-4F40-A006-E3EF97E53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8DE42C-F844-4519-8DCD-5DE2E4633635}"/>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75196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51697-3901-493D-BD60-566974D720F5}"/>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3" name="Footer Placeholder 2">
            <a:extLst>
              <a:ext uri="{FF2B5EF4-FFF2-40B4-BE49-F238E27FC236}">
                <a16:creationId xmlns:a16="http://schemas.microsoft.com/office/drawing/2014/main" id="{C9490543-6085-4F70-BE22-A70389D14F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79ABC1-BCE5-4C8A-A92D-E8DF69F42743}"/>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62334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C0A4-6BF0-48A8-9D2D-FA0C4BD627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C0547-317A-4B0B-A8A0-7E2C15F38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0852AF-49E3-4BB1-9F4D-0AC19E2FB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977BB-A31B-42A8-9A0C-5539B527014E}"/>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6" name="Footer Placeholder 5">
            <a:extLst>
              <a:ext uri="{FF2B5EF4-FFF2-40B4-BE49-F238E27FC236}">
                <a16:creationId xmlns:a16="http://schemas.microsoft.com/office/drawing/2014/main" id="{5725B259-38F0-42C6-97AB-F01DE93DA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01FCD-B66D-4B19-B499-7F82AC352A6F}"/>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245165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0C82-BCA6-4030-8F6D-8E9FE5C40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4D5C69-4C4B-47AE-8D32-F7A7213DD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60E47-A4F9-49E6-A1C3-8EE31393A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F036E-640F-464D-9A75-B420C6F6DB42}"/>
              </a:ext>
            </a:extLst>
          </p:cNvPr>
          <p:cNvSpPr>
            <a:spLocks noGrp="1"/>
          </p:cNvSpPr>
          <p:nvPr>
            <p:ph type="dt" sz="half" idx="10"/>
          </p:nvPr>
        </p:nvSpPr>
        <p:spPr/>
        <p:txBody>
          <a:bodyPr/>
          <a:lstStyle/>
          <a:p>
            <a:fld id="{19C14BA0-A0E4-4726-AA56-B5B989C932B6}" type="datetimeFigureOut">
              <a:rPr lang="en-US" smtClean="0"/>
              <a:t>11/21/2019</a:t>
            </a:fld>
            <a:endParaRPr lang="en-US"/>
          </a:p>
        </p:txBody>
      </p:sp>
      <p:sp>
        <p:nvSpPr>
          <p:cNvPr id="6" name="Footer Placeholder 5">
            <a:extLst>
              <a:ext uri="{FF2B5EF4-FFF2-40B4-BE49-F238E27FC236}">
                <a16:creationId xmlns:a16="http://schemas.microsoft.com/office/drawing/2014/main" id="{1127A18E-424C-4547-9B44-DE252B562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44A63-247C-4FE7-BB5C-EDDCCE715E0D}"/>
              </a:ext>
            </a:extLst>
          </p:cNvPr>
          <p:cNvSpPr>
            <a:spLocks noGrp="1"/>
          </p:cNvSpPr>
          <p:nvPr>
            <p:ph type="sldNum" sz="quarter" idx="12"/>
          </p:nvPr>
        </p:nvSpPr>
        <p:spPr/>
        <p:txBody>
          <a:bodyPr/>
          <a:lstStyle/>
          <a:p>
            <a:fld id="{89CF9827-6117-498C-B642-BEA14E277F7E}" type="slidenum">
              <a:rPr lang="en-US" smtClean="0"/>
              <a:t>‹#›</a:t>
            </a:fld>
            <a:endParaRPr lang="en-US"/>
          </a:p>
        </p:txBody>
      </p:sp>
    </p:spTree>
    <p:extLst>
      <p:ext uri="{BB962C8B-B14F-4D97-AF65-F5344CB8AC3E}">
        <p14:creationId xmlns:p14="http://schemas.microsoft.com/office/powerpoint/2010/main" val="3437742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5614E-0200-49DB-95C5-20E9B9409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597844-751D-4D88-89B6-78CBC5F22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C2195-0354-4D74-AA48-70472C695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14BA0-A0E4-4726-AA56-B5B989C932B6}" type="datetimeFigureOut">
              <a:rPr lang="en-US" smtClean="0"/>
              <a:t>11/21/2019</a:t>
            </a:fld>
            <a:endParaRPr lang="en-US"/>
          </a:p>
        </p:txBody>
      </p:sp>
      <p:sp>
        <p:nvSpPr>
          <p:cNvPr id="5" name="Footer Placeholder 4">
            <a:extLst>
              <a:ext uri="{FF2B5EF4-FFF2-40B4-BE49-F238E27FC236}">
                <a16:creationId xmlns:a16="http://schemas.microsoft.com/office/drawing/2014/main" id="{05BE5A4B-246D-41E9-B4B4-700E0135D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20A269-9451-4A5A-8AD9-966656B909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F9827-6117-498C-B642-BEA14E277F7E}" type="slidenum">
              <a:rPr lang="en-US" smtClean="0"/>
              <a:t>‹#›</a:t>
            </a:fld>
            <a:endParaRPr lang="en-US"/>
          </a:p>
        </p:txBody>
      </p:sp>
    </p:spTree>
    <p:extLst>
      <p:ext uri="{BB962C8B-B14F-4D97-AF65-F5344CB8AC3E}">
        <p14:creationId xmlns:p14="http://schemas.microsoft.com/office/powerpoint/2010/main" val="1915205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0B5BA9-8520-E347-B083-7131131EFED6}"/>
              </a:ext>
            </a:extLst>
          </p:cNvPr>
          <p:cNvSpPr>
            <a:spLocks noGrp="1"/>
          </p:cNvSpPr>
          <p:nvPr>
            <p:ph type="title"/>
          </p:nvPr>
        </p:nvSpPr>
        <p:spPr>
          <a:xfrm>
            <a:off x="838200" y="365125"/>
            <a:ext cx="887542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id="{AA1AA9CD-684C-A747-84C1-4FE28F4F1B43}"/>
              </a:ext>
            </a:extLst>
          </p:cNvPr>
          <p:cNvSpPr>
            <a:spLocks noGrp="1"/>
          </p:cNvSpPr>
          <p:nvPr>
            <p:ph type="body" idx="1"/>
          </p:nvPr>
        </p:nvSpPr>
        <p:spPr>
          <a:xfrm>
            <a:off x="838200" y="1825625"/>
            <a:ext cx="8875426"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30905608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3400" kern="1200">
          <a:solidFill>
            <a:srgbClr val="F3903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D6A7-7633-414E-AE6E-D65347AC1BF4}"/>
              </a:ext>
            </a:extLst>
          </p:cNvPr>
          <p:cNvSpPr>
            <a:spLocks noGrp="1"/>
          </p:cNvSpPr>
          <p:nvPr>
            <p:ph type="ctrTitle"/>
          </p:nvPr>
        </p:nvSpPr>
        <p:spPr>
          <a:xfrm>
            <a:off x="1524000" y="406400"/>
            <a:ext cx="9144000" cy="2387600"/>
          </a:xfrm>
        </p:spPr>
        <p:txBody>
          <a:bodyPr/>
          <a:lstStyle/>
          <a:p>
            <a:r>
              <a:rPr lang="es-ES" dirty="0"/>
              <a:t>Día Mundial de la Respuesta al  VIH 2019</a:t>
            </a:r>
            <a:endParaRPr lang="en-US" dirty="0"/>
          </a:p>
        </p:txBody>
      </p:sp>
      <p:sp>
        <p:nvSpPr>
          <p:cNvPr id="3" name="Subtitle 2">
            <a:extLst>
              <a:ext uri="{FF2B5EF4-FFF2-40B4-BE49-F238E27FC236}">
                <a16:creationId xmlns:a16="http://schemas.microsoft.com/office/drawing/2014/main" id="{006EA58A-E099-4B7C-8F18-E08A56765B95}"/>
              </a:ext>
            </a:extLst>
          </p:cNvPr>
          <p:cNvSpPr>
            <a:spLocks noGrp="1"/>
          </p:cNvSpPr>
          <p:nvPr>
            <p:ph type="subTitle" idx="1"/>
          </p:nvPr>
        </p:nvSpPr>
        <p:spPr>
          <a:xfrm>
            <a:off x="1524000" y="2794000"/>
            <a:ext cx="9144000" cy="1655762"/>
          </a:xfrm>
        </p:spPr>
        <p:txBody>
          <a:bodyPr/>
          <a:lstStyle/>
          <a:p>
            <a:r>
              <a:rPr lang="es-ES" cap="all" dirty="0">
                <a:solidFill>
                  <a:srgbClr val="333333"/>
                </a:solidFill>
                <a:latin typeface="AvenirLTStd-Medium"/>
              </a:rPr>
              <a:t>LAS COMUNIDADES MARCAN LA DIFERENCIA</a:t>
            </a:r>
            <a:endParaRPr lang="en-US" dirty="0"/>
          </a:p>
        </p:txBody>
      </p:sp>
      <p:pic>
        <p:nvPicPr>
          <p:cNvPr id="5" name="Picture 4" descr="A picture containing room&#10;&#10;Description automatically generated">
            <a:extLst>
              <a:ext uri="{FF2B5EF4-FFF2-40B4-BE49-F238E27FC236}">
                <a16:creationId xmlns:a16="http://schemas.microsoft.com/office/drawing/2014/main" id="{91B1A4A1-2243-4B78-9FE9-84D72CCAE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1401"/>
            <a:ext cx="12192000" cy="3003814"/>
          </a:xfrm>
          <a:prstGeom prst="rect">
            <a:avLst/>
          </a:prstGeom>
        </p:spPr>
      </p:pic>
    </p:spTree>
    <p:extLst>
      <p:ext uri="{BB962C8B-B14F-4D97-AF65-F5344CB8AC3E}">
        <p14:creationId xmlns:p14="http://schemas.microsoft.com/office/powerpoint/2010/main" val="218977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762A-D189-485E-82C7-1184F4463D6A}"/>
              </a:ext>
            </a:extLst>
          </p:cNvPr>
          <p:cNvSpPr>
            <a:spLocks noGrp="1"/>
          </p:cNvSpPr>
          <p:nvPr>
            <p:ph type="title"/>
          </p:nvPr>
        </p:nvSpPr>
        <p:spPr/>
        <p:txBody>
          <a:bodyPr/>
          <a:lstStyle/>
          <a:p>
            <a:br>
              <a:rPr lang="es-ES" cap="all" dirty="0">
                <a:solidFill>
                  <a:srgbClr val="333333"/>
                </a:solidFill>
                <a:latin typeface="AvenirLTStd-Medium"/>
              </a:rPr>
            </a:br>
            <a:endParaRPr lang="en-US" dirty="0"/>
          </a:p>
        </p:txBody>
      </p:sp>
      <p:sp>
        <p:nvSpPr>
          <p:cNvPr id="3" name="Content Placeholder 2">
            <a:extLst>
              <a:ext uri="{FF2B5EF4-FFF2-40B4-BE49-F238E27FC236}">
                <a16:creationId xmlns:a16="http://schemas.microsoft.com/office/drawing/2014/main" id="{D55BB16D-E620-43C8-9420-D301D717BBA0}"/>
              </a:ext>
            </a:extLst>
          </p:cNvPr>
          <p:cNvSpPr>
            <a:spLocks noGrp="1"/>
          </p:cNvSpPr>
          <p:nvPr>
            <p:ph idx="1"/>
          </p:nvPr>
        </p:nvSpPr>
        <p:spPr>
          <a:xfrm>
            <a:off x="641350" y="1192212"/>
            <a:ext cx="10909300" cy="5300663"/>
          </a:xfrm>
        </p:spPr>
        <p:txBody>
          <a:bodyPr>
            <a:noAutofit/>
          </a:bodyPr>
          <a:lstStyle/>
          <a:p>
            <a:pPr algn="just"/>
            <a:r>
              <a:rPr lang="es-ES" sz="2400" dirty="0">
                <a:solidFill>
                  <a:srgbClr val="333333"/>
                </a:solidFill>
                <a:latin typeface="AvenirLTStd-Book"/>
              </a:rPr>
              <a:t>El lema de este año del Día Mundial del Sida es </a:t>
            </a:r>
            <a:r>
              <a:rPr lang="es-ES" sz="2400" b="1" dirty="0">
                <a:solidFill>
                  <a:srgbClr val="333333"/>
                </a:solidFill>
                <a:latin typeface="AvenirLTStd-Book"/>
              </a:rPr>
              <a:t>Las comunidades marcan la diferencia</a:t>
            </a:r>
            <a:r>
              <a:rPr lang="es-ES" sz="2400" dirty="0">
                <a:solidFill>
                  <a:srgbClr val="333333"/>
                </a:solidFill>
                <a:latin typeface="AvenirLTStd-Book"/>
              </a:rPr>
              <a:t>.</a:t>
            </a:r>
          </a:p>
          <a:p>
            <a:pPr algn="just"/>
            <a:r>
              <a:rPr lang="es-ES" sz="2400" dirty="0">
                <a:solidFill>
                  <a:srgbClr val="333333"/>
                </a:solidFill>
                <a:latin typeface="AvenirLTStd-Book"/>
              </a:rPr>
              <a:t>La celebración del Día Mundial del Sida, que tendrá lugar el 1 de diciembre de 2019,  brinda una oportunidad importante para reconocer el papel fundamental que las comunidades han desempeñado y continúan desempeñando en la respuesta al sida a nivel local, nacional e internacional. </a:t>
            </a:r>
          </a:p>
          <a:p>
            <a:pPr algn="just"/>
            <a:r>
              <a:rPr lang="es-ES" sz="2400" dirty="0">
                <a:solidFill>
                  <a:srgbClr val="333333"/>
                </a:solidFill>
                <a:latin typeface="AvenirLTStd-Book"/>
              </a:rPr>
              <a:t>Las comunidades contribuyen a la respuesta al VIH de maneras muy distintas. Su liderazgo y la defensa que llevan a cabo permiten garantizar que la respuesta siga siendo relevante y fundada, que las personas sigan estando en el centro y que nadie quede detrás. En estas comunidades se integran los educadores de iguales, las redes de personas que viven con el VIH o están afectadas por el virus, como los gais y otros hombres que tienen relaciones sexuales con hombres, las personas que se inyectan drogas y los trabajadores sexuales, las mujeres y la gente joven, los asesores, los trabajadores de salud de la comunidad, los proveedores de servicios de puerta a puerta, las organizaciones de la sociedad civil y los activistas populares.</a:t>
            </a:r>
          </a:p>
          <a:p>
            <a:pPr algn="just"/>
            <a:endParaRPr lang="en-US" sz="2400" dirty="0"/>
          </a:p>
        </p:txBody>
      </p:sp>
    </p:spTree>
    <p:extLst>
      <p:ext uri="{BB962C8B-B14F-4D97-AF65-F5344CB8AC3E}">
        <p14:creationId xmlns:p14="http://schemas.microsoft.com/office/powerpoint/2010/main" val="4246961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762A-D189-485E-82C7-1184F4463D6A}"/>
              </a:ext>
            </a:extLst>
          </p:cNvPr>
          <p:cNvSpPr>
            <a:spLocks noGrp="1"/>
          </p:cNvSpPr>
          <p:nvPr>
            <p:ph type="title"/>
          </p:nvPr>
        </p:nvSpPr>
        <p:spPr/>
        <p:txBody>
          <a:bodyPr/>
          <a:lstStyle/>
          <a:p>
            <a:br>
              <a:rPr lang="es-ES" cap="all" dirty="0">
                <a:solidFill>
                  <a:srgbClr val="333333"/>
                </a:solidFill>
                <a:latin typeface="AvenirLTStd-Medium"/>
              </a:rPr>
            </a:br>
            <a:endParaRPr lang="en-US" dirty="0"/>
          </a:p>
        </p:txBody>
      </p:sp>
      <p:sp>
        <p:nvSpPr>
          <p:cNvPr id="3" name="Content Placeholder 2">
            <a:extLst>
              <a:ext uri="{FF2B5EF4-FFF2-40B4-BE49-F238E27FC236}">
                <a16:creationId xmlns:a16="http://schemas.microsoft.com/office/drawing/2014/main" id="{D55BB16D-E620-43C8-9420-D301D717BBA0}"/>
              </a:ext>
            </a:extLst>
          </p:cNvPr>
          <p:cNvSpPr>
            <a:spLocks noGrp="1"/>
          </p:cNvSpPr>
          <p:nvPr>
            <p:ph idx="1"/>
          </p:nvPr>
        </p:nvSpPr>
        <p:spPr>
          <a:xfrm>
            <a:off x="641350" y="1847850"/>
            <a:ext cx="10909300" cy="3162300"/>
          </a:xfrm>
        </p:spPr>
        <p:txBody>
          <a:bodyPr>
            <a:noAutofit/>
          </a:bodyPr>
          <a:lstStyle/>
          <a:p>
            <a:pPr algn="just"/>
            <a:r>
              <a:rPr lang="es-ES" sz="2000" dirty="0">
                <a:solidFill>
                  <a:srgbClr val="333333"/>
                </a:solidFill>
                <a:latin typeface="AvenirLTStd-Book"/>
              </a:rPr>
              <a:t>El </a:t>
            </a:r>
            <a:r>
              <a:rPr lang="es-ES" sz="2000" dirty="0">
                <a:solidFill>
                  <a:srgbClr val="000000"/>
                </a:solidFill>
                <a:latin typeface="AvenirLTStd-Book"/>
              </a:rPr>
              <a:t>Día Mundial de la respuesta al VIH</a:t>
            </a:r>
            <a:r>
              <a:rPr lang="es-ES" sz="2000" dirty="0">
                <a:solidFill>
                  <a:srgbClr val="333333"/>
                </a:solidFill>
                <a:latin typeface="AvenirLTStd-Book"/>
              </a:rPr>
              <a:t> ofrece una importante plataforma desde la que destacar el papel de las comunidades en un momento en el que la reducida financiación y el cada vez menor espacio dedicado a la sociedad civil hacen peligrar la sostenibilidad de los servicios y de los esfuerzos por defenderlos. </a:t>
            </a:r>
          </a:p>
          <a:p>
            <a:pPr algn="just"/>
            <a:r>
              <a:rPr lang="es-ES" sz="2000" dirty="0">
                <a:solidFill>
                  <a:srgbClr val="333333"/>
                </a:solidFill>
                <a:latin typeface="AvenirLTStd-Book"/>
              </a:rPr>
              <a:t>Se requiere que las comunidades se movilicen mucho más, y cuanto antes, con el fin de derribar las barreras que impiden el paso a las comunidades que se encargan de hacer llegar los servicios, entre ellas las restricciones a los registros y la ausencia de modalidades sociales contractuales. Hoy en día se necesita más que nunca la fuerte defensa encabezada por las comunidades, con el objeto de garantizar que el sida continúe presente en la agenda política, que los derechos humanos se respeten y que quienes toman las decisiones y las ponen en práctica asuman sus responsabilidades.</a:t>
            </a:r>
          </a:p>
          <a:p>
            <a:pPr algn="just"/>
            <a:endParaRPr lang="en-US" sz="2000" dirty="0"/>
          </a:p>
        </p:txBody>
      </p:sp>
    </p:spTree>
    <p:extLst>
      <p:ext uri="{BB962C8B-B14F-4D97-AF65-F5344CB8AC3E}">
        <p14:creationId xmlns:p14="http://schemas.microsoft.com/office/powerpoint/2010/main" val="31358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EBFE4E-625E-4813-B25A-37F542CDD502}"/>
              </a:ext>
            </a:extLst>
          </p:cNvPr>
          <p:cNvSpPr/>
          <p:nvPr/>
        </p:nvSpPr>
        <p:spPr>
          <a:xfrm>
            <a:off x="3922969" y="3244334"/>
            <a:ext cx="4083893" cy="830997"/>
          </a:xfrm>
          <a:prstGeom prst="rect">
            <a:avLst/>
          </a:prstGeom>
        </p:spPr>
        <p:txBody>
          <a:bodyPr wrap="square">
            <a:spAutoFit/>
          </a:bodyPr>
          <a:lstStyle/>
          <a:p>
            <a:pPr lvl="0" eaLnBrk="0" fontAlgn="base" hangingPunct="0">
              <a:spcBef>
                <a:spcPct val="0"/>
              </a:spcBef>
              <a:spcAft>
                <a:spcPct val="0"/>
              </a:spcAft>
            </a:pPr>
            <a:r>
              <a:rPr lang="es-ES" altLang="zh-CN" sz="2400" b="1" dirty="0">
                <a:latin typeface="Liberation Serif"/>
                <a:ea typeface="Noto Sans CJK SC Regular"/>
                <a:cs typeface="FreeSans"/>
              </a:rPr>
              <a:t>ACTIVIDAD</a:t>
            </a:r>
            <a:r>
              <a:rPr lang="es-ES" altLang="zh-CN" sz="2400" dirty="0">
                <a:solidFill>
                  <a:srgbClr val="000000"/>
                </a:solidFill>
                <a:latin typeface="Liberation Serif"/>
                <a:ea typeface="Times New Roman" panose="02020603050405020304" pitchFamily="18" charset="0"/>
                <a:cs typeface="FreeSans"/>
              </a:rPr>
              <a:t> </a:t>
            </a:r>
            <a:r>
              <a:rPr lang="es-ES" altLang="zh-CN" sz="2400" b="1" dirty="0">
                <a:latin typeface="Liberation Serif"/>
                <a:ea typeface="Noto Sans CJK SC Regular"/>
                <a:cs typeface="FreeSans"/>
              </a:rPr>
              <a:t>ES 1 DE DICIEMBRE 2019</a:t>
            </a:r>
            <a:endParaRPr lang="en-US" altLang="zh-CN" sz="2400" dirty="0"/>
          </a:p>
        </p:txBody>
      </p:sp>
    </p:spTree>
    <p:extLst>
      <p:ext uri="{BB962C8B-B14F-4D97-AF65-F5344CB8AC3E}">
        <p14:creationId xmlns:p14="http://schemas.microsoft.com/office/powerpoint/2010/main" val="1841321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8D8CBBC-AE92-4E07-9406-D271BF133001}"/>
              </a:ext>
            </a:extLst>
          </p:cNvPr>
          <p:cNvGraphicFramePr>
            <a:graphicFrameLocks noGrp="1"/>
          </p:cNvGraphicFramePr>
          <p:nvPr>
            <p:extLst>
              <p:ext uri="{D42A27DB-BD31-4B8C-83A1-F6EECF244321}">
                <p14:modId xmlns:p14="http://schemas.microsoft.com/office/powerpoint/2010/main" val="4056052250"/>
              </p:ext>
            </p:extLst>
          </p:nvPr>
        </p:nvGraphicFramePr>
        <p:xfrm>
          <a:off x="1159047" y="816976"/>
          <a:ext cx="8259581" cy="5624967"/>
        </p:xfrm>
        <a:graphic>
          <a:graphicData uri="http://schemas.openxmlformats.org/drawingml/2006/table">
            <a:tbl>
              <a:tblPr firstRow="1" firstCol="1" bandRow="1">
                <a:tableStyleId>{5C22544A-7EE6-4342-B048-85BDC9FD1C3A}</a:tableStyleId>
              </a:tblPr>
              <a:tblGrid>
                <a:gridCol w="3102670">
                  <a:extLst>
                    <a:ext uri="{9D8B030D-6E8A-4147-A177-3AD203B41FA5}">
                      <a16:colId xmlns:a16="http://schemas.microsoft.com/office/drawing/2014/main" val="1614384788"/>
                    </a:ext>
                  </a:extLst>
                </a:gridCol>
                <a:gridCol w="5156911">
                  <a:extLst>
                    <a:ext uri="{9D8B030D-6E8A-4147-A177-3AD203B41FA5}">
                      <a16:colId xmlns:a16="http://schemas.microsoft.com/office/drawing/2014/main" val="3720801698"/>
                    </a:ext>
                  </a:extLst>
                </a:gridCol>
              </a:tblGrid>
              <a:tr h="398010">
                <a:tc>
                  <a:txBody>
                    <a:bodyPr/>
                    <a:lstStyle/>
                    <a:p>
                      <a:pPr marL="0" marR="0" algn="ctr">
                        <a:lnSpc>
                          <a:spcPct val="107000"/>
                        </a:lnSpc>
                        <a:spcBef>
                          <a:spcPts val="0"/>
                        </a:spcBef>
                        <a:spcAft>
                          <a:spcPts val="0"/>
                        </a:spcAft>
                      </a:pPr>
                      <a:r>
                        <a:rPr lang="es-SV" sz="2000" kern="100" dirty="0">
                          <a:effectLst/>
                        </a:rPr>
                        <a:t>Fecha/ Lugar/ Hora</a:t>
                      </a:r>
                      <a:endParaRPr lang="en-US" sz="2000" kern="100" dirty="0">
                        <a:effectLst/>
                        <a:latin typeface="Liberation Serif"/>
                        <a:ea typeface="Noto Sans CJK SC Regular"/>
                        <a:cs typeface="FreeSans"/>
                      </a:endParaRPr>
                    </a:p>
                  </a:txBody>
                  <a:tcPr marL="34925" marR="34925" marT="34925" marB="34925"/>
                </a:tc>
                <a:tc>
                  <a:txBody>
                    <a:bodyPr/>
                    <a:lstStyle/>
                    <a:p>
                      <a:pPr marL="0" marR="0" algn="ctr">
                        <a:lnSpc>
                          <a:spcPct val="107000"/>
                        </a:lnSpc>
                        <a:spcBef>
                          <a:spcPts val="0"/>
                        </a:spcBef>
                        <a:spcAft>
                          <a:spcPts val="0"/>
                        </a:spcAft>
                      </a:pPr>
                      <a:r>
                        <a:rPr lang="es-SV" sz="2000" kern="100">
                          <a:effectLst/>
                        </a:rPr>
                        <a:t>Eventos</a:t>
                      </a:r>
                      <a:endParaRPr lang="en-US" sz="2000" kern="100">
                        <a:effectLst/>
                        <a:latin typeface="Liberation Serif"/>
                        <a:ea typeface="Noto Sans CJK SC Regular"/>
                        <a:cs typeface="FreeSans"/>
                      </a:endParaRPr>
                    </a:p>
                  </a:txBody>
                  <a:tcPr marL="34925" marR="34925" marT="34925" marB="34925"/>
                </a:tc>
                <a:extLst>
                  <a:ext uri="{0D108BD9-81ED-4DB2-BD59-A6C34878D82A}">
                    <a16:rowId xmlns:a16="http://schemas.microsoft.com/office/drawing/2014/main" val="1666647162"/>
                  </a:ext>
                </a:extLst>
              </a:tr>
              <a:tr h="1081453">
                <a:tc>
                  <a:txBody>
                    <a:bodyPr/>
                    <a:lstStyle/>
                    <a:p>
                      <a:pPr marL="0" marR="0" algn="l">
                        <a:lnSpc>
                          <a:spcPct val="107000"/>
                        </a:lnSpc>
                        <a:spcBef>
                          <a:spcPts val="0"/>
                        </a:spcBef>
                        <a:spcAft>
                          <a:spcPts val="0"/>
                        </a:spcAft>
                      </a:pPr>
                      <a:r>
                        <a:rPr lang="es-SV" sz="2000" kern="100">
                          <a:effectLst/>
                        </a:rPr>
                        <a:t>28 de noviembre de 2019</a:t>
                      </a:r>
                      <a:endParaRPr lang="en-US" sz="2000" kern="100">
                        <a:effectLst/>
                      </a:endParaRPr>
                    </a:p>
                    <a:p>
                      <a:pPr marL="0" marR="0" algn="l">
                        <a:lnSpc>
                          <a:spcPct val="107000"/>
                        </a:lnSpc>
                        <a:spcBef>
                          <a:spcPts val="0"/>
                        </a:spcBef>
                        <a:spcAft>
                          <a:spcPts val="0"/>
                        </a:spcAft>
                      </a:pPr>
                      <a:r>
                        <a:rPr lang="es-SV" sz="2000" kern="100">
                          <a:effectLst/>
                        </a:rPr>
                        <a:t>Hotel Barceló</a:t>
                      </a:r>
                      <a:endParaRPr lang="en-US" sz="2000" kern="100">
                        <a:effectLst/>
                      </a:endParaRPr>
                    </a:p>
                    <a:p>
                      <a:pPr marL="0" marR="0" algn="l">
                        <a:lnSpc>
                          <a:spcPct val="107000"/>
                        </a:lnSpc>
                        <a:spcBef>
                          <a:spcPts val="0"/>
                        </a:spcBef>
                        <a:spcAft>
                          <a:spcPts val="0"/>
                        </a:spcAft>
                      </a:pPr>
                      <a:r>
                        <a:rPr lang="es-SV" sz="2000" kern="100">
                          <a:effectLst/>
                        </a:rPr>
                        <a:t>7:30 AM</a:t>
                      </a:r>
                      <a:endParaRPr lang="en-US" sz="2000" kern="100">
                        <a:effectLst/>
                        <a:latin typeface="Liberation Serif"/>
                        <a:ea typeface="Noto Sans CJK SC Regular"/>
                        <a:cs typeface="FreeSans"/>
                      </a:endParaRPr>
                    </a:p>
                  </a:txBody>
                  <a:tcPr marL="34925" marR="34925" marT="34925" marB="34925"/>
                </a:tc>
                <a:tc>
                  <a:txBody>
                    <a:bodyPr/>
                    <a:lstStyle/>
                    <a:p>
                      <a:pPr marL="0" marR="0" algn="l">
                        <a:lnSpc>
                          <a:spcPct val="107000"/>
                        </a:lnSpc>
                        <a:spcBef>
                          <a:spcPts val="0"/>
                        </a:spcBef>
                        <a:spcAft>
                          <a:spcPts val="0"/>
                        </a:spcAft>
                      </a:pPr>
                      <a:r>
                        <a:rPr lang="es-SV" sz="2000" kern="100" dirty="0">
                          <a:effectLst/>
                        </a:rPr>
                        <a:t>Desayuno conferencia con periodista para presentarles el Manual de Terminología adecuada para referirse al VIH.</a:t>
                      </a:r>
                      <a:endParaRPr lang="en-US" sz="2000" kern="100" dirty="0">
                        <a:effectLst/>
                        <a:latin typeface="Liberation Serif"/>
                        <a:ea typeface="Noto Sans CJK SC Regular"/>
                        <a:cs typeface="FreeSans"/>
                      </a:endParaRPr>
                    </a:p>
                  </a:txBody>
                  <a:tcPr marL="34925" marR="34925" marT="34925" marB="34925"/>
                </a:tc>
                <a:extLst>
                  <a:ext uri="{0D108BD9-81ED-4DB2-BD59-A6C34878D82A}">
                    <a16:rowId xmlns:a16="http://schemas.microsoft.com/office/drawing/2014/main" val="1747026570"/>
                  </a:ext>
                </a:extLst>
              </a:tr>
              <a:tr h="1423175">
                <a:tc>
                  <a:txBody>
                    <a:bodyPr/>
                    <a:lstStyle/>
                    <a:p>
                      <a:pPr marL="0" marR="0" algn="l">
                        <a:lnSpc>
                          <a:spcPct val="107000"/>
                        </a:lnSpc>
                        <a:spcBef>
                          <a:spcPts val="0"/>
                        </a:spcBef>
                        <a:spcAft>
                          <a:spcPts val="0"/>
                        </a:spcAft>
                      </a:pPr>
                      <a:r>
                        <a:rPr lang="es-SV" sz="2000" kern="100">
                          <a:effectLst/>
                        </a:rPr>
                        <a:t>29 de noviembre de 2019</a:t>
                      </a:r>
                      <a:endParaRPr lang="en-US" sz="2000" kern="100">
                        <a:effectLst/>
                      </a:endParaRPr>
                    </a:p>
                    <a:p>
                      <a:pPr marL="0" marR="0" algn="l">
                        <a:lnSpc>
                          <a:spcPct val="107000"/>
                        </a:lnSpc>
                        <a:spcBef>
                          <a:spcPts val="0"/>
                        </a:spcBef>
                        <a:spcAft>
                          <a:spcPts val="0"/>
                        </a:spcAft>
                      </a:pPr>
                      <a:r>
                        <a:rPr lang="es-SV" sz="2000" kern="100">
                          <a:effectLst/>
                        </a:rPr>
                        <a:t>Palacio Nacional, Centro Histórico de San Salvador.</a:t>
                      </a:r>
                      <a:endParaRPr lang="en-US" sz="2000" kern="100">
                        <a:effectLst/>
                      </a:endParaRPr>
                    </a:p>
                    <a:p>
                      <a:pPr marL="0" marR="0" algn="l">
                        <a:lnSpc>
                          <a:spcPct val="107000"/>
                        </a:lnSpc>
                        <a:spcBef>
                          <a:spcPts val="0"/>
                        </a:spcBef>
                        <a:spcAft>
                          <a:spcPts val="0"/>
                        </a:spcAft>
                      </a:pPr>
                      <a:r>
                        <a:rPr lang="es-SV" sz="2000" kern="100">
                          <a:effectLst/>
                        </a:rPr>
                        <a:t>5PM</a:t>
                      </a:r>
                      <a:endParaRPr lang="en-US" sz="2000" kern="100">
                        <a:effectLst/>
                        <a:latin typeface="Liberation Serif"/>
                        <a:ea typeface="Noto Sans CJK SC Regular"/>
                        <a:cs typeface="FreeSans"/>
                      </a:endParaRPr>
                    </a:p>
                  </a:txBody>
                  <a:tcPr marL="34925" marR="34925" marT="34925" marB="34925"/>
                </a:tc>
                <a:tc>
                  <a:txBody>
                    <a:bodyPr/>
                    <a:lstStyle/>
                    <a:p>
                      <a:pPr marL="0" marR="0" algn="l">
                        <a:lnSpc>
                          <a:spcPct val="107000"/>
                        </a:lnSpc>
                        <a:spcBef>
                          <a:spcPts val="0"/>
                        </a:spcBef>
                        <a:spcAft>
                          <a:spcPts val="0"/>
                        </a:spcAft>
                      </a:pPr>
                      <a:r>
                        <a:rPr lang="es-SV" sz="2000" kern="100">
                          <a:effectLst/>
                        </a:rPr>
                        <a:t>Iluminación del Palacio Nacional de San Salvador y vídeomapping educativo en el marco del Día Mundial de la Respuesta al VIH.</a:t>
                      </a:r>
                      <a:endParaRPr lang="en-US" sz="2000" kern="100">
                        <a:effectLst/>
                        <a:latin typeface="Liberation Serif"/>
                        <a:ea typeface="Noto Sans CJK SC Regular"/>
                        <a:cs typeface="FreeSans"/>
                      </a:endParaRPr>
                    </a:p>
                  </a:txBody>
                  <a:tcPr marL="34925" marR="34925" marT="34925" marB="34925"/>
                </a:tc>
                <a:extLst>
                  <a:ext uri="{0D108BD9-81ED-4DB2-BD59-A6C34878D82A}">
                    <a16:rowId xmlns:a16="http://schemas.microsoft.com/office/drawing/2014/main" val="383052499"/>
                  </a:ext>
                </a:extLst>
              </a:tr>
              <a:tr h="1640876">
                <a:tc>
                  <a:txBody>
                    <a:bodyPr/>
                    <a:lstStyle/>
                    <a:p>
                      <a:pPr marL="0" marR="0" algn="l">
                        <a:lnSpc>
                          <a:spcPct val="107000"/>
                        </a:lnSpc>
                        <a:spcBef>
                          <a:spcPts val="0"/>
                        </a:spcBef>
                        <a:spcAft>
                          <a:spcPts val="0"/>
                        </a:spcAft>
                      </a:pPr>
                      <a:r>
                        <a:rPr lang="es-SV" sz="2000" kern="100">
                          <a:effectLst/>
                        </a:rPr>
                        <a:t>3 de diciembre de 2019</a:t>
                      </a:r>
                      <a:endParaRPr lang="en-US" sz="2000" kern="100">
                        <a:effectLst/>
                      </a:endParaRPr>
                    </a:p>
                    <a:p>
                      <a:pPr marL="0" marR="0" algn="l">
                        <a:lnSpc>
                          <a:spcPct val="107000"/>
                        </a:lnSpc>
                        <a:spcBef>
                          <a:spcPts val="0"/>
                        </a:spcBef>
                        <a:spcAft>
                          <a:spcPts val="0"/>
                        </a:spcAft>
                      </a:pPr>
                      <a:r>
                        <a:rPr lang="es-SV" sz="2000" kern="100">
                          <a:effectLst/>
                        </a:rPr>
                        <a:t>Hotel Barceló </a:t>
                      </a:r>
                      <a:endParaRPr lang="en-US" sz="2000" kern="100">
                        <a:effectLst/>
                      </a:endParaRPr>
                    </a:p>
                    <a:p>
                      <a:pPr marL="0" marR="0" algn="l">
                        <a:lnSpc>
                          <a:spcPct val="107000"/>
                        </a:lnSpc>
                        <a:spcBef>
                          <a:spcPts val="0"/>
                        </a:spcBef>
                        <a:spcAft>
                          <a:spcPts val="0"/>
                        </a:spcAft>
                      </a:pPr>
                      <a:r>
                        <a:rPr lang="es-SV" sz="2000" kern="100">
                          <a:effectLst/>
                        </a:rPr>
                        <a:t>8 AM</a:t>
                      </a:r>
                      <a:endParaRPr lang="en-US" sz="2000" kern="100">
                        <a:effectLst/>
                        <a:latin typeface="Liberation Serif"/>
                        <a:ea typeface="Noto Sans CJK SC Regular"/>
                        <a:cs typeface="FreeSans"/>
                      </a:endParaRPr>
                    </a:p>
                  </a:txBody>
                  <a:tcPr marL="34925" marR="34925" marT="34925" marB="34925"/>
                </a:tc>
                <a:tc>
                  <a:txBody>
                    <a:bodyPr/>
                    <a:lstStyle/>
                    <a:p>
                      <a:pPr marL="0" marR="0" algn="l">
                        <a:lnSpc>
                          <a:spcPct val="120000"/>
                        </a:lnSpc>
                        <a:spcBef>
                          <a:spcPts val="0"/>
                        </a:spcBef>
                        <a:spcAft>
                          <a:spcPts val="700"/>
                        </a:spcAft>
                      </a:pPr>
                      <a:r>
                        <a:rPr lang="es-SV" sz="2000" kern="100">
                          <a:effectLst/>
                        </a:rPr>
                        <a:t>VII Foro nacional de VIH para la gestión del conocimiento hacia las metas 95-95-95 “Las comunidades marcan la diferencia”</a:t>
                      </a:r>
                      <a:endParaRPr lang="en-US" sz="2000" kern="100">
                        <a:effectLst/>
                      </a:endParaRPr>
                    </a:p>
                    <a:p>
                      <a:pPr marL="0" marR="0" algn="l">
                        <a:lnSpc>
                          <a:spcPct val="107000"/>
                        </a:lnSpc>
                        <a:spcBef>
                          <a:spcPts val="0"/>
                        </a:spcBef>
                        <a:spcAft>
                          <a:spcPts val="0"/>
                        </a:spcAft>
                      </a:pPr>
                      <a:r>
                        <a:rPr lang="es-SV" sz="2000" kern="100">
                          <a:effectLst/>
                        </a:rPr>
                        <a:t> </a:t>
                      </a:r>
                      <a:endParaRPr lang="en-US" sz="2000" kern="100">
                        <a:effectLst/>
                        <a:latin typeface="Liberation Serif"/>
                        <a:ea typeface="Noto Sans CJK SC Regular"/>
                        <a:cs typeface="FreeSans"/>
                      </a:endParaRPr>
                    </a:p>
                  </a:txBody>
                  <a:tcPr marL="34925" marR="34925" marT="34925" marB="34925"/>
                </a:tc>
                <a:extLst>
                  <a:ext uri="{0D108BD9-81ED-4DB2-BD59-A6C34878D82A}">
                    <a16:rowId xmlns:a16="http://schemas.microsoft.com/office/drawing/2014/main" val="938105844"/>
                  </a:ext>
                </a:extLst>
              </a:tr>
              <a:tr h="1081453">
                <a:tc>
                  <a:txBody>
                    <a:bodyPr/>
                    <a:lstStyle/>
                    <a:p>
                      <a:pPr marL="0" marR="0" algn="l">
                        <a:lnSpc>
                          <a:spcPct val="107000"/>
                        </a:lnSpc>
                        <a:spcBef>
                          <a:spcPts val="0"/>
                        </a:spcBef>
                        <a:spcAft>
                          <a:spcPts val="0"/>
                        </a:spcAft>
                      </a:pPr>
                      <a:r>
                        <a:rPr lang="es-SV" sz="2000" kern="100">
                          <a:effectLst/>
                        </a:rPr>
                        <a:t>6 de diciembre de 2019</a:t>
                      </a:r>
                      <a:endParaRPr lang="en-US" sz="2000" kern="100">
                        <a:effectLst/>
                      </a:endParaRPr>
                    </a:p>
                    <a:p>
                      <a:pPr marL="0" marR="0" algn="l">
                        <a:lnSpc>
                          <a:spcPct val="107000"/>
                        </a:lnSpc>
                        <a:spcBef>
                          <a:spcPts val="0"/>
                        </a:spcBef>
                        <a:spcAft>
                          <a:spcPts val="0"/>
                        </a:spcAft>
                      </a:pPr>
                      <a:r>
                        <a:rPr lang="es-SV" sz="2000" kern="100">
                          <a:effectLst/>
                        </a:rPr>
                        <a:t>Pendiente hora y lugar</a:t>
                      </a:r>
                      <a:endParaRPr lang="en-US" sz="2000" kern="100">
                        <a:effectLst/>
                        <a:latin typeface="Liberation Serif"/>
                        <a:ea typeface="Noto Sans CJK SC Regular"/>
                        <a:cs typeface="FreeSans"/>
                      </a:endParaRPr>
                    </a:p>
                  </a:txBody>
                  <a:tcPr marL="34925" marR="34925" marT="34925" marB="34925"/>
                </a:tc>
                <a:tc>
                  <a:txBody>
                    <a:bodyPr/>
                    <a:lstStyle/>
                    <a:p>
                      <a:pPr marL="0" marR="0" algn="l">
                        <a:lnSpc>
                          <a:spcPct val="107000"/>
                        </a:lnSpc>
                        <a:spcBef>
                          <a:spcPts val="0"/>
                        </a:spcBef>
                        <a:spcAft>
                          <a:spcPts val="0"/>
                        </a:spcAft>
                      </a:pPr>
                      <a:r>
                        <a:rPr lang="es-SV" sz="2000" kern="100" dirty="0">
                          <a:effectLst/>
                        </a:rPr>
                        <a:t>Presentación de la primera APP para telefonía celular sobre prevención del VIH en El Salvador.</a:t>
                      </a:r>
                      <a:endParaRPr lang="en-US" sz="2000" kern="100" dirty="0">
                        <a:effectLst/>
                        <a:latin typeface="Liberation Serif"/>
                        <a:ea typeface="Noto Sans CJK SC Regular"/>
                        <a:cs typeface="FreeSans"/>
                      </a:endParaRPr>
                    </a:p>
                  </a:txBody>
                  <a:tcPr marL="34925" marR="34925" marT="34925" marB="34925"/>
                </a:tc>
                <a:extLst>
                  <a:ext uri="{0D108BD9-81ED-4DB2-BD59-A6C34878D82A}">
                    <a16:rowId xmlns:a16="http://schemas.microsoft.com/office/drawing/2014/main" val="3839054205"/>
                  </a:ext>
                </a:extLst>
              </a:tr>
            </a:tbl>
          </a:graphicData>
        </a:graphic>
      </p:graphicFrame>
    </p:spTree>
    <p:extLst>
      <p:ext uri="{BB962C8B-B14F-4D97-AF65-F5344CB8AC3E}">
        <p14:creationId xmlns:p14="http://schemas.microsoft.com/office/powerpoint/2010/main" val="966328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Diciembre - VIH ES" id="{52A58553-A014-8441-B6F4-2AD85F7E01DA}" vid="{F2982DBD-4C77-E04D-8EB5-693CB2E8F270}"/>
    </a:ext>
  </a:extLst>
</a:theme>
</file>

<file path=docProps/app.xml><?xml version="1.0" encoding="utf-8"?>
<Properties xmlns="http://schemas.openxmlformats.org/officeDocument/2006/extended-properties" xmlns:vt="http://schemas.openxmlformats.org/officeDocument/2006/docPropsVTypes">
  <TotalTime>9</TotalTime>
  <Words>504</Words>
  <Application>Microsoft Office PowerPoint</Application>
  <PresentationFormat>Widescreen</PresentationFormat>
  <Paragraphs>28</Paragraphs>
  <Slides>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Arial</vt:lpstr>
      <vt:lpstr>AvenirLTStd-Book</vt:lpstr>
      <vt:lpstr>AvenirLTStd-Medium</vt:lpstr>
      <vt:lpstr>Calibri</vt:lpstr>
      <vt:lpstr>Calibri Light</vt:lpstr>
      <vt:lpstr>Century Gothic</vt:lpstr>
      <vt:lpstr>Liberation Serif</vt:lpstr>
      <vt:lpstr>Office Theme</vt:lpstr>
      <vt:lpstr>Tema de Office</vt:lpstr>
      <vt:lpstr>Día Mundial de la Respuesta al  VIH 2019</vt:lpstr>
      <vt:lpstr> </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Día Mundial del Sida 2019</dc:title>
  <dc:creator>MARTINEZ DE MIRANDA, Celina</dc:creator>
  <cp:lastModifiedBy>MARTINEZ DE MIRANDA, Celina</cp:lastModifiedBy>
  <cp:revision>4</cp:revision>
  <dcterms:created xsi:type="dcterms:W3CDTF">2019-11-11T18:18:27Z</dcterms:created>
  <dcterms:modified xsi:type="dcterms:W3CDTF">2019-11-21T16:47:55Z</dcterms:modified>
</cp:coreProperties>
</file>