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82" r:id="rId4"/>
    <p:sldId id="284" r:id="rId5"/>
    <p:sldId id="285" r:id="rId6"/>
    <p:sldId id="283" r:id="rId7"/>
    <p:sldId id="268" r:id="rId8"/>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1" d="100"/>
          <a:sy n="121" d="100"/>
        </p:scale>
        <p:origin x="10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463CE-4343-4053-811A-AD2FDA4DBE9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21B2FB2-98E1-4071-A4DA-3E37893F7D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D5B44E01-E44C-4C3E-B27A-5F54D6F433E7}"/>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5" name="Marcador de pie de página 4">
            <a:extLst>
              <a:ext uri="{FF2B5EF4-FFF2-40B4-BE49-F238E27FC236}">
                <a16:creationId xmlns:a16="http://schemas.microsoft.com/office/drawing/2014/main" id="{BF63E697-0566-4335-B1D4-996833F3287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70D1FB5E-A810-4F98-879A-B939DEBE6CC1}"/>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121412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E588C6-D441-4EB2-B1D4-5342512793A9}"/>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3C2DEE5F-C4E3-43B1-865E-4C71CFA6953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3135C9A-7B92-48E3-95FA-1A44F08EFB89}"/>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5" name="Marcador de pie de página 4">
            <a:extLst>
              <a:ext uri="{FF2B5EF4-FFF2-40B4-BE49-F238E27FC236}">
                <a16:creationId xmlns:a16="http://schemas.microsoft.com/office/drawing/2014/main" id="{B665ABF4-FF86-4C9A-BC30-1944E4B345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1EFC84C1-ABED-4F28-A248-85A706398611}"/>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71735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7747B62-D578-4CCF-88A4-C58BCDECE87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E18CA714-59C7-4A23-8DEC-C3E4B18AB3D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CD4EF79B-B281-492F-809A-C6D9AD5C25A1}"/>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5" name="Marcador de pie de página 4">
            <a:extLst>
              <a:ext uri="{FF2B5EF4-FFF2-40B4-BE49-F238E27FC236}">
                <a16:creationId xmlns:a16="http://schemas.microsoft.com/office/drawing/2014/main" id="{4393C13C-A2CC-42B2-BE2A-A30CA61AA90B}"/>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367B4E0-6346-4814-A261-99E90FBF237B}"/>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618791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463CE-4343-4053-811A-AD2FDA4DBE90}"/>
              </a:ext>
            </a:extLst>
          </p:cNvPr>
          <p:cNvSpPr>
            <a:spLocks noGrp="1"/>
          </p:cNvSpPr>
          <p:nvPr>
            <p:ph type="ctrTitle"/>
          </p:nvPr>
        </p:nvSpPr>
        <p:spPr>
          <a:xfrm>
            <a:off x="1524000" y="1122363"/>
            <a:ext cx="9144000" cy="2387600"/>
          </a:xfrm>
        </p:spPr>
        <p:txBody>
          <a:bodyPr anchor="b"/>
          <a:lstStyle>
            <a:lvl1pPr algn="ctr">
              <a:defRPr sz="45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21B2FB2-98E1-4071-A4DA-3E37893F7D5A}"/>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60F50EE-A190-437E-A4C0-3BA1B52680BF}"/>
              </a:ext>
            </a:extLst>
          </p:cNvPr>
          <p:cNvSpPr>
            <a:spLocks noGrp="1"/>
          </p:cNvSpPr>
          <p:nvPr>
            <p:ph type="dt" sz="half" idx="10"/>
          </p:nvPr>
        </p:nvSpPr>
        <p:spPr/>
        <p:txBody>
          <a:bodyPr/>
          <a:lstStyle>
            <a:lvl1pPr>
              <a:defRPr/>
            </a:lvl1pPr>
          </a:lstStyle>
          <a:p>
            <a:pPr>
              <a:defRPr/>
            </a:pPr>
            <a:fld id="{987E24E4-8863-4B9B-8725-C0C2F1465A64}" type="datetimeFigureOut">
              <a:rPr lang="es-SV"/>
              <a:pPr>
                <a:defRPr/>
              </a:pPr>
              <a:t>19/11/2019</a:t>
            </a:fld>
            <a:endParaRPr lang="es-SV"/>
          </a:p>
        </p:txBody>
      </p:sp>
      <p:sp>
        <p:nvSpPr>
          <p:cNvPr id="5" name="Marcador de pie de página 4">
            <a:extLst>
              <a:ext uri="{FF2B5EF4-FFF2-40B4-BE49-F238E27FC236}">
                <a16:creationId xmlns:a16="http://schemas.microsoft.com/office/drawing/2014/main" id="{734583EB-8B7B-4383-9FA9-3753864EBF68}"/>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3CA8C0C6-3A9C-4210-9858-9165225EE78F}"/>
              </a:ext>
            </a:extLst>
          </p:cNvPr>
          <p:cNvSpPr>
            <a:spLocks noGrp="1"/>
          </p:cNvSpPr>
          <p:nvPr>
            <p:ph type="sldNum" sz="quarter" idx="12"/>
          </p:nvPr>
        </p:nvSpPr>
        <p:spPr/>
        <p:txBody>
          <a:bodyPr/>
          <a:lstStyle>
            <a:lvl1pPr>
              <a:defRPr/>
            </a:lvl1pPr>
          </a:lstStyle>
          <a:p>
            <a:pPr>
              <a:defRPr/>
            </a:pPr>
            <a:fld id="{7CE1C0C4-8251-4576-A4AA-F53404A3562F}" type="slidenum">
              <a:rPr lang="es-SV"/>
              <a:pPr>
                <a:defRPr/>
              </a:pPr>
              <a:t>‹Nº›</a:t>
            </a:fld>
            <a:endParaRPr lang="es-SV"/>
          </a:p>
        </p:txBody>
      </p:sp>
    </p:spTree>
    <p:extLst>
      <p:ext uri="{BB962C8B-B14F-4D97-AF65-F5344CB8AC3E}">
        <p14:creationId xmlns:p14="http://schemas.microsoft.com/office/powerpoint/2010/main" val="1964629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55F15-0CC9-44B7-A28A-A5F121EC71A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D715018C-692A-403B-9E9D-6ADF4A02A92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083DAB55-6AB8-4AA8-A3C8-8BB13FD3B9B7}"/>
              </a:ext>
            </a:extLst>
          </p:cNvPr>
          <p:cNvSpPr>
            <a:spLocks noGrp="1"/>
          </p:cNvSpPr>
          <p:nvPr>
            <p:ph type="dt" sz="half" idx="10"/>
          </p:nvPr>
        </p:nvSpPr>
        <p:spPr/>
        <p:txBody>
          <a:bodyPr/>
          <a:lstStyle>
            <a:lvl1pPr>
              <a:defRPr/>
            </a:lvl1pPr>
          </a:lstStyle>
          <a:p>
            <a:pPr>
              <a:defRPr/>
            </a:pPr>
            <a:fld id="{976316A8-64D6-4FFF-ADF2-49FEC39445D9}" type="datetimeFigureOut">
              <a:rPr lang="es-SV"/>
              <a:pPr>
                <a:defRPr/>
              </a:pPr>
              <a:t>19/11/2019</a:t>
            </a:fld>
            <a:endParaRPr lang="es-SV"/>
          </a:p>
        </p:txBody>
      </p:sp>
      <p:sp>
        <p:nvSpPr>
          <p:cNvPr id="5" name="Marcador de pie de página 4">
            <a:extLst>
              <a:ext uri="{FF2B5EF4-FFF2-40B4-BE49-F238E27FC236}">
                <a16:creationId xmlns:a16="http://schemas.microsoft.com/office/drawing/2014/main" id="{099484E2-51DC-4A63-917E-14FB515CB970}"/>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7A6160D8-E4BD-4AC0-97F5-9FC60A729686}"/>
              </a:ext>
            </a:extLst>
          </p:cNvPr>
          <p:cNvSpPr>
            <a:spLocks noGrp="1"/>
          </p:cNvSpPr>
          <p:nvPr>
            <p:ph type="sldNum" sz="quarter" idx="12"/>
          </p:nvPr>
        </p:nvSpPr>
        <p:spPr/>
        <p:txBody>
          <a:bodyPr/>
          <a:lstStyle>
            <a:lvl1pPr>
              <a:defRPr/>
            </a:lvl1pPr>
          </a:lstStyle>
          <a:p>
            <a:pPr>
              <a:defRPr/>
            </a:pPr>
            <a:fld id="{2F4C7229-96C4-44EA-9463-5D348F416C03}" type="slidenum">
              <a:rPr lang="es-SV"/>
              <a:pPr>
                <a:defRPr/>
              </a:pPr>
              <a:t>‹Nº›</a:t>
            </a:fld>
            <a:endParaRPr lang="es-SV"/>
          </a:p>
        </p:txBody>
      </p:sp>
    </p:spTree>
    <p:extLst>
      <p:ext uri="{BB962C8B-B14F-4D97-AF65-F5344CB8AC3E}">
        <p14:creationId xmlns:p14="http://schemas.microsoft.com/office/powerpoint/2010/main" val="342110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532C-4CC4-43BC-8E76-87BCC45D3EFA}"/>
              </a:ext>
            </a:extLst>
          </p:cNvPr>
          <p:cNvSpPr>
            <a:spLocks noGrp="1"/>
          </p:cNvSpPr>
          <p:nvPr>
            <p:ph type="title"/>
          </p:nvPr>
        </p:nvSpPr>
        <p:spPr>
          <a:xfrm>
            <a:off x="831851" y="1709740"/>
            <a:ext cx="10515600" cy="2852737"/>
          </a:xfrm>
        </p:spPr>
        <p:txBody>
          <a:bodyPr anchor="b"/>
          <a:lstStyle>
            <a:lvl1pPr>
              <a:defRPr sz="45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1CCFCC6F-A2D8-477A-A3E2-D1CF9BB90420}"/>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583160A-AA04-465A-991A-F1AA6FF331F4}"/>
              </a:ext>
            </a:extLst>
          </p:cNvPr>
          <p:cNvSpPr>
            <a:spLocks noGrp="1"/>
          </p:cNvSpPr>
          <p:nvPr>
            <p:ph type="dt" sz="half" idx="10"/>
          </p:nvPr>
        </p:nvSpPr>
        <p:spPr/>
        <p:txBody>
          <a:bodyPr/>
          <a:lstStyle>
            <a:lvl1pPr>
              <a:defRPr/>
            </a:lvl1pPr>
          </a:lstStyle>
          <a:p>
            <a:pPr>
              <a:defRPr/>
            </a:pPr>
            <a:fld id="{121E155A-D569-4AB5-9317-EF3E9B342A1F}" type="datetimeFigureOut">
              <a:rPr lang="es-SV"/>
              <a:pPr>
                <a:defRPr/>
              </a:pPr>
              <a:t>19/11/2019</a:t>
            </a:fld>
            <a:endParaRPr lang="es-SV"/>
          </a:p>
        </p:txBody>
      </p:sp>
      <p:sp>
        <p:nvSpPr>
          <p:cNvPr id="5" name="Marcador de pie de página 4">
            <a:extLst>
              <a:ext uri="{FF2B5EF4-FFF2-40B4-BE49-F238E27FC236}">
                <a16:creationId xmlns:a16="http://schemas.microsoft.com/office/drawing/2014/main" id="{12EC3D95-A771-4FBE-9345-1855847B40E1}"/>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8EA85ADF-E073-43A7-A504-D6BA69A1CB63}"/>
              </a:ext>
            </a:extLst>
          </p:cNvPr>
          <p:cNvSpPr>
            <a:spLocks noGrp="1"/>
          </p:cNvSpPr>
          <p:nvPr>
            <p:ph type="sldNum" sz="quarter" idx="12"/>
          </p:nvPr>
        </p:nvSpPr>
        <p:spPr/>
        <p:txBody>
          <a:bodyPr/>
          <a:lstStyle>
            <a:lvl1pPr>
              <a:defRPr/>
            </a:lvl1pPr>
          </a:lstStyle>
          <a:p>
            <a:pPr>
              <a:defRPr/>
            </a:pPr>
            <a:fld id="{CAA57274-9721-40E2-8846-ABF72D9F6979}" type="slidenum">
              <a:rPr lang="es-SV"/>
              <a:pPr>
                <a:defRPr/>
              </a:pPr>
              <a:t>‹Nº›</a:t>
            </a:fld>
            <a:endParaRPr lang="es-SV"/>
          </a:p>
        </p:txBody>
      </p:sp>
    </p:spTree>
    <p:extLst>
      <p:ext uri="{BB962C8B-B14F-4D97-AF65-F5344CB8AC3E}">
        <p14:creationId xmlns:p14="http://schemas.microsoft.com/office/powerpoint/2010/main" val="1841480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5A67A-3E4F-4DE0-BAAD-77A43704042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8377CB5C-5413-4795-B8DE-175C31138B2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1804F089-213D-4154-A3DA-566CAAB69A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3">
            <a:extLst>
              <a:ext uri="{FF2B5EF4-FFF2-40B4-BE49-F238E27FC236}">
                <a16:creationId xmlns:a16="http://schemas.microsoft.com/office/drawing/2014/main" id="{55445465-021B-4511-85CE-256208F9A376}"/>
              </a:ext>
            </a:extLst>
          </p:cNvPr>
          <p:cNvSpPr>
            <a:spLocks noGrp="1"/>
          </p:cNvSpPr>
          <p:nvPr>
            <p:ph type="dt" sz="half" idx="10"/>
          </p:nvPr>
        </p:nvSpPr>
        <p:spPr/>
        <p:txBody>
          <a:bodyPr/>
          <a:lstStyle>
            <a:lvl1pPr>
              <a:defRPr/>
            </a:lvl1pPr>
          </a:lstStyle>
          <a:p>
            <a:pPr>
              <a:defRPr/>
            </a:pPr>
            <a:fld id="{9EAE65F0-15FB-4A0E-A71D-764DF7588FF4}" type="datetimeFigureOut">
              <a:rPr lang="es-SV"/>
              <a:pPr>
                <a:defRPr/>
              </a:pPr>
              <a:t>19/11/2019</a:t>
            </a:fld>
            <a:endParaRPr lang="es-SV"/>
          </a:p>
        </p:txBody>
      </p:sp>
      <p:sp>
        <p:nvSpPr>
          <p:cNvPr id="6" name="Marcador de pie de página 4">
            <a:extLst>
              <a:ext uri="{FF2B5EF4-FFF2-40B4-BE49-F238E27FC236}">
                <a16:creationId xmlns:a16="http://schemas.microsoft.com/office/drawing/2014/main" id="{3F830780-D84D-4F70-AD73-46ACE3D37666}"/>
              </a:ext>
            </a:extLst>
          </p:cNvPr>
          <p:cNvSpPr>
            <a:spLocks noGrp="1"/>
          </p:cNvSpPr>
          <p:nvPr>
            <p:ph type="ftr" sz="quarter" idx="11"/>
          </p:nvPr>
        </p:nvSpPr>
        <p:spPr/>
        <p:txBody>
          <a:bodyPr/>
          <a:lstStyle>
            <a:lvl1pPr>
              <a:defRPr/>
            </a:lvl1pPr>
          </a:lstStyle>
          <a:p>
            <a:pPr>
              <a:defRPr/>
            </a:pPr>
            <a:endParaRPr lang="es-SV"/>
          </a:p>
        </p:txBody>
      </p:sp>
      <p:sp>
        <p:nvSpPr>
          <p:cNvPr id="7" name="Marcador de número de diapositiva 5">
            <a:extLst>
              <a:ext uri="{FF2B5EF4-FFF2-40B4-BE49-F238E27FC236}">
                <a16:creationId xmlns:a16="http://schemas.microsoft.com/office/drawing/2014/main" id="{888BDBED-9810-4834-83DF-FE2D2DF4188A}"/>
              </a:ext>
            </a:extLst>
          </p:cNvPr>
          <p:cNvSpPr>
            <a:spLocks noGrp="1"/>
          </p:cNvSpPr>
          <p:nvPr>
            <p:ph type="sldNum" sz="quarter" idx="12"/>
          </p:nvPr>
        </p:nvSpPr>
        <p:spPr/>
        <p:txBody>
          <a:bodyPr/>
          <a:lstStyle>
            <a:lvl1pPr>
              <a:defRPr/>
            </a:lvl1pPr>
          </a:lstStyle>
          <a:p>
            <a:pPr>
              <a:defRPr/>
            </a:pPr>
            <a:fld id="{E69B4869-DE34-4E67-9E04-CDC3475FCF37}" type="slidenum">
              <a:rPr lang="es-SV"/>
              <a:pPr>
                <a:defRPr/>
              </a:pPr>
              <a:t>‹Nº›</a:t>
            </a:fld>
            <a:endParaRPr lang="es-SV"/>
          </a:p>
        </p:txBody>
      </p:sp>
    </p:spTree>
    <p:extLst>
      <p:ext uri="{BB962C8B-B14F-4D97-AF65-F5344CB8AC3E}">
        <p14:creationId xmlns:p14="http://schemas.microsoft.com/office/powerpoint/2010/main" val="2183041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A1951-7D98-44B2-89F4-1DC9D35A8658}"/>
              </a:ext>
            </a:extLst>
          </p:cNvPr>
          <p:cNvSpPr>
            <a:spLocks noGrp="1"/>
          </p:cNvSpPr>
          <p:nvPr>
            <p:ph type="title"/>
          </p:nvPr>
        </p:nvSpPr>
        <p:spPr>
          <a:xfrm>
            <a:off x="839788" y="365127"/>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0CB8B969-2E73-40AE-92D5-D3DA52F687D0}"/>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4F93205-87CE-48E7-81FB-35017288A5E0}"/>
              </a:ext>
            </a:extLst>
          </p:cNvPr>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749862E4-8B0F-48A9-8EC5-68181F6245F2}"/>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64A7A6A-22A6-4584-9D44-B6C5C159D42D}"/>
              </a:ext>
            </a:extLst>
          </p:cNvPr>
          <p:cNvSpPr>
            <a:spLocks noGrp="1"/>
          </p:cNvSpPr>
          <p:nvPr>
            <p:ph sz="quarter" idx="4"/>
          </p:nvPr>
        </p:nvSpPr>
        <p:spPr>
          <a:xfrm>
            <a:off x="6172201"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3">
            <a:extLst>
              <a:ext uri="{FF2B5EF4-FFF2-40B4-BE49-F238E27FC236}">
                <a16:creationId xmlns:a16="http://schemas.microsoft.com/office/drawing/2014/main" id="{DDD76B4C-2860-425C-9B71-D8B2E5F1D43B}"/>
              </a:ext>
            </a:extLst>
          </p:cNvPr>
          <p:cNvSpPr>
            <a:spLocks noGrp="1"/>
          </p:cNvSpPr>
          <p:nvPr>
            <p:ph type="dt" sz="half" idx="10"/>
          </p:nvPr>
        </p:nvSpPr>
        <p:spPr/>
        <p:txBody>
          <a:bodyPr/>
          <a:lstStyle>
            <a:lvl1pPr>
              <a:defRPr/>
            </a:lvl1pPr>
          </a:lstStyle>
          <a:p>
            <a:pPr>
              <a:defRPr/>
            </a:pPr>
            <a:fld id="{B5FAFAE2-A950-4601-9D9C-649820D5D906}" type="datetimeFigureOut">
              <a:rPr lang="es-SV"/>
              <a:pPr>
                <a:defRPr/>
              </a:pPr>
              <a:t>19/11/2019</a:t>
            </a:fld>
            <a:endParaRPr lang="es-SV"/>
          </a:p>
        </p:txBody>
      </p:sp>
      <p:sp>
        <p:nvSpPr>
          <p:cNvPr id="8" name="Marcador de pie de página 4">
            <a:extLst>
              <a:ext uri="{FF2B5EF4-FFF2-40B4-BE49-F238E27FC236}">
                <a16:creationId xmlns:a16="http://schemas.microsoft.com/office/drawing/2014/main" id="{719A9950-E638-4295-90B0-9BE0818AFE19}"/>
              </a:ext>
            </a:extLst>
          </p:cNvPr>
          <p:cNvSpPr>
            <a:spLocks noGrp="1"/>
          </p:cNvSpPr>
          <p:nvPr>
            <p:ph type="ftr" sz="quarter" idx="11"/>
          </p:nvPr>
        </p:nvSpPr>
        <p:spPr/>
        <p:txBody>
          <a:bodyPr/>
          <a:lstStyle>
            <a:lvl1pPr>
              <a:defRPr/>
            </a:lvl1pPr>
          </a:lstStyle>
          <a:p>
            <a:pPr>
              <a:defRPr/>
            </a:pPr>
            <a:endParaRPr lang="es-SV"/>
          </a:p>
        </p:txBody>
      </p:sp>
      <p:sp>
        <p:nvSpPr>
          <p:cNvPr id="9" name="Marcador de número de diapositiva 5">
            <a:extLst>
              <a:ext uri="{FF2B5EF4-FFF2-40B4-BE49-F238E27FC236}">
                <a16:creationId xmlns:a16="http://schemas.microsoft.com/office/drawing/2014/main" id="{A2D9CC9F-978D-4857-BAD5-9925867968CC}"/>
              </a:ext>
            </a:extLst>
          </p:cNvPr>
          <p:cNvSpPr>
            <a:spLocks noGrp="1"/>
          </p:cNvSpPr>
          <p:nvPr>
            <p:ph type="sldNum" sz="quarter" idx="12"/>
          </p:nvPr>
        </p:nvSpPr>
        <p:spPr/>
        <p:txBody>
          <a:bodyPr/>
          <a:lstStyle>
            <a:lvl1pPr>
              <a:defRPr/>
            </a:lvl1pPr>
          </a:lstStyle>
          <a:p>
            <a:pPr>
              <a:defRPr/>
            </a:pPr>
            <a:fld id="{E312ABFD-8693-4059-93EC-A1E830DFB58E}" type="slidenum">
              <a:rPr lang="es-SV"/>
              <a:pPr>
                <a:defRPr/>
              </a:pPr>
              <a:t>‹Nº›</a:t>
            </a:fld>
            <a:endParaRPr lang="es-SV"/>
          </a:p>
        </p:txBody>
      </p:sp>
    </p:spTree>
    <p:extLst>
      <p:ext uri="{BB962C8B-B14F-4D97-AF65-F5344CB8AC3E}">
        <p14:creationId xmlns:p14="http://schemas.microsoft.com/office/powerpoint/2010/main" val="3812445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EC6A80-1A4C-4544-959B-0BDE7B27D44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3">
            <a:extLst>
              <a:ext uri="{FF2B5EF4-FFF2-40B4-BE49-F238E27FC236}">
                <a16:creationId xmlns:a16="http://schemas.microsoft.com/office/drawing/2014/main" id="{187C56C5-41B6-4A3B-A9FA-FCA0EF7B52C1}"/>
              </a:ext>
            </a:extLst>
          </p:cNvPr>
          <p:cNvSpPr>
            <a:spLocks noGrp="1"/>
          </p:cNvSpPr>
          <p:nvPr>
            <p:ph type="dt" sz="half" idx="10"/>
          </p:nvPr>
        </p:nvSpPr>
        <p:spPr/>
        <p:txBody>
          <a:bodyPr/>
          <a:lstStyle>
            <a:lvl1pPr>
              <a:defRPr/>
            </a:lvl1pPr>
          </a:lstStyle>
          <a:p>
            <a:pPr>
              <a:defRPr/>
            </a:pPr>
            <a:fld id="{EE9A8469-7646-4F3A-98FE-179C621C360A}" type="datetimeFigureOut">
              <a:rPr lang="es-SV"/>
              <a:pPr>
                <a:defRPr/>
              </a:pPr>
              <a:t>19/11/2019</a:t>
            </a:fld>
            <a:endParaRPr lang="es-SV"/>
          </a:p>
        </p:txBody>
      </p:sp>
      <p:sp>
        <p:nvSpPr>
          <p:cNvPr id="4" name="Marcador de pie de página 4">
            <a:extLst>
              <a:ext uri="{FF2B5EF4-FFF2-40B4-BE49-F238E27FC236}">
                <a16:creationId xmlns:a16="http://schemas.microsoft.com/office/drawing/2014/main" id="{E6A03366-8009-47AB-AF34-AFFC40B36782}"/>
              </a:ext>
            </a:extLst>
          </p:cNvPr>
          <p:cNvSpPr>
            <a:spLocks noGrp="1"/>
          </p:cNvSpPr>
          <p:nvPr>
            <p:ph type="ftr" sz="quarter" idx="11"/>
          </p:nvPr>
        </p:nvSpPr>
        <p:spPr/>
        <p:txBody>
          <a:bodyPr/>
          <a:lstStyle>
            <a:lvl1pPr>
              <a:defRPr/>
            </a:lvl1pPr>
          </a:lstStyle>
          <a:p>
            <a:pPr>
              <a:defRPr/>
            </a:pPr>
            <a:endParaRPr lang="es-SV"/>
          </a:p>
        </p:txBody>
      </p:sp>
      <p:sp>
        <p:nvSpPr>
          <p:cNvPr id="5" name="Marcador de número de diapositiva 5">
            <a:extLst>
              <a:ext uri="{FF2B5EF4-FFF2-40B4-BE49-F238E27FC236}">
                <a16:creationId xmlns:a16="http://schemas.microsoft.com/office/drawing/2014/main" id="{5CF58167-C5E8-47AA-BE99-27F919229C92}"/>
              </a:ext>
            </a:extLst>
          </p:cNvPr>
          <p:cNvSpPr>
            <a:spLocks noGrp="1"/>
          </p:cNvSpPr>
          <p:nvPr>
            <p:ph type="sldNum" sz="quarter" idx="12"/>
          </p:nvPr>
        </p:nvSpPr>
        <p:spPr/>
        <p:txBody>
          <a:bodyPr/>
          <a:lstStyle>
            <a:lvl1pPr>
              <a:defRPr/>
            </a:lvl1pPr>
          </a:lstStyle>
          <a:p>
            <a:pPr>
              <a:defRPr/>
            </a:pPr>
            <a:fld id="{F4431D14-FBCC-451C-92AC-05ADCE34DC02}" type="slidenum">
              <a:rPr lang="es-SV"/>
              <a:pPr>
                <a:defRPr/>
              </a:pPr>
              <a:t>‹Nº›</a:t>
            </a:fld>
            <a:endParaRPr lang="es-SV"/>
          </a:p>
        </p:txBody>
      </p:sp>
    </p:spTree>
    <p:extLst>
      <p:ext uri="{BB962C8B-B14F-4D97-AF65-F5344CB8AC3E}">
        <p14:creationId xmlns:p14="http://schemas.microsoft.com/office/powerpoint/2010/main" val="1194311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16:creationId xmlns:a16="http://schemas.microsoft.com/office/drawing/2014/main" id="{72827CDC-2A42-4F94-B120-AE3A568A741A}"/>
              </a:ext>
            </a:extLst>
          </p:cNvPr>
          <p:cNvSpPr>
            <a:spLocks noGrp="1"/>
          </p:cNvSpPr>
          <p:nvPr>
            <p:ph type="dt" sz="half" idx="10"/>
          </p:nvPr>
        </p:nvSpPr>
        <p:spPr/>
        <p:txBody>
          <a:bodyPr/>
          <a:lstStyle>
            <a:lvl1pPr>
              <a:defRPr/>
            </a:lvl1pPr>
          </a:lstStyle>
          <a:p>
            <a:pPr>
              <a:defRPr/>
            </a:pPr>
            <a:fld id="{648F1EBF-7F75-402F-9F69-7FB3E426DFEC}" type="datetimeFigureOut">
              <a:rPr lang="es-SV"/>
              <a:pPr>
                <a:defRPr/>
              </a:pPr>
              <a:t>19/11/2019</a:t>
            </a:fld>
            <a:endParaRPr lang="es-SV"/>
          </a:p>
        </p:txBody>
      </p:sp>
      <p:sp>
        <p:nvSpPr>
          <p:cNvPr id="3" name="Marcador de pie de página 4">
            <a:extLst>
              <a:ext uri="{FF2B5EF4-FFF2-40B4-BE49-F238E27FC236}">
                <a16:creationId xmlns:a16="http://schemas.microsoft.com/office/drawing/2014/main" id="{DEA817C9-05BB-4256-A140-D5EFC5F6ED1F}"/>
              </a:ext>
            </a:extLst>
          </p:cNvPr>
          <p:cNvSpPr>
            <a:spLocks noGrp="1"/>
          </p:cNvSpPr>
          <p:nvPr>
            <p:ph type="ftr" sz="quarter" idx="11"/>
          </p:nvPr>
        </p:nvSpPr>
        <p:spPr/>
        <p:txBody>
          <a:bodyPr/>
          <a:lstStyle>
            <a:lvl1pPr>
              <a:defRPr/>
            </a:lvl1pPr>
          </a:lstStyle>
          <a:p>
            <a:pPr>
              <a:defRPr/>
            </a:pPr>
            <a:endParaRPr lang="es-SV"/>
          </a:p>
        </p:txBody>
      </p:sp>
      <p:sp>
        <p:nvSpPr>
          <p:cNvPr id="4" name="Marcador de número de diapositiva 5">
            <a:extLst>
              <a:ext uri="{FF2B5EF4-FFF2-40B4-BE49-F238E27FC236}">
                <a16:creationId xmlns:a16="http://schemas.microsoft.com/office/drawing/2014/main" id="{41253741-1350-48A5-A563-B5D120FB4D71}"/>
              </a:ext>
            </a:extLst>
          </p:cNvPr>
          <p:cNvSpPr>
            <a:spLocks noGrp="1"/>
          </p:cNvSpPr>
          <p:nvPr>
            <p:ph type="sldNum" sz="quarter" idx="12"/>
          </p:nvPr>
        </p:nvSpPr>
        <p:spPr/>
        <p:txBody>
          <a:bodyPr/>
          <a:lstStyle>
            <a:lvl1pPr>
              <a:defRPr/>
            </a:lvl1pPr>
          </a:lstStyle>
          <a:p>
            <a:pPr>
              <a:defRPr/>
            </a:pPr>
            <a:fld id="{90650D88-97EF-4348-B259-357FBBDF0193}" type="slidenum">
              <a:rPr lang="es-SV"/>
              <a:pPr>
                <a:defRPr/>
              </a:pPr>
              <a:t>‹Nº›</a:t>
            </a:fld>
            <a:endParaRPr lang="es-SV"/>
          </a:p>
        </p:txBody>
      </p:sp>
    </p:spTree>
    <p:extLst>
      <p:ext uri="{BB962C8B-B14F-4D97-AF65-F5344CB8AC3E}">
        <p14:creationId xmlns:p14="http://schemas.microsoft.com/office/powerpoint/2010/main" val="2504742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51D2C-CFEA-4258-8FC8-ED050B95419D}"/>
              </a:ext>
            </a:extLst>
          </p:cNvPr>
          <p:cNvSpPr>
            <a:spLocks noGrp="1"/>
          </p:cNvSpPr>
          <p:nvPr>
            <p:ph type="title"/>
          </p:nvPr>
        </p:nvSpPr>
        <p:spPr>
          <a:xfrm>
            <a:off x="839788" y="457200"/>
            <a:ext cx="3932237" cy="1600200"/>
          </a:xfrm>
        </p:spPr>
        <p:txBody>
          <a:bodyPr anchor="b"/>
          <a:lstStyle>
            <a:lvl1pPr>
              <a:defRPr sz="24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5150EAA8-1797-4427-BED4-60EFE31A1D5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0E230068-EBCF-4DC7-9B8E-538611727BA1}"/>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18DBB241-B627-4693-80D8-8CD013A56CA9}"/>
              </a:ext>
            </a:extLst>
          </p:cNvPr>
          <p:cNvSpPr>
            <a:spLocks noGrp="1"/>
          </p:cNvSpPr>
          <p:nvPr>
            <p:ph type="dt" sz="half" idx="10"/>
          </p:nvPr>
        </p:nvSpPr>
        <p:spPr/>
        <p:txBody>
          <a:bodyPr/>
          <a:lstStyle>
            <a:lvl1pPr>
              <a:defRPr/>
            </a:lvl1pPr>
          </a:lstStyle>
          <a:p>
            <a:pPr>
              <a:defRPr/>
            </a:pPr>
            <a:fld id="{F3C69EF3-855F-40C8-AAE9-D16EC02C37D5}" type="datetimeFigureOut">
              <a:rPr lang="es-SV"/>
              <a:pPr>
                <a:defRPr/>
              </a:pPr>
              <a:t>19/11/2019</a:t>
            </a:fld>
            <a:endParaRPr lang="es-SV"/>
          </a:p>
        </p:txBody>
      </p:sp>
      <p:sp>
        <p:nvSpPr>
          <p:cNvPr id="6" name="Marcador de pie de página 4">
            <a:extLst>
              <a:ext uri="{FF2B5EF4-FFF2-40B4-BE49-F238E27FC236}">
                <a16:creationId xmlns:a16="http://schemas.microsoft.com/office/drawing/2014/main" id="{1039B7C6-6DDF-4D48-BF30-09581ECD04E5}"/>
              </a:ext>
            </a:extLst>
          </p:cNvPr>
          <p:cNvSpPr>
            <a:spLocks noGrp="1"/>
          </p:cNvSpPr>
          <p:nvPr>
            <p:ph type="ftr" sz="quarter" idx="11"/>
          </p:nvPr>
        </p:nvSpPr>
        <p:spPr/>
        <p:txBody>
          <a:bodyPr/>
          <a:lstStyle>
            <a:lvl1pPr>
              <a:defRPr/>
            </a:lvl1pPr>
          </a:lstStyle>
          <a:p>
            <a:pPr>
              <a:defRPr/>
            </a:pPr>
            <a:endParaRPr lang="es-SV"/>
          </a:p>
        </p:txBody>
      </p:sp>
      <p:sp>
        <p:nvSpPr>
          <p:cNvPr id="7" name="Marcador de número de diapositiva 5">
            <a:extLst>
              <a:ext uri="{FF2B5EF4-FFF2-40B4-BE49-F238E27FC236}">
                <a16:creationId xmlns:a16="http://schemas.microsoft.com/office/drawing/2014/main" id="{B0BDDF76-444F-4384-B08D-9C46C338A309}"/>
              </a:ext>
            </a:extLst>
          </p:cNvPr>
          <p:cNvSpPr>
            <a:spLocks noGrp="1"/>
          </p:cNvSpPr>
          <p:nvPr>
            <p:ph type="sldNum" sz="quarter" idx="12"/>
          </p:nvPr>
        </p:nvSpPr>
        <p:spPr/>
        <p:txBody>
          <a:bodyPr/>
          <a:lstStyle>
            <a:lvl1pPr>
              <a:defRPr/>
            </a:lvl1pPr>
          </a:lstStyle>
          <a:p>
            <a:pPr>
              <a:defRPr/>
            </a:pPr>
            <a:fld id="{3C90A6CF-A49E-42D4-B691-DB6624A8AAE4}" type="slidenum">
              <a:rPr lang="es-SV"/>
              <a:pPr>
                <a:defRPr/>
              </a:pPr>
              <a:t>‹Nº›</a:t>
            </a:fld>
            <a:endParaRPr lang="es-SV"/>
          </a:p>
        </p:txBody>
      </p:sp>
    </p:spTree>
    <p:extLst>
      <p:ext uri="{BB962C8B-B14F-4D97-AF65-F5344CB8AC3E}">
        <p14:creationId xmlns:p14="http://schemas.microsoft.com/office/powerpoint/2010/main" val="3439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55F15-0CC9-44B7-A28A-A5F121EC71A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D715018C-692A-403B-9E9D-6ADF4A02A92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4A5341F-BBED-4782-8F31-AE821056E43D}"/>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5" name="Marcador de pie de página 4">
            <a:extLst>
              <a:ext uri="{FF2B5EF4-FFF2-40B4-BE49-F238E27FC236}">
                <a16:creationId xmlns:a16="http://schemas.microsoft.com/office/drawing/2014/main" id="{D5F2BEE8-5F6A-4C6A-8921-675200A7A191}"/>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58D82E14-7727-4CB2-B4FA-9AA01E0706BB}"/>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3356341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3CC90-7F49-4599-9401-1808CFE03101}"/>
              </a:ext>
            </a:extLst>
          </p:cNvPr>
          <p:cNvSpPr>
            <a:spLocks noGrp="1"/>
          </p:cNvSpPr>
          <p:nvPr>
            <p:ph type="title"/>
          </p:nvPr>
        </p:nvSpPr>
        <p:spPr>
          <a:xfrm>
            <a:off x="839788" y="457200"/>
            <a:ext cx="3932237" cy="1600200"/>
          </a:xfrm>
        </p:spPr>
        <p:txBody>
          <a:bodyPr anchor="b"/>
          <a:lstStyle>
            <a:lvl1pPr>
              <a:defRPr sz="24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9C3DFCB4-8639-4580-B214-611898D6A0F1}"/>
              </a:ext>
            </a:extLst>
          </p:cNvPr>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SV" noProof="0"/>
          </a:p>
        </p:txBody>
      </p:sp>
      <p:sp>
        <p:nvSpPr>
          <p:cNvPr id="4" name="Marcador de texto 3">
            <a:extLst>
              <a:ext uri="{FF2B5EF4-FFF2-40B4-BE49-F238E27FC236}">
                <a16:creationId xmlns:a16="http://schemas.microsoft.com/office/drawing/2014/main" id="{DD13CC69-FEFB-4F46-B8BC-6AF85C56B85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5D484056-3821-4C35-B8ED-E4A30D9B5408}"/>
              </a:ext>
            </a:extLst>
          </p:cNvPr>
          <p:cNvSpPr>
            <a:spLocks noGrp="1"/>
          </p:cNvSpPr>
          <p:nvPr>
            <p:ph type="dt" sz="half" idx="10"/>
          </p:nvPr>
        </p:nvSpPr>
        <p:spPr/>
        <p:txBody>
          <a:bodyPr/>
          <a:lstStyle>
            <a:lvl1pPr>
              <a:defRPr/>
            </a:lvl1pPr>
          </a:lstStyle>
          <a:p>
            <a:pPr>
              <a:defRPr/>
            </a:pPr>
            <a:fld id="{B981F752-12E3-423B-8440-E72A3E13E35D}" type="datetimeFigureOut">
              <a:rPr lang="es-SV"/>
              <a:pPr>
                <a:defRPr/>
              </a:pPr>
              <a:t>19/11/2019</a:t>
            </a:fld>
            <a:endParaRPr lang="es-SV"/>
          </a:p>
        </p:txBody>
      </p:sp>
      <p:sp>
        <p:nvSpPr>
          <p:cNvPr id="6" name="Marcador de pie de página 4">
            <a:extLst>
              <a:ext uri="{FF2B5EF4-FFF2-40B4-BE49-F238E27FC236}">
                <a16:creationId xmlns:a16="http://schemas.microsoft.com/office/drawing/2014/main" id="{22568249-C3D2-4B6F-823B-596DD4042180}"/>
              </a:ext>
            </a:extLst>
          </p:cNvPr>
          <p:cNvSpPr>
            <a:spLocks noGrp="1"/>
          </p:cNvSpPr>
          <p:nvPr>
            <p:ph type="ftr" sz="quarter" idx="11"/>
          </p:nvPr>
        </p:nvSpPr>
        <p:spPr/>
        <p:txBody>
          <a:bodyPr/>
          <a:lstStyle>
            <a:lvl1pPr>
              <a:defRPr/>
            </a:lvl1pPr>
          </a:lstStyle>
          <a:p>
            <a:pPr>
              <a:defRPr/>
            </a:pPr>
            <a:endParaRPr lang="es-SV"/>
          </a:p>
        </p:txBody>
      </p:sp>
      <p:sp>
        <p:nvSpPr>
          <p:cNvPr id="7" name="Marcador de número de diapositiva 5">
            <a:extLst>
              <a:ext uri="{FF2B5EF4-FFF2-40B4-BE49-F238E27FC236}">
                <a16:creationId xmlns:a16="http://schemas.microsoft.com/office/drawing/2014/main" id="{D3507CBD-D708-462C-A026-986D2C96B1D4}"/>
              </a:ext>
            </a:extLst>
          </p:cNvPr>
          <p:cNvSpPr>
            <a:spLocks noGrp="1"/>
          </p:cNvSpPr>
          <p:nvPr>
            <p:ph type="sldNum" sz="quarter" idx="12"/>
          </p:nvPr>
        </p:nvSpPr>
        <p:spPr/>
        <p:txBody>
          <a:bodyPr/>
          <a:lstStyle>
            <a:lvl1pPr>
              <a:defRPr/>
            </a:lvl1pPr>
          </a:lstStyle>
          <a:p>
            <a:pPr>
              <a:defRPr/>
            </a:pPr>
            <a:fld id="{748FF7FF-6A4F-4EDD-83A0-E0D76CC0F7D4}" type="slidenum">
              <a:rPr lang="es-SV"/>
              <a:pPr>
                <a:defRPr/>
              </a:pPr>
              <a:t>‹Nº›</a:t>
            </a:fld>
            <a:endParaRPr lang="es-SV"/>
          </a:p>
        </p:txBody>
      </p:sp>
    </p:spTree>
    <p:extLst>
      <p:ext uri="{BB962C8B-B14F-4D97-AF65-F5344CB8AC3E}">
        <p14:creationId xmlns:p14="http://schemas.microsoft.com/office/powerpoint/2010/main" val="3533191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E588C6-D441-4EB2-B1D4-5342512793A9}"/>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3C2DEE5F-C4E3-43B1-865E-4C71CFA6953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51994F4-63C9-4EB8-972C-7492A34EB384}"/>
              </a:ext>
            </a:extLst>
          </p:cNvPr>
          <p:cNvSpPr>
            <a:spLocks noGrp="1"/>
          </p:cNvSpPr>
          <p:nvPr>
            <p:ph type="dt" sz="half" idx="10"/>
          </p:nvPr>
        </p:nvSpPr>
        <p:spPr/>
        <p:txBody>
          <a:bodyPr/>
          <a:lstStyle>
            <a:lvl1pPr>
              <a:defRPr/>
            </a:lvl1pPr>
          </a:lstStyle>
          <a:p>
            <a:pPr>
              <a:defRPr/>
            </a:pPr>
            <a:fld id="{D32230F6-5DA1-4409-B890-5031D2F67D55}" type="datetimeFigureOut">
              <a:rPr lang="es-SV"/>
              <a:pPr>
                <a:defRPr/>
              </a:pPr>
              <a:t>19/11/2019</a:t>
            </a:fld>
            <a:endParaRPr lang="es-SV"/>
          </a:p>
        </p:txBody>
      </p:sp>
      <p:sp>
        <p:nvSpPr>
          <p:cNvPr id="5" name="Marcador de pie de página 4">
            <a:extLst>
              <a:ext uri="{FF2B5EF4-FFF2-40B4-BE49-F238E27FC236}">
                <a16:creationId xmlns:a16="http://schemas.microsoft.com/office/drawing/2014/main" id="{B2A149A1-725E-4922-AF07-4B2BAA7BA0B1}"/>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EC7EB61A-3B19-49D3-9BAA-61D471C79362}"/>
              </a:ext>
            </a:extLst>
          </p:cNvPr>
          <p:cNvSpPr>
            <a:spLocks noGrp="1"/>
          </p:cNvSpPr>
          <p:nvPr>
            <p:ph type="sldNum" sz="quarter" idx="12"/>
          </p:nvPr>
        </p:nvSpPr>
        <p:spPr/>
        <p:txBody>
          <a:bodyPr/>
          <a:lstStyle>
            <a:lvl1pPr>
              <a:defRPr/>
            </a:lvl1pPr>
          </a:lstStyle>
          <a:p>
            <a:pPr>
              <a:defRPr/>
            </a:pPr>
            <a:fld id="{2859111F-7B72-4AAD-93B4-78D8C14AD147}" type="slidenum">
              <a:rPr lang="es-SV"/>
              <a:pPr>
                <a:defRPr/>
              </a:pPr>
              <a:t>‹Nº›</a:t>
            </a:fld>
            <a:endParaRPr lang="es-SV"/>
          </a:p>
        </p:txBody>
      </p:sp>
    </p:spTree>
    <p:extLst>
      <p:ext uri="{BB962C8B-B14F-4D97-AF65-F5344CB8AC3E}">
        <p14:creationId xmlns:p14="http://schemas.microsoft.com/office/powerpoint/2010/main" val="2037259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7747B62-D578-4CCF-88A4-C58BCDECE873}"/>
              </a:ext>
            </a:extLst>
          </p:cNvPr>
          <p:cNvSpPr>
            <a:spLocks noGrp="1"/>
          </p:cNvSpPr>
          <p:nvPr>
            <p:ph type="title" orient="vert"/>
          </p:nvPr>
        </p:nvSpPr>
        <p:spPr>
          <a:xfrm>
            <a:off x="8724901"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E18CA714-59C7-4A23-8DEC-C3E4B18AB3D3}"/>
              </a:ext>
            </a:extLst>
          </p:cNvPr>
          <p:cNvSpPr>
            <a:spLocks noGrp="1"/>
          </p:cNvSpPr>
          <p:nvPr>
            <p:ph type="body" orient="vert" idx="1"/>
          </p:nvPr>
        </p:nvSpPr>
        <p:spPr>
          <a:xfrm>
            <a:off x="838201"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A0240FC7-FDFB-4831-91DC-86FF4541A2D5}"/>
              </a:ext>
            </a:extLst>
          </p:cNvPr>
          <p:cNvSpPr>
            <a:spLocks noGrp="1"/>
          </p:cNvSpPr>
          <p:nvPr>
            <p:ph type="dt" sz="half" idx="10"/>
          </p:nvPr>
        </p:nvSpPr>
        <p:spPr/>
        <p:txBody>
          <a:bodyPr/>
          <a:lstStyle>
            <a:lvl1pPr>
              <a:defRPr/>
            </a:lvl1pPr>
          </a:lstStyle>
          <a:p>
            <a:pPr>
              <a:defRPr/>
            </a:pPr>
            <a:fld id="{2F33F9D0-13CA-4031-BB8A-C13CD046324E}" type="datetimeFigureOut">
              <a:rPr lang="es-SV"/>
              <a:pPr>
                <a:defRPr/>
              </a:pPr>
              <a:t>19/11/2019</a:t>
            </a:fld>
            <a:endParaRPr lang="es-SV"/>
          </a:p>
        </p:txBody>
      </p:sp>
      <p:sp>
        <p:nvSpPr>
          <p:cNvPr id="5" name="Marcador de pie de página 4">
            <a:extLst>
              <a:ext uri="{FF2B5EF4-FFF2-40B4-BE49-F238E27FC236}">
                <a16:creationId xmlns:a16="http://schemas.microsoft.com/office/drawing/2014/main" id="{374AEAAB-F798-434A-8FAC-A5EDBF148FE2}"/>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971AB76D-AFF3-49FB-B39A-231DE9B86DCA}"/>
              </a:ext>
            </a:extLst>
          </p:cNvPr>
          <p:cNvSpPr>
            <a:spLocks noGrp="1"/>
          </p:cNvSpPr>
          <p:nvPr>
            <p:ph type="sldNum" sz="quarter" idx="12"/>
          </p:nvPr>
        </p:nvSpPr>
        <p:spPr/>
        <p:txBody>
          <a:bodyPr/>
          <a:lstStyle>
            <a:lvl1pPr>
              <a:defRPr/>
            </a:lvl1pPr>
          </a:lstStyle>
          <a:p>
            <a:pPr>
              <a:defRPr/>
            </a:pPr>
            <a:fld id="{E1A49E94-8799-4410-A13A-57AC58D2DD1B}" type="slidenum">
              <a:rPr lang="es-SV"/>
              <a:pPr>
                <a:defRPr/>
              </a:pPr>
              <a:t>‹Nº›</a:t>
            </a:fld>
            <a:endParaRPr lang="es-SV"/>
          </a:p>
        </p:txBody>
      </p:sp>
    </p:spTree>
    <p:extLst>
      <p:ext uri="{BB962C8B-B14F-4D97-AF65-F5344CB8AC3E}">
        <p14:creationId xmlns:p14="http://schemas.microsoft.com/office/powerpoint/2010/main" val="148450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532C-4CC4-43BC-8E76-87BCC45D3EF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1CCFCC6F-A2D8-477A-A3E2-D1CF9BB904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DF95428-1B5C-4953-9382-437EFA1ECF7C}"/>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5" name="Marcador de pie de página 4">
            <a:extLst>
              <a:ext uri="{FF2B5EF4-FFF2-40B4-BE49-F238E27FC236}">
                <a16:creationId xmlns:a16="http://schemas.microsoft.com/office/drawing/2014/main" id="{5237FF91-017F-4E31-8BA2-830E2088B7A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B1046CC-3758-4C25-93A9-D6A3B5FCE4D0}"/>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173793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5A67A-3E4F-4DE0-BAAD-77A43704042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8377CB5C-5413-4795-B8DE-175C31138B2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1804F089-213D-4154-A3DA-566CAAB69A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824B61E1-59B5-40C0-8EB2-A8834117C367}"/>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6" name="Marcador de pie de página 5">
            <a:extLst>
              <a:ext uri="{FF2B5EF4-FFF2-40B4-BE49-F238E27FC236}">
                <a16:creationId xmlns:a16="http://schemas.microsoft.com/office/drawing/2014/main" id="{18194C04-0DEA-4F17-834D-68221607D4F9}"/>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750128C-A57A-4B2F-B370-4FDB3F052A90}"/>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346511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A1951-7D98-44B2-89F4-1DC9D35A865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0CB8B969-2E73-40AE-92D5-D3DA52F68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4F93205-87CE-48E7-81FB-35017288A5E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749862E4-8B0F-48A9-8EC5-68181F6245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64A7A6A-22A6-4584-9D44-B6C5C159D42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65797755-214F-4F22-85D3-0F44F30E8960}"/>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8" name="Marcador de pie de página 7">
            <a:extLst>
              <a:ext uri="{FF2B5EF4-FFF2-40B4-BE49-F238E27FC236}">
                <a16:creationId xmlns:a16="http://schemas.microsoft.com/office/drawing/2014/main" id="{E8D34384-5916-4F7B-B0A5-BD165FEE11C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5ECCAE2C-1728-4FEF-94AC-5436F93C188F}"/>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38690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EC6A80-1A4C-4544-959B-0BDE7B27D44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6CE98397-7150-432E-A820-8E7937806441}"/>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4" name="Marcador de pie de página 3">
            <a:extLst>
              <a:ext uri="{FF2B5EF4-FFF2-40B4-BE49-F238E27FC236}">
                <a16:creationId xmlns:a16="http://schemas.microsoft.com/office/drawing/2014/main" id="{BC68E4E0-7F61-458E-882C-CF1E4FB8E92D}"/>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A81BE09F-1696-4809-96C1-42472D08FD9A}"/>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51554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DBD6FC-6897-457C-9563-D05311F8F83D}"/>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3" name="Marcador de pie de página 2">
            <a:extLst>
              <a:ext uri="{FF2B5EF4-FFF2-40B4-BE49-F238E27FC236}">
                <a16:creationId xmlns:a16="http://schemas.microsoft.com/office/drawing/2014/main" id="{2D5EE12D-8ED5-4B29-A9BE-5456FB6D9ECD}"/>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5730AC4F-296B-4F53-932F-2001EB2B84EC}"/>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43397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51D2C-CFEA-4258-8FC8-ED050B95419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5150EAA8-1797-4427-BED4-60EFE31A1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0E230068-EBCF-4DC7-9B8E-538611727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CD0282-3BDF-400B-8387-C093D86271D7}"/>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6" name="Marcador de pie de página 5">
            <a:extLst>
              <a:ext uri="{FF2B5EF4-FFF2-40B4-BE49-F238E27FC236}">
                <a16:creationId xmlns:a16="http://schemas.microsoft.com/office/drawing/2014/main" id="{1C714660-DC83-441B-BF06-8A090D3E033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46E6DB6-69B4-48A3-AE6D-277069073AED}"/>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31939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3CC90-7F49-4599-9401-1808CFE0310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9C3DFCB4-8639-4580-B214-611898D6A0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13CC69-FEFB-4F46-B8BC-6AF85C56B8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0DA542-207F-4642-85A1-B366ABBD9554}"/>
              </a:ext>
            </a:extLst>
          </p:cNvPr>
          <p:cNvSpPr>
            <a:spLocks noGrp="1"/>
          </p:cNvSpPr>
          <p:nvPr>
            <p:ph type="dt" sz="half" idx="10"/>
          </p:nvPr>
        </p:nvSpPr>
        <p:spPr/>
        <p:txBody>
          <a:bodyPr/>
          <a:lstStyle/>
          <a:p>
            <a:fld id="{7829B477-CB78-4D88-9C86-5F07C5E75C2F}" type="datetimeFigureOut">
              <a:rPr lang="es-SV" smtClean="0"/>
              <a:t>19/11/2019</a:t>
            </a:fld>
            <a:endParaRPr lang="es-SV"/>
          </a:p>
        </p:txBody>
      </p:sp>
      <p:sp>
        <p:nvSpPr>
          <p:cNvPr id="6" name="Marcador de pie de página 5">
            <a:extLst>
              <a:ext uri="{FF2B5EF4-FFF2-40B4-BE49-F238E27FC236}">
                <a16:creationId xmlns:a16="http://schemas.microsoft.com/office/drawing/2014/main" id="{22722234-F110-41D7-88C7-9812015CF225}"/>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F705F48C-1FDD-4126-AF53-27D3E01151BA}"/>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06208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7BA01E0-FEF9-4DD5-A05C-D426B7068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371BFE1C-9253-42A8-AD3C-618B09187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13737E2-0B8E-400D-94DB-71BA9032D7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9B477-CB78-4D88-9C86-5F07C5E75C2F}" type="datetimeFigureOut">
              <a:rPr lang="es-SV" smtClean="0"/>
              <a:t>19/11/2019</a:t>
            </a:fld>
            <a:endParaRPr lang="es-SV"/>
          </a:p>
        </p:txBody>
      </p:sp>
      <p:sp>
        <p:nvSpPr>
          <p:cNvPr id="5" name="Marcador de pie de página 4">
            <a:extLst>
              <a:ext uri="{FF2B5EF4-FFF2-40B4-BE49-F238E27FC236}">
                <a16:creationId xmlns:a16="http://schemas.microsoft.com/office/drawing/2014/main" id="{536E1AE3-210F-40AC-AE53-814153747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0F3CEC54-8346-47A3-90DB-A99D366932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C8A6F-1865-49F3-B46F-26AE037AE7E6}" type="slidenum">
              <a:rPr lang="es-SV" smtClean="0"/>
              <a:t>‹Nº›</a:t>
            </a:fld>
            <a:endParaRPr lang="es-SV"/>
          </a:p>
        </p:txBody>
      </p:sp>
    </p:spTree>
    <p:extLst>
      <p:ext uri="{BB962C8B-B14F-4D97-AF65-F5344CB8AC3E}">
        <p14:creationId xmlns:p14="http://schemas.microsoft.com/office/powerpoint/2010/main" val="82543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arcador de título 1">
            <a:extLst>
              <a:ext uri="{FF2B5EF4-FFF2-40B4-BE49-F238E27FC236}">
                <a16:creationId xmlns:a16="http://schemas.microsoft.com/office/drawing/2014/main" id="{0311EAB9-5207-4F53-B5DD-5A89469F3218}"/>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2051" name="Marcador de texto 2">
            <a:extLst>
              <a:ext uri="{FF2B5EF4-FFF2-40B4-BE49-F238E27FC236}">
                <a16:creationId xmlns:a16="http://schemas.microsoft.com/office/drawing/2014/main" id="{EB82F508-6AA4-49D0-8625-D3351027ABD7}"/>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SV"/>
              <a:t>Haga clic para modificar los estilos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Marcador de fecha 3">
            <a:extLst>
              <a:ext uri="{FF2B5EF4-FFF2-40B4-BE49-F238E27FC236}">
                <a16:creationId xmlns:a16="http://schemas.microsoft.com/office/drawing/2014/main" id="{813737E2-0B8E-400D-94DB-71BA9032D782}"/>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C138BE5-223D-402F-BB0C-5B02570BB368}" type="datetimeFigureOut">
              <a:rPr lang="es-SV"/>
              <a:pPr>
                <a:defRPr/>
              </a:pPr>
              <a:t>19/11/2019</a:t>
            </a:fld>
            <a:endParaRPr lang="es-SV"/>
          </a:p>
        </p:txBody>
      </p:sp>
      <p:sp>
        <p:nvSpPr>
          <p:cNvPr id="5" name="Marcador de pie de página 4">
            <a:extLst>
              <a:ext uri="{FF2B5EF4-FFF2-40B4-BE49-F238E27FC236}">
                <a16:creationId xmlns:a16="http://schemas.microsoft.com/office/drawing/2014/main" id="{536E1AE3-210F-40AC-AE53-8141537479E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SV"/>
          </a:p>
        </p:txBody>
      </p:sp>
      <p:sp>
        <p:nvSpPr>
          <p:cNvPr id="6" name="Marcador de número de diapositiva 5">
            <a:extLst>
              <a:ext uri="{FF2B5EF4-FFF2-40B4-BE49-F238E27FC236}">
                <a16:creationId xmlns:a16="http://schemas.microsoft.com/office/drawing/2014/main" id="{0F3CEC54-8346-47A3-90DB-A99D36693274}"/>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808717A-1FC3-4606-B921-FC551543B4AD}" type="slidenum">
              <a:rPr lang="es-SV"/>
              <a:pPr>
                <a:defRPr/>
              </a:pPr>
              <a:t>‹Nº›</a:t>
            </a:fld>
            <a:endParaRPr lang="es-SV"/>
          </a:p>
        </p:txBody>
      </p:sp>
    </p:spTree>
    <p:extLst>
      <p:ext uri="{BB962C8B-B14F-4D97-AF65-F5344CB8AC3E}">
        <p14:creationId xmlns:p14="http://schemas.microsoft.com/office/powerpoint/2010/main" val="720508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S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mcpelsalvador.org.sv/"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www.facebook.com/MCPES200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1ED02B1-1BC5-458F-9994-627281CFE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23691"/>
            <a:ext cx="12192000" cy="19343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B809A31-346A-4411-A0FC-51CF212315CF}"/>
              </a:ext>
            </a:extLst>
          </p:cNvPr>
          <p:cNvSpPr>
            <a:spLocks noGrp="1"/>
          </p:cNvSpPr>
          <p:nvPr>
            <p:ph type="title"/>
          </p:nvPr>
        </p:nvSpPr>
        <p:spPr>
          <a:xfrm>
            <a:off x="2231136" y="4388020"/>
            <a:ext cx="7729728" cy="1188720"/>
          </a:xfrm>
          <a:solidFill>
            <a:schemeClr val="bg1"/>
          </a:solidFill>
          <a:ln w="31750">
            <a:solidFill>
              <a:schemeClr val="tx1">
                <a:lumMod val="75000"/>
                <a:lumOff val="25000"/>
              </a:schemeClr>
            </a:solidFill>
          </a:ln>
        </p:spPr>
        <p:txBody>
          <a:bodyPr vert="horz" lIns="91440" tIns="45720" rIns="91440" bIns="45720" rtlCol="0" anchor="ctr">
            <a:normAutofit/>
          </a:bodyPr>
          <a:lstStyle/>
          <a:p>
            <a:pPr algn="ctr"/>
            <a:r>
              <a:rPr lang="en-US" sz="3600" b="1" kern="1200" dirty="0">
                <a:solidFill>
                  <a:schemeClr val="tx1"/>
                </a:solidFill>
                <a:latin typeface="+mj-lt"/>
                <a:ea typeface="+mj-ea"/>
                <a:cs typeface="+mj-cs"/>
              </a:rPr>
              <a:t>Evaluación de desempeño del MCP-ES</a:t>
            </a:r>
            <a:br>
              <a:rPr lang="en-US" sz="3600" b="1" kern="1200" dirty="0">
                <a:solidFill>
                  <a:schemeClr val="tx1"/>
                </a:solidFill>
                <a:latin typeface="+mj-lt"/>
                <a:ea typeface="+mj-ea"/>
                <a:cs typeface="+mj-cs"/>
              </a:rPr>
            </a:br>
            <a:r>
              <a:rPr lang="en-US" sz="3600" b="1" kern="1200" dirty="0">
                <a:solidFill>
                  <a:schemeClr val="tx1"/>
                </a:solidFill>
                <a:latin typeface="+mj-lt"/>
                <a:ea typeface="+mj-ea"/>
                <a:cs typeface="+mj-cs"/>
              </a:rPr>
              <a:t>Año 2019</a:t>
            </a:r>
          </a:p>
        </p:txBody>
      </p:sp>
      <p:pic>
        <p:nvPicPr>
          <p:cNvPr id="5" name="Marcador de contenido 4">
            <a:extLst>
              <a:ext uri="{FF2B5EF4-FFF2-40B4-BE49-F238E27FC236}">
                <a16:creationId xmlns:a16="http://schemas.microsoft.com/office/drawing/2014/main" id="{B1161E91-6C29-4C86-AFAA-84BC4B6E91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1136" y="1191966"/>
            <a:ext cx="7729728" cy="2647433"/>
          </a:xfrm>
          <a:prstGeom prst="rect">
            <a:avLst/>
          </a:prstGeom>
        </p:spPr>
      </p:pic>
      <p:sp>
        <p:nvSpPr>
          <p:cNvPr id="3" name="CuadroTexto 2">
            <a:extLst>
              <a:ext uri="{FF2B5EF4-FFF2-40B4-BE49-F238E27FC236}">
                <a16:creationId xmlns:a16="http://schemas.microsoft.com/office/drawing/2014/main" id="{BBBE5349-D6CE-486B-8F24-8A085C318824}"/>
              </a:ext>
            </a:extLst>
          </p:cNvPr>
          <p:cNvSpPr txBox="1"/>
          <p:nvPr/>
        </p:nvSpPr>
        <p:spPr>
          <a:xfrm>
            <a:off x="4622231" y="5789245"/>
            <a:ext cx="2947538" cy="646331"/>
          </a:xfrm>
          <a:prstGeom prst="rect">
            <a:avLst/>
          </a:prstGeom>
          <a:noFill/>
        </p:spPr>
        <p:txBody>
          <a:bodyPr wrap="none" rtlCol="0">
            <a:spAutoFit/>
          </a:bodyPr>
          <a:lstStyle/>
          <a:p>
            <a:pPr algn="ctr"/>
            <a:r>
              <a:rPr lang="es-MX" dirty="0">
                <a:solidFill>
                  <a:schemeClr val="bg1"/>
                </a:solidFill>
              </a:rPr>
              <a:t>Lcda. Marta Alicia de Magaña</a:t>
            </a:r>
          </a:p>
          <a:p>
            <a:pPr algn="ctr"/>
            <a:r>
              <a:rPr lang="es-SV" dirty="0">
                <a:solidFill>
                  <a:schemeClr val="bg1"/>
                </a:solidFill>
              </a:rPr>
              <a:t>Directora Ejecutiva MCP-ES</a:t>
            </a:r>
            <a:endParaRPr lang="es-MX" dirty="0">
              <a:solidFill>
                <a:schemeClr val="bg1"/>
              </a:solidFill>
            </a:endParaRPr>
          </a:p>
        </p:txBody>
      </p:sp>
      <p:sp>
        <p:nvSpPr>
          <p:cNvPr id="4" name="CuadroTexto 3">
            <a:extLst>
              <a:ext uri="{FF2B5EF4-FFF2-40B4-BE49-F238E27FC236}">
                <a16:creationId xmlns:a16="http://schemas.microsoft.com/office/drawing/2014/main" id="{09A0EDD9-59B0-4383-A812-FF6DC1EF366F}"/>
              </a:ext>
            </a:extLst>
          </p:cNvPr>
          <p:cNvSpPr txBox="1"/>
          <p:nvPr/>
        </p:nvSpPr>
        <p:spPr>
          <a:xfrm>
            <a:off x="10364560" y="6204743"/>
            <a:ext cx="1452642" cy="461665"/>
          </a:xfrm>
          <a:prstGeom prst="rect">
            <a:avLst/>
          </a:prstGeom>
          <a:noFill/>
        </p:spPr>
        <p:txBody>
          <a:bodyPr wrap="none" rtlCol="0">
            <a:spAutoFit/>
          </a:bodyPr>
          <a:lstStyle/>
          <a:p>
            <a:pPr algn="r"/>
            <a:r>
              <a:rPr lang="es-MX" sz="1200" dirty="0">
                <a:solidFill>
                  <a:schemeClr val="bg1"/>
                </a:solidFill>
              </a:rPr>
              <a:t>Plenaria ME06-2019</a:t>
            </a:r>
          </a:p>
          <a:p>
            <a:pPr algn="r"/>
            <a:r>
              <a:rPr lang="es-MX" sz="1200" dirty="0">
                <a:solidFill>
                  <a:schemeClr val="bg1"/>
                </a:solidFill>
              </a:rPr>
              <a:t>21/11/2019</a:t>
            </a:r>
            <a:endParaRPr lang="es-SV" sz="1200" dirty="0">
              <a:solidFill>
                <a:schemeClr val="bg1"/>
              </a:solidFill>
            </a:endParaRPr>
          </a:p>
        </p:txBody>
      </p:sp>
    </p:spTree>
    <p:extLst>
      <p:ext uri="{BB962C8B-B14F-4D97-AF65-F5344CB8AC3E}">
        <p14:creationId xmlns:p14="http://schemas.microsoft.com/office/powerpoint/2010/main" val="11839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esquinas redondeadas 5">
            <a:extLst>
              <a:ext uri="{FF2B5EF4-FFF2-40B4-BE49-F238E27FC236}">
                <a16:creationId xmlns:a16="http://schemas.microsoft.com/office/drawing/2014/main" id="{DD42D276-42E9-4A50-8F0B-377A895EC233}"/>
              </a:ext>
            </a:extLst>
          </p:cNvPr>
          <p:cNvSpPr/>
          <p:nvPr/>
        </p:nvSpPr>
        <p:spPr>
          <a:xfrm>
            <a:off x="429946" y="120396"/>
            <a:ext cx="11332108" cy="9144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SV" sz="2800" dirty="0">
                <a:latin typeface="Perpetua Titling MT" panose="02020502060505020804" pitchFamily="18" charset="0"/>
              </a:rPr>
              <a:t>EVALUACIÓN DE DESEMPEÑO MCP-ES 2019</a:t>
            </a:r>
          </a:p>
        </p:txBody>
      </p:sp>
      <p:graphicFrame>
        <p:nvGraphicFramePr>
          <p:cNvPr id="2" name="Tabla 1">
            <a:extLst>
              <a:ext uri="{FF2B5EF4-FFF2-40B4-BE49-F238E27FC236}">
                <a16:creationId xmlns:a16="http://schemas.microsoft.com/office/drawing/2014/main" id="{3D5DA546-891E-4D95-B3F8-B97A2E1EF485}"/>
              </a:ext>
            </a:extLst>
          </p:cNvPr>
          <p:cNvGraphicFramePr>
            <a:graphicFrameLocks noGrp="1"/>
          </p:cNvGraphicFramePr>
          <p:nvPr>
            <p:extLst>
              <p:ext uri="{D42A27DB-BD31-4B8C-83A1-F6EECF244321}">
                <p14:modId xmlns:p14="http://schemas.microsoft.com/office/powerpoint/2010/main" val="1255856767"/>
              </p:ext>
            </p:extLst>
          </p:nvPr>
        </p:nvGraphicFramePr>
        <p:xfrm>
          <a:off x="429945" y="1018664"/>
          <a:ext cx="11551847" cy="5808856"/>
        </p:xfrm>
        <a:graphic>
          <a:graphicData uri="http://schemas.openxmlformats.org/drawingml/2006/table">
            <a:tbl>
              <a:tblPr/>
              <a:tblGrid>
                <a:gridCol w="799765">
                  <a:extLst>
                    <a:ext uri="{9D8B030D-6E8A-4147-A177-3AD203B41FA5}">
                      <a16:colId xmlns:a16="http://schemas.microsoft.com/office/drawing/2014/main" val="687508498"/>
                    </a:ext>
                  </a:extLst>
                </a:gridCol>
                <a:gridCol w="3380930">
                  <a:extLst>
                    <a:ext uri="{9D8B030D-6E8A-4147-A177-3AD203B41FA5}">
                      <a16:colId xmlns:a16="http://schemas.microsoft.com/office/drawing/2014/main" val="1255637857"/>
                    </a:ext>
                  </a:extLst>
                </a:gridCol>
                <a:gridCol w="1023352">
                  <a:extLst>
                    <a:ext uri="{9D8B030D-6E8A-4147-A177-3AD203B41FA5}">
                      <a16:colId xmlns:a16="http://schemas.microsoft.com/office/drawing/2014/main" val="721578387"/>
                    </a:ext>
                  </a:extLst>
                </a:gridCol>
                <a:gridCol w="6347800">
                  <a:extLst>
                    <a:ext uri="{9D8B030D-6E8A-4147-A177-3AD203B41FA5}">
                      <a16:colId xmlns:a16="http://schemas.microsoft.com/office/drawing/2014/main" val="2862379188"/>
                    </a:ext>
                  </a:extLst>
                </a:gridCol>
              </a:tblGrid>
              <a:tr h="322594">
                <a:tc>
                  <a:txBody>
                    <a:bodyPr/>
                    <a:lstStyle/>
                    <a:p>
                      <a:pPr algn="ctr" fontAlgn="ctr"/>
                      <a:r>
                        <a:rPr lang="es-SV" sz="1200" b="1" i="0" u="none" strike="noStrike" dirty="0">
                          <a:solidFill>
                            <a:srgbClr val="C6E0B4"/>
                          </a:solidFill>
                          <a:effectLst/>
                          <a:latin typeface="Arial" panose="020B0604020202020204" pitchFamily="34" charset="0"/>
                        </a:rPr>
                        <a:t>Column1</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200" b="1" i="0" u="none" strike="noStrike" dirty="0">
                          <a:solidFill>
                            <a:srgbClr val="000000"/>
                          </a:solidFill>
                          <a:effectLst/>
                          <a:latin typeface="Arial" panose="020B0604020202020204" pitchFamily="34" charset="0"/>
                        </a:rPr>
                        <a:t>CCM PERFORMANCE</a:t>
                      </a:r>
                      <a:br>
                        <a:rPr lang="es-SV" sz="1200" b="1" i="0" u="none" strike="noStrike" dirty="0">
                          <a:solidFill>
                            <a:srgbClr val="000000"/>
                          </a:solidFill>
                          <a:effectLst/>
                          <a:latin typeface="Arial" panose="020B0604020202020204" pitchFamily="34" charset="0"/>
                        </a:rPr>
                      </a:br>
                      <a:r>
                        <a:rPr lang="es-SV" sz="1200" b="1" i="0" u="none" strike="noStrike" dirty="0" err="1">
                          <a:solidFill>
                            <a:srgbClr val="000000"/>
                          </a:solidFill>
                          <a:effectLst/>
                          <a:latin typeface="Arial" panose="020B0604020202020204" pitchFamily="34" charset="0"/>
                        </a:rPr>
                        <a:t>Indicators</a:t>
                      </a:r>
                      <a:endParaRPr lang="es-SV" sz="1200" b="1" i="0" u="none" strike="noStrike" dirty="0">
                        <a:solidFill>
                          <a:srgbClr val="000000"/>
                        </a:solidFill>
                        <a:effectLst/>
                        <a:latin typeface="Arial" panose="020B0604020202020204" pitchFamily="34" charset="0"/>
                      </a:endParaRP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200" b="1" i="0" u="none" strike="noStrike">
                          <a:solidFill>
                            <a:srgbClr val="000000"/>
                          </a:solidFill>
                          <a:effectLst/>
                          <a:latin typeface="Arial" panose="020B0604020202020204" pitchFamily="34" charset="0"/>
                        </a:rPr>
                        <a:t>CCM Self Assessment</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200" b="1" i="0" u="none" strike="noStrike">
                          <a:solidFill>
                            <a:srgbClr val="000000"/>
                          </a:solidFill>
                          <a:effectLst/>
                          <a:latin typeface="Arial" panose="020B0604020202020204" pitchFamily="34" charset="0"/>
                        </a:rPr>
                        <a:t>Comments</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4006844559"/>
                  </a:ext>
                </a:extLst>
              </a:tr>
              <a:tr h="1255950">
                <a:tc>
                  <a:txBody>
                    <a:bodyPr/>
                    <a:lstStyle/>
                    <a:p>
                      <a:pPr algn="l" fontAlgn="ctr"/>
                      <a:r>
                        <a:rPr lang="es-SV" sz="1200" b="1" i="0" u="none" strike="noStrike">
                          <a:solidFill>
                            <a:srgbClr val="000000"/>
                          </a:solidFill>
                          <a:effectLst/>
                          <a:latin typeface="Arial" panose="020B0604020202020204" pitchFamily="34" charset="0"/>
                        </a:rPr>
                        <a:t>Indicator 1:</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1000" b="0" i="0" u="none" strike="noStrike" dirty="0">
                          <a:solidFill>
                            <a:srgbClr val="000000"/>
                          </a:solidFill>
                          <a:effectLst/>
                          <a:latin typeface="Arial" panose="020B0604020202020204" pitchFamily="34" charset="0"/>
                        </a:rPr>
                        <a:t>(CCM0) Latest Eligibility and Performance Assessment (EPA) overall ratings is at least at 90% compliance. OR Latest EPA has improved at least 30% since last </a:t>
                      </a:r>
                      <a:r>
                        <a:rPr lang="en-US" sz="1000" b="0" i="0" u="none" strike="noStrike" dirty="0" err="1">
                          <a:solidFill>
                            <a:srgbClr val="000000"/>
                          </a:solidFill>
                          <a:effectLst/>
                          <a:latin typeface="Arial" panose="020B0604020202020204" pitchFamily="34" charset="0"/>
                        </a:rPr>
                        <a:t>assessement</a:t>
                      </a:r>
                      <a:r>
                        <a:rPr lang="en-US" sz="1000" b="0" i="0" u="none" strike="noStrike" dirty="0">
                          <a:solidFill>
                            <a:srgbClr val="000000"/>
                          </a:solidFill>
                          <a:effectLst/>
                          <a:latin typeface="Arial" panose="020B0604020202020204" pitchFamily="34" charset="0"/>
                        </a:rPr>
                        <a:t>. (MANDATORY)</a:t>
                      </a:r>
                    </a:p>
                    <a:p>
                      <a:pPr algn="l" fontAlgn="ctr"/>
                      <a:r>
                        <a:rPr lang="es-SV" sz="1100" b="1" i="0" u="none" strike="noStrike" dirty="0">
                          <a:solidFill>
                            <a:srgbClr val="000000"/>
                          </a:solidFill>
                          <a:effectLst/>
                          <a:latin typeface="Arial" panose="020B0604020202020204" pitchFamily="34" charset="0"/>
                        </a:rPr>
                        <a:t>(CCM0) Las calificaciones generales de la Evaluación de Elegibilidad y Desempeño (EPA) más reciente cumplen al menos con un 90% O La última EPA ha mejorado al menos un 30% desde la última evaluación. (OBLIGATORIO)</a:t>
                      </a:r>
                      <a:endParaRPr lang="en-US" sz="1100" b="1" i="0" u="none" strike="noStrike" dirty="0">
                        <a:solidFill>
                          <a:srgbClr val="000000"/>
                        </a:solidFill>
                        <a:effectLst/>
                        <a:latin typeface="Arial" panose="020B0604020202020204" pitchFamily="34" charset="0"/>
                      </a:endParaRP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200" b="0" i="0" u="none" strike="noStrike">
                          <a:solidFill>
                            <a:srgbClr val="000000"/>
                          </a:solidFill>
                          <a:effectLst/>
                          <a:latin typeface="Arial" panose="020B0604020202020204" pitchFamily="34" charset="0"/>
                        </a:rPr>
                        <a:t>Yes</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200" b="0" i="0" u="none" strike="noStrike">
                          <a:solidFill>
                            <a:srgbClr val="000000"/>
                          </a:solidFill>
                          <a:effectLst/>
                          <a:latin typeface="Arial" panose="020B0604020202020204" pitchFamily="34" charset="0"/>
                        </a:rPr>
                        <a:t>No se ha establecido un EPA para el MCP de El Salvador debido a que se cumplen con los requisitos de elegibilidad.</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48861776"/>
                  </a:ext>
                </a:extLst>
              </a:tr>
              <a:tr h="1886951">
                <a:tc>
                  <a:txBody>
                    <a:bodyPr/>
                    <a:lstStyle/>
                    <a:p>
                      <a:pPr algn="l" fontAlgn="ctr"/>
                      <a:r>
                        <a:rPr lang="es-SV" sz="1200" b="1" i="0" u="none" strike="noStrike">
                          <a:solidFill>
                            <a:srgbClr val="000000"/>
                          </a:solidFill>
                          <a:effectLst/>
                          <a:latin typeface="Arial" panose="020B0604020202020204" pitchFamily="34" charset="0"/>
                        </a:rPr>
                        <a:t>Indicator 2:</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Arial" panose="020B0604020202020204" pitchFamily="34" charset="0"/>
                        </a:rPr>
                        <a:t>(CCM1) CCM documents evidence that they are making all the necessary efforts to avoid stock-outs of key drugs AND 'emergency disbursement' to prevent them.</a:t>
                      </a:r>
                    </a:p>
                    <a:p>
                      <a:pPr algn="l" fontAlgn="ctr"/>
                      <a:r>
                        <a:rPr lang="es-SV" sz="1400" b="0" i="0" u="none" strike="noStrike" dirty="0">
                          <a:solidFill>
                            <a:srgbClr val="000000"/>
                          </a:solidFill>
                          <a:effectLst/>
                          <a:latin typeface="Arial" panose="020B0604020202020204" pitchFamily="34" charset="0"/>
                        </a:rPr>
                        <a:t>(</a:t>
                      </a:r>
                      <a:r>
                        <a:rPr lang="es-SV" sz="1400" b="1" i="0" u="none" strike="noStrike" dirty="0">
                          <a:solidFill>
                            <a:srgbClr val="000000"/>
                          </a:solidFill>
                          <a:effectLst/>
                          <a:latin typeface="Arial" panose="020B0604020202020204" pitchFamily="34" charset="0"/>
                        </a:rPr>
                        <a:t>CCM1) CCM documenta evidencia de que están haciendo todos los esfuerzos necesarios para evitar el desabastecimiento de medicamentos clave Y el 'desembolso de emergencia' para evitarlos.</a:t>
                      </a:r>
                      <a:endParaRPr lang="en-US" sz="1400" b="1" i="0" u="none" strike="noStrike" dirty="0">
                        <a:solidFill>
                          <a:srgbClr val="000000"/>
                        </a:solidFill>
                        <a:effectLst/>
                        <a:latin typeface="Arial" panose="020B0604020202020204" pitchFamily="34" charset="0"/>
                      </a:endParaRP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200" b="0" i="0" u="none" strike="noStrike">
                          <a:solidFill>
                            <a:srgbClr val="000000"/>
                          </a:solidFill>
                          <a:effectLst/>
                          <a:latin typeface="Arial" panose="020B0604020202020204" pitchFamily="34" charset="0"/>
                        </a:rPr>
                        <a:t>Yes</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Arial" panose="020B0604020202020204" pitchFamily="34" charset="0"/>
                        </a:rPr>
                        <a:t>Para dar respuesta a este indicador, desde inicio del año se ha dado seguimiento a acciones de sostenibilidad con el objetivo apoyar al  MINSAL, implementando la estrategia de sostenibilidad se realizaron acciones que concluyeron con lograr un Decreto Legislativo que libera del pago de IVA la compra y pago de almacenaje de los medicamentos ARV que compra el MINSAL y el ISSS para utilizar ese dinero en compra de más ARV. Simultáneamente  se hicieron gestiones con el gobierno anterior para trabajar en un presupuesto etiquetado, lo cual aún no se ha logrado. </a:t>
                      </a:r>
                      <a:br>
                        <a:rPr lang="es-SV" sz="1100" b="0" i="0" u="none" strike="noStrike" dirty="0">
                          <a:solidFill>
                            <a:srgbClr val="000000"/>
                          </a:solidFill>
                          <a:effectLst/>
                          <a:latin typeface="Arial" panose="020B0604020202020204" pitchFamily="34" charset="0"/>
                        </a:rPr>
                      </a:br>
                      <a:r>
                        <a:rPr lang="es-SV" sz="1100" b="0" i="0" u="none" strike="noStrike" dirty="0">
                          <a:solidFill>
                            <a:srgbClr val="000000"/>
                          </a:solidFill>
                          <a:effectLst/>
                          <a:latin typeface="Arial" panose="020B0604020202020204" pitchFamily="34" charset="0"/>
                        </a:rPr>
                        <a:t>En el mes de octubre surgieron denuncias de pacientes  de desabastecimiento del </a:t>
                      </a:r>
                      <a:r>
                        <a:rPr lang="es-SV" sz="1100" b="0" i="0" u="none" strike="noStrike" dirty="0" err="1">
                          <a:solidFill>
                            <a:srgbClr val="000000"/>
                          </a:solidFill>
                          <a:effectLst/>
                          <a:latin typeface="Arial" panose="020B0604020202020204" pitchFamily="34" charset="0"/>
                        </a:rPr>
                        <a:t>Dolutegravir</a:t>
                      </a:r>
                      <a:r>
                        <a:rPr lang="es-SV" sz="1100" b="0" i="0" u="none" strike="noStrike" dirty="0">
                          <a:solidFill>
                            <a:srgbClr val="000000"/>
                          </a:solidFill>
                          <a:effectLst/>
                          <a:latin typeface="Arial" panose="020B0604020202020204" pitchFamily="34" charset="0"/>
                        </a:rPr>
                        <a:t> por parte del ISSS,  por lo que se apoyó conferencia de prensa realizada por miembros de sociedad civil. actualmente el ISSS ha negado desabastecimiento argumentando que  cuenta con otros esquemas que están proveyendo a los usuarios en sustitución del </a:t>
                      </a:r>
                      <a:r>
                        <a:rPr lang="es-SV" sz="1100" b="0" i="0" u="none" strike="noStrike" dirty="0" err="1">
                          <a:solidFill>
                            <a:srgbClr val="000000"/>
                          </a:solidFill>
                          <a:effectLst/>
                          <a:latin typeface="Arial" panose="020B0604020202020204" pitchFamily="34" charset="0"/>
                        </a:rPr>
                        <a:t>Dolutegravir</a:t>
                      </a:r>
                      <a:r>
                        <a:rPr lang="es-SV" sz="1100" b="0" i="0" u="none" strike="noStrike" dirty="0">
                          <a:solidFill>
                            <a:srgbClr val="000000"/>
                          </a:solidFill>
                          <a:effectLst/>
                          <a:latin typeface="Arial" panose="020B0604020202020204" pitchFamily="34" charset="0"/>
                        </a:rPr>
                        <a:t>. El Ministerio de Salud no tiene problemas de desabastecimiento de medicamentos antirretrovirales.</a:t>
                      </a:r>
                      <a:br>
                        <a:rPr lang="es-SV" sz="1100" b="0" i="0" u="none" strike="noStrike" dirty="0">
                          <a:solidFill>
                            <a:srgbClr val="000000"/>
                          </a:solidFill>
                          <a:effectLst/>
                          <a:latin typeface="Arial" panose="020B0604020202020204" pitchFamily="34" charset="0"/>
                        </a:rPr>
                      </a:br>
                      <a:r>
                        <a:rPr lang="es-SV" sz="1100" b="0" i="0" u="none" strike="noStrike" dirty="0">
                          <a:solidFill>
                            <a:srgbClr val="000000"/>
                          </a:solidFill>
                          <a:effectLst/>
                          <a:latin typeface="Arial" panose="020B0604020202020204" pitchFamily="34" charset="0"/>
                        </a:rPr>
                        <a:t>El tema de desabastecimiento se revisó durante  el retiro anual  de miembros realizado los días 20 y 21 de noviembre. </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619122"/>
                  </a:ext>
                </a:extLst>
              </a:tr>
              <a:tr h="1426846">
                <a:tc>
                  <a:txBody>
                    <a:bodyPr/>
                    <a:lstStyle/>
                    <a:p>
                      <a:pPr algn="l" fontAlgn="ctr"/>
                      <a:r>
                        <a:rPr lang="es-SV" sz="1200" b="1" i="0" u="none" strike="noStrike">
                          <a:solidFill>
                            <a:srgbClr val="000000"/>
                          </a:solidFill>
                          <a:effectLst/>
                          <a:latin typeface="Arial" panose="020B0604020202020204" pitchFamily="34" charset="0"/>
                        </a:rPr>
                        <a:t>Indicator 3:</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1100" b="0" i="0" u="none" strike="noStrike" dirty="0">
                          <a:solidFill>
                            <a:srgbClr val="000000"/>
                          </a:solidFill>
                          <a:effectLst/>
                          <a:latin typeface="Arial" panose="020B0604020202020204" pitchFamily="34" charset="0"/>
                        </a:rPr>
                        <a:t>(CCM2)  CCM documents evidence that they are making all the necessary efforts to avoid grants in the portfolio which receive two consecutive B2/C ratings.</a:t>
                      </a:r>
                    </a:p>
                    <a:p>
                      <a:pPr algn="l" fontAlgn="ctr"/>
                      <a:r>
                        <a:rPr lang="es-SV" sz="1200" b="0" i="0" u="none" strike="noStrike" dirty="0">
                          <a:solidFill>
                            <a:srgbClr val="000000"/>
                          </a:solidFill>
                          <a:effectLst/>
                          <a:latin typeface="Arial" panose="020B0604020202020204" pitchFamily="34" charset="0"/>
                        </a:rPr>
                        <a:t>(</a:t>
                      </a:r>
                      <a:r>
                        <a:rPr lang="es-SV" sz="1400" b="1" i="0" u="none" strike="noStrike" dirty="0">
                          <a:solidFill>
                            <a:srgbClr val="000000"/>
                          </a:solidFill>
                          <a:effectLst/>
                          <a:latin typeface="Arial" panose="020B0604020202020204" pitchFamily="34" charset="0"/>
                        </a:rPr>
                        <a:t>CCM2) CCM documenta la evidencia de que están haciendo todos los esfuerzos necesarios para evitar subvenciones en la cartera que reciben dos calificaciones consecutivas de B2 / C.</a:t>
                      </a:r>
                      <a:endParaRPr lang="en-US" sz="1200" b="1" i="0" u="none" strike="noStrike" dirty="0">
                        <a:solidFill>
                          <a:srgbClr val="000000"/>
                        </a:solidFill>
                        <a:effectLst/>
                        <a:latin typeface="Arial" panose="020B0604020202020204" pitchFamily="34" charset="0"/>
                      </a:endParaRP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200" b="0" i="0" u="none" strike="noStrike" dirty="0">
                          <a:solidFill>
                            <a:srgbClr val="000000"/>
                          </a:solidFill>
                          <a:effectLst/>
                          <a:latin typeface="Arial" panose="020B0604020202020204" pitchFamily="34" charset="0"/>
                        </a:rPr>
                        <a:t>Yes</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200" b="0" i="0" u="none" strike="noStrike" dirty="0">
                          <a:solidFill>
                            <a:srgbClr val="000000"/>
                          </a:solidFill>
                          <a:effectLst/>
                          <a:latin typeface="Arial" panose="020B0604020202020204" pitchFamily="34" charset="0"/>
                        </a:rPr>
                        <a:t>No se han recibido dos evaluaciones consecutivas con B2/C</a:t>
                      </a:r>
                    </a:p>
                  </a:txBody>
                  <a:tcPr marL="8224" marR="8224" marT="82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268546287"/>
                  </a:ext>
                </a:extLst>
              </a:tr>
            </a:tbl>
          </a:graphicData>
        </a:graphic>
      </p:graphicFrame>
    </p:spTree>
    <p:extLst>
      <p:ext uri="{BB962C8B-B14F-4D97-AF65-F5344CB8AC3E}">
        <p14:creationId xmlns:p14="http://schemas.microsoft.com/office/powerpoint/2010/main" val="352676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esquinas redondeadas 5">
            <a:extLst>
              <a:ext uri="{FF2B5EF4-FFF2-40B4-BE49-F238E27FC236}">
                <a16:creationId xmlns:a16="http://schemas.microsoft.com/office/drawing/2014/main" id="{DD42D276-42E9-4A50-8F0B-377A895EC233}"/>
              </a:ext>
            </a:extLst>
          </p:cNvPr>
          <p:cNvSpPr/>
          <p:nvPr/>
        </p:nvSpPr>
        <p:spPr>
          <a:xfrm>
            <a:off x="429946" y="120396"/>
            <a:ext cx="11332108" cy="9144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SV" sz="2800" dirty="0">
                <a:latin typeface="Perpetua Titling MT" panose="02020502060505020804" pitchFamily="18" charset="0"/>
              </a:rPr>
              <a:t>EVALUACIÓN DE DESEMPEÑO MCP-ES 2019</a:t>
            </a:r>
          </a:p>
        </p:txBody>
      </p:sp>
      <p:graphicFrame>
        <p:nvGraphicFramePr>
          <p:cNvPr id="5" name="Tabla 4">
            <a:extLst>
              <a:ext uri="{FF2B5EF4-FFF2-40B4-BE49-F238E27FC236}">
                <a16:creationId xmlns:a16="http://schemas.microsoft.com/office/drawing/2014/main" id="{94B3013D-61D8-4780-BFB8-A97F72FD6572}"/>
              </a:ext>
            </a:extLst>
          </p:cNvPr>
          <p:cNvGraphicFramePr>
            <a:graphicFrameLocks noGrp="1"/>
          </p:cNvGraphicFramePr>
          <p:nvPr>
            <p:extLst>
              <p:ext uri="{D42A27DB-BD31-4B8C-83A1-F6EECF244321}">
                <p14:modId xmlns:p14="http://schemas.microsoft.com/office/powerpoint/2010/main" val="329344867"/>
              </p:ext>
            </p:extLst>
          </p:nvPr>
        </p:nvGraphicFramePr>
        <p:xfrm>
          <a:off x="173422" y="1034796"/>
          <a:ext cx="11839903" cy="5378624"/>
        </p:xfrm>
        <a:graphic>
          <a:graphicData uri="http://schemas.openxmlformats.org/drawingml/2006/table">
            <a:tbl>
              <a:tblPr/>
              <a:tblGrid>
                <a:gridCol w="987167">
                  <a:extLst>
                    <a:ext uri="{9D8B030D-6E8A-4147-A177-3AD203B41FA5}">
                      <a16:colId xmlns:a16="http://schemas.microsoft.com/office/drawing/2014/main" val="3594552277"/>
                    </a:ext>
                  </a:extLst>
                </a:gridCol>
                <a:gridCol w="3643952">
                  <a:extLst>
                    <a:ext uri="{9D8B030D-6E8A-4147-A177-3AD203B41FA5}">
                      <a16:colId xmlns:a16="http://schemas.microsoft.com/office/drawing/2014/main" val="938794185"/>
                    </a:ext>
                  </a:extLst>
                </a:gridCol>
                <a:gridCol w="912155">
                  <a:extLst>
                    <a:ext uri="{9D8B030D-6E8A-4147-A177-3AD203B41FA5}">
                      <a16:colId xmlns:a16="http://schemas.microsoft.com/office/drawing/2014/main" val="3874842942"/>
                    </a:ext>
                  </a:extLst>
                </a:gridCol>
                <a:gridCol w="6296629">
                  <a:extLst>
                    <a:ext uri="{9D8B030D-6E8A-4147-A177-3AD203B41FA5}">
                      <a16:colId xmlns:a16="http://schemas.microsoft.com/office/drawing/2014/main" val="4198336713"/>
                    </a:ext>
                  </a:extLst>
                </a:gridCol>
              </a:tblGrid>
              <a:tr h="825535">
                <a:tc>
                  <a:txBody>
                    <a:bodyPr/>
                    <a:lstStyle/>
                    <a:p>
                      <a:pPr algn="ctr" fontAlgn="ctr"/>
                      <a:r>
                        <a:rPr lang="es-SV" sz="1400" b="1" i="0" u="none" strike="noStrike" dirty="0">
                          <a:solidFill>
                            <a:srgbClr val="C6E0B4"/>
                          </a:solidFill>
                          <a:effectLst/>
                          <a:latin typeface="Arial" panose="020B0604020202020204" pitchFamily="34" charset="0"/>
                        </a:rPr>
                        <a:t>Column1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70AD47"/>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0AD47"/>
                      </a:solidFill>
                      <a:prstDash val="solid"/>
                      <a:round/>
                      <a:headEnd type="none" w="med" len="med"/>
                      <a:tailEnd type="none" w="med" len="med"/>
                    </a:lnB>
                    <a:solidFill>
                      <a:srgbClr val="C6E0B4"/>
                    </a:solidFill>
                  </a:tcPr>
                </a:tc>
                <a:tc>
                  <a:txBody>
                    <a:bodyPr/>
                    <a:lstStyle/>
                    <a:p>
                      <a:pPr algn="ctr" fontAlgn="ctr"/>
                      <a:r>
                        <a:rPr lang="es-SV" sz="1400" b="1" i="0" u="none" strike="noStrike">
                          <a:solidFill>
                            <a:srgbClr val="000000"/>
                          </a:solidFill>
                          <a:effectLst/>
                          <a:latin typeface="Arial" panose="020B0604020202020204" pitchFamily="34" charset="0"/>
                        </a:rPr>
                        <a:t>CCM SECRETARIAT </a:t>
                      </a:r>
                      <a:br>
                        <a:rPr lang="es-SV" sz="1400" b="1" i="0" u="none" strike="noStrike">
                          <a:solidFill>
                            <a:srgbClr val="000000"/>
                          </a:solidFill>
                          <a:effectLst/>
                          <a:latin typeface="Arial" panose="020B0604020202020204" pitchFamily="34" charset="0"/>
                        </a:rPr>
                      </a:br>
                      <a:r>
                        <a:rPr lang="es-SV" sz="1400" b="1" i="0" u="none" strike="noStrike">
                          <a:solidFill>
                            <a:srgbClr val="000000"/>
                          </a:solidFill>
                          <a:effectLst/>
                          <a:latin typeface="Arial" panose="020B0604020202020204" pitchFamily="34" charset="0"/>
                        </a:rPr>
                        <a:t>Indicators</a:t>
                      </a:r>
                    </a:p>
                  </a:txBody>
                  <a:tcPr marL="0" marR="0" marT="0" marB="0" anchor="ctr">
                    <a:lnL w="6350" cap="flat" cmpd="sng" algn="ctr">
                      <a:solidFill>
                        <a:srgbClr val="70AD47"/>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0AD47"/>
                      </a:solidFill>
                      <a:prstDash val="solid"/>
                      <a:round/>
                      <a:headEnd type="none" w="med" len="med"/>
                      <a:tailEnd type="none" w="med" len="med"/>
                    </a:lnB>
                    <a:solidFill>
                      <a:srgbClr val="C6E0B4"/>
                    </a:solidFill>
                  </a:tcPr>
                </a:tc>
                <a:tc>
                  <a:txBody>
                    <a:bodyPr/>
                    <a:lstStyle/>
                    <a:p>
                      <a:pPr algn="ctr" fontAlgn="ctr"/>
                      <a:r>
                        <a:rPr lang="es-SV" sz="1400" b="1" i="0" u="none" strike="noStrike">
                          <a:solidFill>
                            <a:srgbClr val="000000"/>
                          </a:solidFill>
                          <a:effectLst/>
                          <a:latin typeface="Arial" panose="020B0604020202020204" pitchFamily="34" charset="0"/>
                        </a:rPr>
                        <a:t>CCM Self Assessment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400" b="1" i="0" u="none" strike="noStrike">
                          <a:solidFill>
                            <a:srgbClr val="000000"/>
                          </a:solidFill>
                          <a:effectLst/>
                          <a:latin typeface="Arial" panose="020B0604020202020204" pitchFamily="34" charset="0"/>
                        </a:rPr>
                        <a:t>Comments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467433115"/>
                  </a:ext>
                </a:extLst>
              </a:tr>
              <a:tr h="2002733">
                <a:tc>
                  <a:txBody>
                    <a:bodyPr/>
                    <a:lstStyle/>
                    <a:p>
                      <a:pPr algn="l" fontAlgn="ctr"/>
                      <a:r>
                        <a:rPr lang="es-SV" sz="1400" b="1" i="0" u="none" strike="noStrike">
                          <a:solidFill>
                            <a:srgbClr val="000000"/>
                          </a:solidFill>
                          <a:effectLst/>
                          <a:latin typeface="Arial" panose="020B0604020202020204" pitchFamily="34" charset="0"/>
                        </a:rPr>
                        <a:t>Indicator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0AD4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1100" b="0" i="0" u="none" strike="noStrike" dirty="0">
                          <a:solidFill>
                            <a:srgbClr val="000000"/>
                          </a:solidFill>
                          <a:effectLst/>
                          <a:latin typeface="Arial" panose="020B0604020202020204" pitchFamily="34" charset="0"/>
                        </a:rPr>
                        <a:t>CCM assesses annually the overall CCM Secretariat Performance. Assessment outcome should be one of those four values: "Exceptional", "Performing well", "A few minor issues", "Serious Issues".</a:t>
                      </a:r>
                      <a:r>
                        <a:rPr lang="es-SV" sz="1100" b="0" i="0" u="none" strike="noStrike" dirty="0">
                          <a:solidFill>
                            <a:srgbClr val="000000"/>
                          </a:solidFill>
                          <a:effectLst/>
                          <a:latin typeface="Arial" panose="020B0604020202020204" pitchFamily="34" charset="0"/>
                        </a:rPr>
                        <a:t> </a:t>
                      </a:r>
                    </a:p>
                    <a:p>
                      <a:pPr algn="l" fontAlgn="ctr"/>
                      <a:r>
                        <a:rPr lang="es-SV" sz="1400" b="1" i="0" u="none" strike="noStrike" dirty="0">
                          <a:solidFill>
                            <a:srgbClr val="000000"/>
                          </a:solidFill>
                          <a:effectLst/>
                          <a:latin typeface="Arial" panose="020B0604020202020204" pitchFamily="34" charset="0"/>
                        </a:rPr>
                        <a:t>El MCP evalúa anualmente el desempeño general de la Secretaría del MCP. El resultado de la evaluación debe ser uno de esos cuatro valores: "Excepcional", "Rendimiento adecuado", "Algunos problemas menores", "Problemas graves"</a:t>
                      </a:r>
                      <a:endParaRPr lang="en-US" sz="14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0AD4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400" b="0" i="0" u="none" strike="noStrike">
                          <a:solidFill>
                            <a:srgbClr val="000000"/>
                          </a:solidFill>
                          <a:effectLst/>
                          <a:latin typeface="Arial" panose="020B0604020202020204" pitchFamily="34" charset="0"/>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400" b="0" i="0" u="none" strike="noStrike">
                          <a:solidFill>
                            <a:srgbClr val="000000"/>
                          </a:solidFill>
                          <a:effectLst/>
                          <a:latin typeface="Arial" panose="020B0604020202020204" pitchFamily="34" charset="0"/>
                        </a:rPr>
                        <a:t>Se adjunta la evaluacion realizada por el comité ejecutivo el dia 4 de noviembre, la cual ha sido presentada y respaldada  por el pleno del MCP-ES en la reunion plenaria  del 21 de noviembre. La calificacion obtenida es xxxxx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391402"/>
                  </a:ext>
                </a:extLst>
              </a:tr>
              <a:tr h="2550356">
                <a:tc>
                  <a:txBody>
                    <a:bodyPr/>
                    <a:lstStyle/>
                    <a:p>
                      <a:pPr algn="l" fontAlgn="ctr"/>
                      <a:r>
                        <a:rPr lang="es-SV" sz="1400" b="1" i="0" u="none" strike="noStrike">
                          <a:solidFill>
                            <a:srgbClr val="000000"/>
                          </a:solidFill>
                          <a:effectLst/>
                          <a:latin typeface="Arial" panose="020B0604020202020204" pitchFamily="34" charset="0"/>
                        </a:rPr>
                        <a:t>Indicator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100% of the agenda/meeting minutes of CCM meetings (plenary and Oversight Committee) in the next 12 months circulated to all CCM members/alternates and GF Secretariat (FPM, CCM Hub). For the Agenda within less than 7 calendar days before the meeting and for the meeting minutes 7 calendar days after</a:t>
                      </a:r>
                      <a:r>
                        <a:rPr lang="en-US" sz="1200" b="0" i="0" u="none" strike="noStrike" dirty="0">
                          <a:solidFill>
                            <a:srgbClr val="000000"/>
                          </a:solidFill>
                          <a:effectLst/>
                          <a:latin typeface="Arial" panose="020B0604020202020204" pitchFamily="34" charset="0"/>
                        </a:rPr>
                        <a:t>.</a:t>
                      </a:r>
                      <a:endParaRPr lang="es-SV" sz="1200" b="0" i="0" u="none" strike="noStrike" dirty="0">
                        <a:solidFill>
                          <a:srgbClr val="000000"/>
                        </a:solidFill>
                        <a:effectLst/>
                        <a:latin typeface="Arial" panose="020B0604020202020204" pitchFamily="34" charset="0"/>
                      </a:endParaRPr>
                    </a:p>
                    <a:p>
                      <a:pPr algn="l" fontAlgn="ctr"/>
                      <a:r>
                        <a:rPr lang="es-SV" sz="1200" b="1" i="0" u="none" strike="noStrike" dirty="0">
                          <a:solidFill>
                            <a:srgbClr val="000000"/>
                          </a:solidFill>
                          <a:effectLst/>
                          <a:latin typeface="Arial" panose="020B0604020202020204" pitchFamily="34" charset="0"/>
                        </a:rPr>
                        <a:t>El 100% de la agenda / actas de las reuniones del MCP (plenario y Comité de Supervisión) en los próximos 12 meses se distribuyó a todos los miembros / suplentes del MCP y a la Secretaría del FM (FPM, CCM Hub). Para la Agenda en menos de 7 días calendario antes de la reunión y para los minutos de la reunión 7 días calendario después.</a:t>
                      </a:r>
                      <a:endParaRPr lang="en-US" sz="12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400" b="0" i="0" u="none" strike="noStrike">
                          <a:solidFill>
                            <a:srgbClr val="000000"/>
                          </a:solidFill>
                          <a:effectLst/>
                          <a:latin typeface="Arial" panose="020B0604020202020204" pitchFamily="34" charset="0"/>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400" b="0" i="0" u="none" strike="noStrike" dirty="0">
                          <a:solidFill>
                            <a:srgbClr val="000000"/>
                          </a:solidFill>
                          <a:effectLst/>
                          <a:latin typeface="Arial" panose="020B0604020202020204" pitchFamily="34" charset="0"/>
                        </a:rPr>
                        <a:t>Las  minutas y las agendas han sido circuladas en el tiempo establecido, y todas las actividades  que se realizan se comparten en las redes sociales  y en la pagina web del MCP-ES  (agenda, fotos, documentos, videos </a:t>
                      </a:r>
                      <a:r>
                        <a:rPr lang="es-SV" sz="1400" b="0" i="0" u="none" strike="noStrike" dirty="0" err="1">
                          <a:solidFill>
                            <a:srgbClr val="000000"/>
                          </a:solidFill>
                          <a:effectLst/>
                          <a:latin typeface="Arial" panose="020B0604020202020204" pitchFamily="34" charset="0"/>
                        </a:rPr>
                        <a:t>etc</a:t>
                      </a:r>
                      <a:r>
                        <a:rPr lang="es-SV" sz="1400" b="0" i="0" u="none" strike="noStrike" dirty="0">
                          <a:solidFill>
                            <a:srgbClr val="000000"/>
                          </a:solidFill>
                          <a:effectLst/>
                          <a:latin typeface="Arial" panose="020B0604020202020204" pitchFamily="34" charset="0"/>
                        </a:rPr>
                        <a:t>). Los documentos de respaldo se encuentran custodiados en la </a:t>
                      </a:r>
                      <a:r>
                        <a:rPr lang="es-SV" sz="1400" b="0" i="0" u="none" strike="noStrike" dirty="0" err="1">
                          <a:solidFill>
                            <a:srgbClr val="000000"/>
                          </a:solidFill>
                          <a:effectLst/>
                          <a:latin typeface="Arial" panose="020B0604020202020204" pitchFamily="34" charset="0"/>
                        </a:rPr>
                        <a:t>Direccion</a:t>
                      </a:r>
                      <a:r>
                        <a:rPr lang="es-SV" sz="1400" b="0" i="0" u="none" strike="noStrike" dirty="0">
                          <a:solidFill>
                            <a:srgbClr val="000000"/>
                          </a:solidFill>
                          <a:effectLst/>
                          <a:latin typeface="Arial" panose="020B0604020202020204" pitchFamily="34" charset="0"/>
                        </a:rPr>
                        <a:t> Ejecutiva.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7431519"/>
                  </a:ext>
                </a:extLst>
              </a:tr>
            </a:tbl>
          </a:graphicData>
        </a:graphic>
      </p:graphicFrame>
    </p:spTree>
    <p:extLst>
      <p:ext uri="{BB962C8B-B14F-4D97-AF65-F5344CB8AC3E}">
        <p14:creationId xmlns:p14="http://schemas.microsoft.com/office/powerpoint/2010/main" val="226580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esquinas redondeadas 5">
            <a:extLst>
              <a:ext uri="{FF2B5EF4-FFF2-40B4-BE49-F238E27FC236}">
                <a16:creationId xmlns:a16="http://schemas.microsoft.com/office/drawing/2014/main" id="{DD42D276-42E9-4A50-8F0B-377A895EC233}"/>
              </a:ext>
            </a:extLst>
          </p:cNvPr>
          <p:cNvSpPr/>
          <p:nvPr/>
        </p:nvSpPr>
        <p:spPr>
          <a:xfrm>
            <a:off x="429946" y="120396"/>
            <a:ext cx="11332108" cy="91440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SV" sz="2800" dirty="0">
                <a:latin typeface="Perpetua Titling MT" panose="02020502060505020804" pitchFamily="18" charset="0"/>
              </a:rPr>
              <a:t>EVALUACIÓN DE DESEMPEÑO MCP-ES 2019</a:t>
            </a:r>
          </a:p>
        </p:txBody>
      </p:sp>
      <p:graphicFrame>
        <p:nvGraphicFramePr>
          <p:cNvPr id="4" name="Tabla 3">
            <a:extLst>
              <a:ext uri="{FF2B5EF4-FFF2-40B4-BE49-F238E27FC236}">
                <a16:creationId xmlns:a16="http://schemas.microsoft.com/office/drawing/2014/main" id="{F9BA298A-6C63-460F-8487-B04158042FDC}"/>
              </a:ext>
            </a:extLst>
          </p:cNvPr>
          <p:cNvGraphicFramePr>
            <a:graphicFrameLocks noGrp="1"/>
          </p:cNvGraphicFramePr>
          <p:nvPr>
            <p:extLst>
              <p:ext uri="{D42A27DB-BD31-4B8C-83A1-F6EECF244321}">
                <p14:modId xmlns:p14="http://schemas.microsoft.com/office/powerpoint/2010/main" val="3377808849"/>
              </p:ext>
            </p:extLst>
          </p:nvPr>
        </p:nvGraphicFramePr>
        <p:xfrm>
          <a:off x="329610" y="1127051"/>
          <a:ext cx="11432443" cy="5573819"/>
        </p:xfrm>
        <a:graphic>
          <a:graphicData uri="http://schemas.openxmlformats.org/drawingml/2006/table">
            <a:tbl>
              <a:tblPr/>
              <a:tblGrid>
                <a:gridCol w="953193">
                  <a:extLst>
                    <a:ext uri="{9D8B030D-6E8A-4147-A177-3AD203B41FA5}">
                      <a16:colId xmlns:a16="http://schemas.microsoft.com/office/drawing/2014/main" val="1032936906"/>
                    </a:ext>
                  </a:extLst>
                </a:gridCol>
                <a:gridCol w="3499074">
                  <a:extLst>
                    <a:ext uri="{9D8B030D-6E8A-4147-A177-3AD203B41FA5}">
                      <a16:colId xmlns:a16="http://schemas.microsoft.com/office/drawing/2014/main" val="3000510551"/>
                    </a:ext>
                  </a:extLst>
                </a:gridCol>
                <a:gridCol w="1207098">
                  <a:extLst>
                    <a:ext uri="{9D8B030D-6E8A-4147-A177-3AD203B41FA5}">
                      <a16:colId xmlns:a16="http://schemas.microsoft.com/office/drawing/2014/main" val="829009914"/>
                    </a:ext>
                  </a:extLst>
                </a:gridCol>
                <a:gridCol w="5773078">
                  <a:extLst>
                    <a:ext uri="{9D8B030D-6E8A-4147-A177-3AD203B41FA5}">
                      <a16:colId xmlns:a16="http://schemas.microsoft.com/office/drawing/2014/main" val="967052713"/>
                    </a:ext>
                  </a:extLst>
                </a:gridCol>
              </a:tblGrid>
              <a:tr h="559859">
                <a:tc>
                  <a:txBody>
                    <a:bodyPr/>
                    <a:lstStyle/>
                    <a:p>
                      <a:pPr algn="ctr" fontAlgn="ctr"/>
                      <a:r>
                        <a:rPr lang="es-SV" sz="1400" b="1" i="0" u="none" strike="noStrike">
                          <a:solidFill>
                            <a:srgbClr val="C6E0B4"/>
                          </a:solidFill>
                          <a:effectLst/>
                          <a:latin typeface="Arial" panose="020B0604020202020204" pitchFamily="34" charset="0"/>
                        </a:rPr>
                        <a:t>Column1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70AD47"/>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400" b="1" i="0" u="none" strike="noStrike">
                          <a:solidFill>
                            <a:srgbClr val="000000"/>
                          </a:solidFill>
                          <a:effectLst/>
                          <a:latin typeface="Arial" panose="020B0604020202020204" pitchFamily="34" charset="0"/>
                        </a:rPr>
                        <a:t>CCM SECRETARIAT </a:t>
                      </a:r>
                      <a:br>
                        <a:rPr lang="es-SV" sz="1400" b="1" i="0" u="none" strike="noStrike">
                          <a:solidFill>
                            <a:srgbClr val="000000"/>
                          </a:solidFill>
                          <a:effectLst/>
                          <a:latin typeface="Arial" panose="020B0604020202020204" pitchFamily="34" charset="0"/>
                        </a:rPr>
                      </a:br>
                      <a:r>
                        <a:rPr lang="es-SV" sz="1400" b="1" i="0" u="none" strike="noStrike">
                          <a:solidFill>
                            <a:srgbClr val="000000"/>
                          </a:solidFill>
                          <a:effectLst/>
                          <a:latin typeface="Arial" panose="020B0604020202020204" pitchFamily="34" charset="0"/>
                        </a:rPr>
                        <a:t>Indicators</a:t>
                      </a:r>
                    </a:p>
                  </a:txBody>
                  <a:tcPr marL="0" marR="0" marT="0" marB="0" anchor="ctr">
                    <a:lnL w="6350" cap="flat" cmpd="sng" algn="ctr">
                      <a:solidFill>
                        <a:srgbClr val="70AD47"/>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400" b="1" i="0" u="none" strike="noStrike">
                          <a:solidFill>
                            <a:srgbClr val="000000"/>
                          </a:solidFill>
                          <a:effectLst/>
                          <a:latin typeface="Arial" panose="020B0604020202020204" pitchFamily="34" charset="0"/>
                        </a:rPr>
                        <a:t>CCM Self Assessment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SV" sz="1400" b="1" i="0" u="none" strike="noStrike" dirty="0" err="1">
                          <a:solidFill>
                            <a:srgbClr val="000000"/>
                          </a:solidFill>
                          <a:effectLst/>
                          <a:latin typeface="Arial" panose="020B0604020202020204" pitchFamily="34" charset="0"/>
                        </a:rPr>
                        <a:t>Comments</a:t>
                      </a:r>
                      <a:endParaRPr lang="es-SV" sz="14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828500534"/>
                  </a:ext>
                </a:extLst>
              </a:tr>
              <a:tr h="2191407">
                <a:tc>
                  <a:txBody>
                    <a:bodyPr/>
                    <a:lstStyle/>
                    <a:p>
                      <a:pPr algn="l" fontAlgn="ctr"/>
                      <a:r>
                        <a:rPr lang="es-SV" sz="1400" b="1" i="0" u="none" strike="noStrike">
                          <a:solidFill>
                            <a:srgbClr val="000000"/>
                          </a:solidFill>
                          <a:effectLst/>
                          <a:latin typeface="Arial" panose="020B0604020202020204" pitchFamily="34" charset="0"/>
                        </a:rPr>
                        <a:t>Indicator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1200" b="0" i="0" u="none" strike="noStrike" dirty="0">
                          <a:solidFill>
                            <a:srgbClr val="000000"/>
                          </a:solidFill>
                          <a:effectLst/>
                          <a:latin typeface="Arial" panose="020B0604020202020204" pitchFamily="34" charset="0"/>
                        </a:rPr>
                        <a:t>In the context of CCM Funding, annual work plan and financial reports submitted to GF (FPM, CCM Hub) within one month after the end of the (funding) year.</a:t>
                      </a:r>
                      <a:endParaRPr lang="en-US" sz="1400" b="1" i="0" u="none" strike="noStrike" dirty="0">
                        <a:solidFill>
                          <a:srgbClr val="000000"/>
                        </a:solidFill>
                        <a:effectLst/>
                        <a:latin typeface="Arial" panose="020B0604020202020204" pitchFamily="34" charset="0"/>
                      </a:endParaRPr>
                    </a:p>
                    <a:p>
                      <a:pPr algn="l" fontAlgn="ctr"/>
                      <a:r>
                        <a:rPr lang="es-SV" sz="1400" b="1" i="0" u="none" strike="noStrike" dirty="0">
                          <a:solidFill>
                            <a:srgbClr val="000000"/>
                          </a:solidFill>
                          <a:effectLst/>
                          <a:latin typeface="Arial" panose="020B0604020202020204" pitchFamily="34" charset="0"/>
                        </a:rPr>
                        <a:t>En el contexto de la financiación del MCP, el plan de trabajo anual y los informes financieros presentados a GF (FPM, CCM Hub) dentro de un mes después del final del año (de financiación).</a:t>
                      </a:r>
                      <a:endParaRPr lang="en-US" sz="14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400" b="0" i="0" u="none" strike="noStrike">
                          <a:solidFill>
                            <a:srgbClr val="000000"/>
                          </a:solidFill>
                          <a:effectLst/>
                          <a:latin typeface="Arial" panose="020B0604020202020204" pitchFamily="34" charset="0"/>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200" b="0" i="0" u="none" strike="noStrike" dirty="0">
                          <a:solidFill>
                            <a:srgbClr val="000000"/>
                          </a:solidFill>
                          <a:effectLst/>
                          <a:latin typeface="Arial" panose="020B0604020202020204" pitchFamily="34" charset="0"/>
                        </a:rPr>
                        <a:t>En la plenaria ME01-2019 del 24 de enero, se presentó el informe de cierre de gastos  del 2018;  en los meses de julio y septiembre se presentaron al pleno informe semestral  y de 9 meses respectivamente. En la reunión del 21 de noviembre se presentó  para aprobación del pleno el informe que cubre el periodo  del 01 de enero al 31de octubre y un estimado de gastos de noviembre y diciembre.  Debido a que  el  plan de trabajo esta establecido  de enero a diciembre,  los informes de gastos  se envían al FM, antes del cierre de cada año, junto al  Plan de trabajo del año siguiente. La información  que se presenta al FM ya cuenta  con el aval del pleno del MCP-ES y en los formatos indicados por el FM. Los documentos de respaldo se encuentran en custodia de la dirección ejecutiva y se colocan como anexo de las actas correspondientes, las cuales se alojan en el sitio web y están a disposición publica.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814274294"/>
                  </a:ext>
                </a:extLst>
              </a:tr>
              <a:tr h="850946">
                <a:tc>
                  <a:txBody>
                    <a:bodyPr/>
                    <a:lstStyle/>
                    <a:p>
                      <a:pPr algn="l" fontAlgn="ctr"/>
                      <a:r>
                        <a:rPr lang="es-SV" sz="1400" b="1" i="0" u="none" strike="noStrike">
                          <a:solidFill>
                            <a:srgbClr val="000000"/>
                          </a:solidFill>
                          <a:effectLst/>
                          <a:latin typeface="Arial" panose="020B0604020202020204" pitchFamily="34" charset="0"/>
                        </a:rPr>
                        <a:t>Indicator 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panose="020B0604020202020204" pitchFamily="34" charset="0"/>
                        </a:rPr>
                        <a:t>Eligibility and Performance Assessment (EPA) Improvement plan and CCM Contacts are updated at least every 3 months</a:t>
                      </a:r>
                      <a:r>
                        <a:rPr lang="en-US" sz="1400" b="0" i="0" u="none" strike="noStrike" dirty="0">
                          <a:solidFill>
                            <a:srgbClr val="000000"/>
                          </a:solidFill>
                          <a:effectLst/>
                          <a:latin typeface="Arial" panose="020B0604020202020204" pitchFamily="34" charset="0"/>
                        </a:rPr>
                        <a:t>.</a:t>
                      </a:r>
                    </a:p>
                    <a:p>
                      <a:pPr algn="l" fontAlgn="ctr"/>
                      <a:r>
                        <a:rPr lang="es-SV" sz="1400" b="1" i="0" u="none" strike="noStrike" dirty="0">
                          <a:solidFill>
                            <a:srgbClr val="000000"/>
                          </a:solidFill>
                          <a:effectLst/>
                          <a:latin typeface="Arial" panose="020B0604020202020204" pitchFamily="34" charset="0"/>
                        </a:rPr>
                        <a:t>El plan de mejora de la evaluación de elegibilidad y rendimiento (EPA) y los contactos de CCM se actualizan al menos cada 3 meses.</a:t>
                      </a:r>
                      <a:endParaRPr lang="en-US" sz="14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400" b="0" i="0" u="none" strike="noStrike">
                          <a:solidFill>
                            <a:srgbClr val="000000"/>
                          </a:solidFill>
                          <a:effectLst/>
                          <a:latin typeface="Arial" panose="020B0604020202020204" pitchFamily="34" charset="0"/>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400" b="0" i="0" u="none" strike="noStrike">
                          <a:solidFill>
                            <a:srgbClr val="000000"/>
                          </a:solidFill>
                          <a:effectLst/>
                          <a:latin typeface="Arial" panose="020B0604020202020204" pitchFamily="34" charset="0"/>
                        </a:rPr>
                        <a:t>Los  contactos se actualizan   cada vez que hay un cambio en los datos  la membresia (ingresos, sustituciones o cambios de los datos de contactos como direcciones o telefonos etc. )  No hay  EPA debido a que el MCP cumple hasta la fecha con todos los requisitos de elegibilidad.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342213"/>
                  </a:ext>
                </a:extLst>
              </a:tr>
              <a:tr h="1016201">
                <a:tc>
                  <a:txBody>
                    <a:bodyPr/>
                    <a:lstStyle/>
                    <a:p>
                      <a:pPr algn="l" fontAlgn="ctr"/>
                      <a:r>
                        <a:rPr lang="es-SV" sz="1400" b="1" i="0" u="none" strike="noStrike">
                          <a:solidFill>
                            <a:srgbClr val="000000"/>
                          </a:solidFill>
                          <a:effectLst/>
                          <a:latin typeface="Arial" panose="020B0604020202020204" pitchFamily="34" charset="0"/>
                        </a:rPr>
                        <a:t>Indicator 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1100" b="0" i="0" u="none" strike="noStrike" dirty="0">
                          <a:solidFill>
                            <a:srgbClr val="000000"/>
                          </a:solidFill>
                          <a:effectLst/>
                          <a:latin typeface="Arial" panose="020B0604020202020204" pitchFamily="34" charset="0"/>
                        </a:rPr>
                        <a:t>CCM Secretariat is facilitating the information sharing between country level activities and GF Secretariat as well as supporting Country Teams when in countries. </a:t>
                      </a:r>
                    </a:p>
                    <a:p>
                      <a:pPr algn="l" fontAlgn="ctr"/>
                      <a:r>
                        <a:rPr lang="es-SV" sz="1200" b="1" i="0" u="none" strike="noStrike" dirty="0">
                          <a:solidFill>
                            <a:srgbClr val="000000"/>
                          </a:solidFill>
                          <a:effectLst/>
                          <a:latin typeface="Arial" panose="020B0604020202020204" pitchFamily="34" charset="0"/>
                        </a:rPr>
                        <a:t>La Secretaría del MCP está facilitando el intercambio de información entre las actividades a nivel de país y la Secretaría del FM, así como apoyando a los Equipos de País cuando están en los países.</a:t>
                      </a:r>
                      <a:endParaRPr lang="en-US" sz="12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s-SV" sz="1400" b="0" i="0" u="none" strike="noStrike">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es-SV" sz="1400" b="0" i="0" u="none" strike="noStrike" dirty="0">
                          <a:solidFill>
                            <a:srgbClr val="000000"/>
                          </a:solidFill>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344745328"/>
                  </a:ext>
                </a:extLst>
              </a:tr>
            </a:tbl>
          </a:graphicData>
        </a:graphic>
      </p:graphicFrame>
    </p:spTree>
    <p:extLst>
      <p:ext uri="{BB962C8B-B14F-4D97-AF65-F5344CB8AC3E}">
        <p14:creationId xmlns:p14="http://schemas.microsoft.com/office/powerpoint/2010/main" val="340726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312842A7-5B9B-4B57-8E6C-EEBD3805B5D4}"/>
              </a:ext>
            </a:extLst>
          </p:cNvPr>
          <p:cNvSpPr txBox="1"/>
          <p:nvPr/>
        </p:nvSpPr>
        <p:spPr>
          <a:xfrm>
            <a:off x="6640302" y="2490645"/>
            <a:ext cx="4645250" cy="1876710"/>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dirty="0">
                <a:latin typeface="+mj-lt"/>
                <a:ea typeface="+mj-ea"/>
                <a:cs typeface="+mj-cs"/>
              </a:rPr>
              <a:t>Comentarios o preguntas</a:t>
            </a:r>
          </a:p>
        </p:txBody>
      </p:sp>
      <p:sp>
        <p:nvSpPr>
          <p:cNvPr id="32" name="Freeform: Shape 3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agen 3" descr="Imagen que contiene dibujo&#10;&#10;Descripción generada automáticamente">
            <a:extLst>
              <a:ext uri="{FF2B5EF4-FFF2-40B4-BE49-F238E27FC236}">
                <a16:creationId xmlns:a16="http://schemas.microsoft.com/office/drawing/2014/main" id="{226951CF-0819-4CD7-8F5F-8B806EC16796}"/>
              </a:ext>
            </a:extLst>
          </p:cNvPr>
          <p:cNvPicPr>
            <a:picLocks noChangeAspect="1"/>
          </p:cNvPicPr>
          <p:nvPr/>
        </p:nvPicPr>
        <p:blipFill rotWithShape="1">
          <a:blip r:embed="rId2">
            <a:extLst>
              <a:ext uri="{28A0092B-C50C-407E-A947-70E740481C1C}">
                <a14:useLocalDpi xmlns:a14="http://schemas.microsoft.com/office/drawing/2010/main" val="0"/>
              </a:ext>
            </a:extLst>
          </a:blip>
          <a:srcRect l="12159"/>
          <a:stretch/>
        </p:blipFill>
        <p:spPr>
          <a:xfrm>
            <a:off x="0" y="478475"/>
            <a:ext cx="5603845" cy="6379525"/>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3" name="Imagen 2" descr="Imagen que contiene reloj, dibujo, señal&#10;&#10;Descripción generada automáticamente">
            <a:extLst>
              <a:ext uri="{FF2B5EF4-FFF2-40B4-BE49-F238E27FC236}">
                <a16:creationId xmlns:a16="http://schemas.microsoft.com/office/drawing/2014/main" id="{4BB0ACA5-AD06-4978-A0D9-39EA17D4AB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4699" y="5973080"/>
            <a:ext cx="1824548" cy="624338"/>
          </a:xfrm>
          <a:prstGeom prst="rect">
            <a:avLst/>
          </a:prstGeom>
        </p:spPr>
      </p:pic>
    </p:spTree>
    <p:extLst>
      <p:ext uri="{BB962C8B-B14F-4D97-AF65-F5344CB8AC3E}">
        <p14:creationId xmlns:p14="http://schemas.microsoft.com/office/powerpoint/2010/main" val="328232513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Marcador de contenido 4">
            <a:extLst>
              <a:ext uri="{FF2B5EF4-FFF2-40B4-BE49-F238E27FC236}">
                <a16:creationId xmlns:a16="http://schemas.microsoft.com/office/drawing/2014/main" id="{0B4CD96D-703F-4D9A-B029-ABE9823936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1606550"/>
            <a:ext cx="448945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ítulo 1">
            <a:extLst>
              <a:ext uri="{FF2B5EF4-FFF2-40B4-BE49-F238E27FC236}">
                <a16:creationId xmlns:a16="http://schemas.microsoft.com/office/drawing/2014/main" id="{ABC8796D-2A50-49C8-811E-4E1D433542ED}"/>
              </a:ext>
            </a:extLst>
          </p:cNvPr>
          <p:cNvSpPr txBox="1">
            <a:spLocks noChangeArrowheads="1"/>
          </p:cNvSpPr>
          <p:nvPr/>
        </p:nvSpPr>
        <p:spPr bwMode="auto">
          <a:xfrm>
            <a:off x="2149475" y="3443289"/>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685800" rtl="0" eaLnBrk="1" fontAlgn="base" latinLnBrk="0" hangingPunct="1">
              <a:lnSpc>
                <a:spcPct val="90000"/>
              </a:lnSpc>
              <a:spcBef>
                <a:spcPct val="0"/>
              </a:spcBef>
              <a:spcAft>
                <a:spcPct val="0"/>
              </a:spcAft>
              <a:buClrTx/>
              <a:buSzTx/>
              <a:buFont typeface="Arial" panose="020B0604020202020204" pitchFamily="34" charset="0"/>
              <a:buNone/>
              <a:tabLst/>
              <a:defRPr/>
            </a:pPr>
            <a:r>
              <a:rPr kumimoji="0" lang="es-MX" altLang="es-SV" sz="3300" b="0" i="0" u="none" strike="noStrike" kern="1200" cap="none" spc="0" normalizeH="0" baseline="0" noProof="0">
                <a:ln>
                  <a:noFill/>
                </a:ln>
                <a:solidFill>
                  <a:srgbClr val="595959"/>
                </a:solidFill>
                <a:effectLst/>
                <a:uLnTx/>
                <a:uFillTx/>
                <a:latin typeface="Berlin Sans FB" panose="020E0602020502020306" pitchFamily="34" charset="0"/>
                <a:ea typeface="+mn-ea"/>
                <a:cs typeface="Arial" panose="020B0604020202020204" pitchFamily="34" charset="0"/>
              </a:rPr>
              <a:t>Contribuyendo a la respuesta nacional al VIH, Tuberculosis y Malaria en El Salvador.</a:t>
            </a:r>
            <a:endParaRPr kumimoji="0" lang="es-SV" altLang="es-SV" sz="3300" b="0" i="0" u="none" strike="noStrike" kern="1200" cap="none" spc="0" normalizeH="0" baseline="0" noProof="0">
              <a:ln>
                <a:noFill/>
              </a:ln>
              <a:solidFill>
                <a:srgbClr val="595959"/>
              </a:solidFill>
              <a:effectLst/>
              <a:uLnTx/>
              <a:uFillTx/>
              <a:latin typeface="Berlin Sans FB" panose="020E0602020502020306" pitchFamily="34" charset="0"/>
              <a:ea typeface="+mn-ea"/>
              <a:cs typeface="Arial" panose="020B0604020202020204" pitchFamily="34" charset="0"/>
            </a:endParaRPr>
          </a:p>
        </p:txBody>
      </p:sp>
      <p:grpSp>
        <p:nvGrpSpPr>
          <p:cNvPr id="14340" name="Grupo 7">
            <a:extLst>
              <a:ext uri="{FF2B5EF4-FFF2-40B4-BE49-F238E27FC236}">
                <a16:creationId xmlns:a16="http://schemas.microsoft.com/office/drawing/2014/main" id="{4CB22231-6ABA-4AFB-8C73-674B1E18E34E}"/>
              </a:ext>
            </a:extLst>
          </p:cNvPr>
          <p:cNvGrpSpPr>
            <a:grpSpLocks/>
          </p:cNvGrpSpPr>
          <p:nvPr/>
        </p:nvGrpSpPr>
        <p:grpSpPr bwMode="auto">
          <a:xfrm>
            <a:off x="2909889" y="4843464"/>
            <a:ext cx="6365875" cy="846137"/>
            <a:chOff x="-82321" y="-51424"/>
            <a:chExt cx="6844083" cy="536057"/>
          </a:xfrm>
        </p:grpSpPr>
        <p:sp>
          <p:nvSpPr>
            <p:cNvPr id="9" name="5 CuadroTexto">
              <a:extLst>
                <a:ext uri="{FF2B5EF4-FFF2-40B4-BE49-F238E27FC236}">
                  <a16:creationId xmlns:a16="http://schemas.microsoft.com/office/drawing/2014/main" id="{DB9501A2-A253-43DF-8C4D-75E348357960}"/>
                </a:ext>
              </a:extLst>
            </p:cNvPr>
            <p:cNvSpPr txBox="1">
              <a:spLocks noChangeArrowheads="1"/>
            </p:cNvSpPr>
            <p:nvPr/>
          </p:nvSpPr>
          <p:spPr bwMode="auto">
            <a:xfrm>
              <a:off x="-82321" y="188947"/>
              <a:ext cx="6844083" cy="295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685800" rtl="0" eaLnBrk="1" fontAlgn="base" latinLnBrk="0" hangingPunct="1">
                <a:lnSpc>
                  <a:spcPct val="100000"/>
                </a:lnSpc>
                <a:spcBef>
                  <a:spcPts val="0"/>
                </a:spcBef>
                <a:spcAft>
                  <a:spcPts val="0"/>
                </a:spcAft>
                <a:buClrTx/>
                <a:buSzTx/>
                <a:buFontTx/>
                <a:buNone/>
                <a:tabLst/>
                <a:defRPr/>
              </a:pPr>
              <a:r>
                <a:rPr kumimoji="0" lang="es-SV" sz="900" b="0" i="0" u="sng" strike="noStrike" kern="1200" cap="none" spc="0" normalizeH="0" baseline="0" noProof="0" dirty="0">
                  <a:ln>
                    <a:noFill/>
                  </a:ln>
                  <a:solidFill>
                    <a:srgbClr val="0563C1"/>
                  </a:solidFill>
                  <a:effectLst/>
                  <a:uLnTx/>
                  <a:uFillTx/>
                  <a:latin typeface="Berlin Sans FB" panose="020E0602020502020306" pitchFamily="34" charset="0"/>
                  <a:ea typeface="Times New Roman" panose="02020603050405020304" pitchFamily="18" charset="0"/>
                  <a:cs typeface="Arial" panose="020B0604020202020204" pitchFamily="34" charset="0"/>
                  <a:hlinkClick r:id="rId3"/>
                </a:rPr>
                <a:t>www.mcpelsalvador.org.sv</a:t>
              </a:r>
              <a:r>
                <a:rPr kumimoji="0" lang="es-SV" sz="900" b="0" i="0" u="none" strike="noStrike" kern="1200" cap="none" spc="0" normalizeH="0" baseline="0" noProof="0" dirty="0">
                  <a:ln>
                    <a:noFill/>
                  </a:ln>
                  <a:solidFill>
                    <a:prstClr val="black"/>
                  </a:solidFill>
                  <a:effectLst/>
                  <a:uLnTx/>
                  <a:uFillTx/>
                  <a:latin typeface="Berlin Sans FB" panose="020E0602020502020306" pitchFamily="34" charset="0"/>
                  <a:ea typeface="Times New Roman" panose="02020603050405020304" pitchFamily="18" charset="0"/>
                  <a:cs typeface="Arial" panose="020B0604020202020204" pitchFamily="34" charset="0"/>
                </a:rPr>
                <a:t>                                 </a:t>
              </a:r>
              <a:r>
                <a:rPr kumimoji="0" lang="es-SV" sz="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hlinkClick r:id="rId4"/>
                </a:rPr>
                <a:t>https://www.facebook.com/MCPES2002/</a:t>
              </a:r>
              <a:r>
                <a:rPr kumimoji="0" lang="es-SV" sz="900" b="0" i="0" u="none" strike="noStrike" kern="1200" cap="none" spc="0" normalizeH="0" baseline="0" noProof="0" dirty="0">
                  <a:ln>
                    <a:noFill/>
                  </a:ln>
                  <a:solidFill>
                    <a:prstClr val="black"/>
                  </a:solidFill>
                  <a:effectLst/>
                  <a:uLnTx/>
                  <a:uFillTx/>
                  <a:latin typeface="Berlin Sans FB" panose="020E0602020502020306" pitchFamily="34" charset="0"/>
                  <a:ea typeface="Times New Roman" panose="02020603050405020304" pitchFamily="18" charset="0"/>
                  <a:cs typeface="Arial" panose="020B0604020202020204" pitchFamily="34" charset="0"/>
                </a:rPr>
                <a:t>                                 </a:t>
              </a:r>
              <a:r>
                <a:rPr kumimoji="0" lang="es-SV" sz="900" b="0" i="0" u="sng" strike="noStrike" kern="1200" cap="none" spc="0" normalizeH="0" baseline="0" noProof="0" dirty="0">
                  <a:ln>
                    <a:noFill/>
                  </a:ln>
                  <a:solidFill>
                    <a:srgbClr val="00B0F0"/>
                  </a:solidFill>
                  <a:effectLst/>
                  <a:uLnTx/>
                  <a:uFillTx/>
                  <a:latin typeface="Berlin Sans FB" panose="020E0602020502020306" pitchFamily="34" charset="0"/>
                  <a:ea typeface="Times New Roman" panose="02020603050405020304" pitchFamily="18" charset="0"/>
                  <a:cs typeface="Arial" panose="020B0604020202020204" pitchFamily="34" charset="0"/>
                </a:rPr>
                <a:t>@MCPElSalvador</a:t>
              </a:r>
              <a:endParaRPr kumimoji="0" lang="es-SV" sz="15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endParaRPr>
            </a:p>
          </p:txBody>
        </p:sp>
        <p:pic>
          <p:nvPicPr>
            <p:cNvPr id="14344" name="8 Imagen">
              <a:extLst>
                <a:ext uri="{FF2B5EF4-FFF2-40B4-BE49-F238E27FC236}">
                  <a16:creationId xmlns:a16="http://schemas.microsoft.com/office/drawing/2014/main" id="{F04BA1CC-25BD-425A-ABFE-7CD2B41B86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4644" y="-51424"/>
              <a:ext cx="376529" cy="206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9 Imagen">
              <a:extLst>
                <a:ext uri="{FF2B5EF4-FFF2-40B4-BE49-F238E27FC236}">
                  <a16:creationId xmlns:a16="http://schemas.microsoft.com/office/drawing/2014/main" id="{479BBCE2-9FE4-4A06-B15D-07355758957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9288" y="-41335"/>
              <a:ext cx="318146" cy="21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341" name="Imagen 11">
            <a:extLst>
              <a:ext uri="{FF2B5EF4-FFF2-40B4-BE49-F238E27FC236}">
                <a16:creationId xmlns:a16="http://schemas.microsoft.com/office/drawing/2014/main" id="{112C4EF0-CAA8-4B07-BF4C-098BC7A535F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86139" y="4759325"/>
            <a:ext cx="4270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iagrama de flujo: proceso 9">
            <a:extLst>
              <a:ext uri="{FF2B5EF4-FFF2-40B4-BE49-F238E27FC236}">
                <a16:creationId xmlns:a16="http://schemas.microsoft.com/office/drawing/2014/main" id="{94BACE14-746F-4E33-89FE-A789C041674A}"/>
              </a:ext>
            </a:extLst>
          </p:cNvPr>
          <p:cNvSpPr/>
          <p:nvPr/>
        </p:nvSpPr>
        <p:spPr>
          <a:xfrm>
            <a:off x="1512888" y="5757864"/>
            <a:ext cx="9155113" cy="7905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SV"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1270</Words>
  <Application>Microsoft Office PowerPoint</Application>
  <PresentationFormat>Panorámica</PresentationFormat>
  <Paragraphs>63</Paragraphs>
  <Slides>6</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6</vt:i4>
      </vt:variant>
    </vt:vector>
  </HeadingPairs>
  <TitlesOfParts>
    <vt:vector size="14" baseType="lpstr">
      <vt:lpstr>Arial</vt:lpstr>
      <vt:lpstr>Berlin Sans FB</vt:lpstr>
      <vt:lpstr>Calibri</vt:lpstr>
      <vt:lpstr>Calibri Light</vt:lpstr>
      <vt:lpstr>Perpetua Titling MT</vt:lpstr>
      <vt:lpstr>Times New Roman</vt:lpstr>
      <vt:lpstr>Tema de Office</vt:lpstr>
      <vt:lpstr>1_Tema de Office</vt:lpstr>
      <vt:lpstr>Evaluación de desempeño del MCP-ES Año 2019</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 de Fondos MCP-ES Año 2020</dc:title>
  <dc:creator>Karla Eugenia Rivera Arévalo</dc:creator>
  <cp:lastModifiedBy>Marta Alicia Alvarado de Magaña</cp:lastModifiedBy>
  <cp:revision>6</cp:revision>
  <dcterms:created xsi:type="dcterms:W3CDTF">2019-11-19T14:55:26Z</dcterms:created>
  <dcterms:modified xsi:type="dcterms:W3CDTF">2019-11-19T22:18:06Z</dcterms:modified>
</cp:coreProperties>
</file>