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2" r:id="rId4"/>
    <p:sldId id="284" r:id="rId5"/>
    <p:sldId id="286" r:id="rId6"/>
    <p:sldId id="285" r:id="rId7"/>
    <p:sldId id="283" r:id="rId8"/>
    <p:sldId id="268" r:id="rId9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F50EE-A190-437E-A4C0-3BA1B526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24E4-8863-4B9B-8725-C0C2F1465A64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583EB-8B7B-4383-9FA9-3753864E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8C0C6-3A9C-4210-9858-9165225E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C0C4-8251-4576-A4AA-F53404A3562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6462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DAB55-6AB8-4AA8-A3C8-8BB13FD3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6A8-64D6-4FFF-ADF2-49FEC39445D9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484E2-51DC-4A63-917E-14FB515C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60D8-E4BD-4AC0-97F5-9FC60A7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229-96C4-44EA-9463-5D348F416C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2110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3160A-AA04-465A-991A-F1AA6FF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155A-D569-4AB5-9317-EF3E9B342A1F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3D95-A771-4FBE-9345-1855847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85ADF-E073-43A7-A504-D6BA69A1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274-9721-40E2-8846-ABF72D9F697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148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445465-021B-4511-85CE-256208F9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65F0-15FB-4A0E-A71D-764DF7588FF4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F830780-D84D-4F70-AD73-46ACE3D3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88BDBED-9810-4834-83DF-FE2D2DF4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4869-DE34-4E67-9E04-CDC3475FCF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304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DD76B4C-2860-425C-9B71-D8B2E5F1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FAE2-A950-4601-9D9C-649820D5D906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19A9950-E638-4295-90B0-9BE0818A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2D9CC9F-978D-4857-BAD5-99258679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BFD-8693-4059-93EC-A1E830DFB5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244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87C56C5-41B6-4A3B-A9FA-FCA0EF7B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469-7646-4F3A-98FE-179C621C360A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6A03366-8009-47AB-AF34-AFFC40B3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CF58167-C5E8-47AA-BE99-27F91922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1D14-FBCC-451C-92AC-05ADCE34DC0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31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2827CDC-2A42-4F94-B120-AE3A568A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EBF-7F75-402F-9F69-7FB3E426DFEC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EA817C9-05BB-4256-A140-D5EFC5F6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253741-1350-48A5-A563-B5D120F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0D88-97EF-4348-B259-357FBBDF019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474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8DBB241-B627-4693-80D8-8CD013A5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EF3-855F-40C8-AAE9-D16EC02C37D5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039B7C6-6DDF-4D48-BF30-09581ECD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BDDF76-444F-4384-B08D-9C46C338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6CF-A49E-42D4-B691-DB6624A8AAE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9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D484056-3821-4C35-B8ED-E4A30D9B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F752-12E3-423B-8440-E72A3E13E35D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2568249-C3D2-4B6F-823B-596DD40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3507CBD-D708-462C-A026-986D2C96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F7FF-6A4F-4EDD-83A0-E0D76CC0F7D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319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994F4-63C9-4EB8-972C-7492A34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30F6-5DA1-4409-B890-5031D2F67D55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149A1-725E-4922-AF07-4B2BAA7B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EB61A-3B19-49D3-9BAA-61D471C7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111F-7B72-4AAD-93B4-78D8C14AD1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725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40FC7-FDFB-4831-91DC-86FF4541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F9D0-13CA-4031-BB8A-C13CD046324E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AEAAB-F798-434A-8FAC-A5EDBF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AB76D-AFF3-49FB-B39A-231DE9B8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E94-8799-4410-A13A-57AC58D2DD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450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>
            <a:extLst>
              <a:ext uri="{FF2B5EF4-FFF2-40B4-BE49-F238E27FC236}">
                <a16:creationId xmlns:a16="http://schemas.microsoft.com/office/drawing/2014/main" id="{0311EAB9-5207-4F53-B5DD-5A89469F3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Marcador de texto 2">
            <a:extLst>
              <a:ext uri="{FF2B5EF4-FFF2-40B4-BE49-F238E27FC236}">
                <a16:creationId xmlns:a16="http://schemas.microsoft.com/office/drawing/2014/main" id="{EB82F508-6AA4-49D0-8625-D335102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38BE5-223D-402F-BB0C-5B02570BB368}" type="datetimeFigureOut">
              <a:rPr lang="es-SV"/>
              <a:pPr>
                <a:defRPr/>
              </a:pPr>
              <a:t>19/11/2019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8717A-1FC3-4606-B921-FC551543B4A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05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facebook.com/MCPES20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29331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Evaluación de desempeño de la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Dirección Ejecutiva del MCP-ES /Año 2020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161E91-6C29-4C86-AFAA-84BC4B6E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191966"/>
            <a:ext cx="7729728" cy="26474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E5349-D6CE-486B-8F24-8A085C318824}"/>
              </a:ext>
            </a:extLst>
          </p:cNvPr>
          <p:cNvSpPr txBox="1"/>
          <p:nvPr/>
        </p:nvSpPr>
        <p:spPr>
          <a:xfrm>
            <a:off x="4622231" y="5789245"/>
            <a:ext cx="294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Lcda. Marta Alicia de Magaña</a:t>
            </a:r>
          </a:p>
          <a:p>
            <a:pPr algn="ctr"/>
            <a:r>
              <a:rPr lang="es-SV" dirty="0">
                <a:solidFill>
                  <a:schemeClr val="bg1"/>
                </a:solidFill>
              </a:rPr>
              <a:t>Directora Ejecutiva MCP-ES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364560" y="620474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>
                <a:solidFill>
                  <a:schemeClr val="bg1"/>
                </a:solidFill>
              </a:rPr>
              <a:t>Plenaria ME06-2019</a:t>
            </a:r>
          </a:p>
          <a:p>
            <a:pPr algn="r"/>
            <a:r>
              <a:rPr lang="es-MX" sz="1200" dirty="0">
                <a:solidFill>
                  <a:schemeClr val="bg1"/>
                </a:solidFill>
              </a:rPr>
              <a:t>21/11/2019</a:t>
            </a:r>
            <a:endParaRPr lang="es-SV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429946" y="120396"/>
            <a:ext cx="11332108" cy="9144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SV" sz="2800" dirty="0">
                <a:latin typeface="Perpetua Titling MT" panose="02020502060505020804" pitchFamily="18" charset="0"/>
              </a:rPr>
              <a:t>Evaluación desempeño DIRECCIÓN EJECUTIVA mcp-es</a:t>
            </a:r>
          </a:p>
        </p:txBody>
      </p:sp>
      <p:pic>
        <p:nvPicPr>
          <p:cNvPr id="3" name="Imagen 2" descr="Imagen que contiene reloj, dibujo, señal&#10;&#10;Descripción generada automáticamente">
            <a:extLst>
              <a:ext uri="{FF2B5EF4-FFF2-40B4-BE49-F238E27FC236}">
                <a16:creationId xmlns:a16="http://schemas.microsoft.com/office/drawing/2014/main" id="{2B59BC79-D020-42CC-9B20-5F9B32E2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84" y="6058286"/>
            <a:ext cx="1335670" cy="4570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CD9C4F3-5900-4A55-A999-DF8F8849E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0" t="25485" r="29272" b="11661"/>
          <a:stretch/>
        </p:blipFill>
        <p:spPr>
          <a:xfrm>
            <a:off x="2949099" y="1116824"/>
            <a:ext cx="6293802" cy="56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429946" y="120396"/>
            <a:ext cx="11332108" cy="9144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SV" sz="2800" dirty="0">
                <a:latin typeface="Perpetua Titling MT" panose="02020502060505020804" pitchFamily="18" charset="0"/>
              </a:rPr>
              <a:t>Evaluación desempeño DIRECCIÓN EJECUTIVA mcp-es</a:t>
            </a:r>
          </a:p>
        </p:txBody>
      </p:sp>
      <p:pic>
        <p:nvPicPr>
          <p:cNvPr id="3" name="Imagen 2" descr="Imagen que contiene reloj, dibujo, señal&#10;&#10;Descripción generada automáticamente">
            <a:extLst>
              <a:ext uri="{FF2B5EF4-FFF2-40B4-BE49-F238E27FC236}">
                <a16:creationId xmlns:a16="http://schemas.microsoft.com/office/drawing/2014/main" id="{2B59BC79-D020-42CC-9B20-5F9B32E2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84" y="6058286"/>
            <a:ext cx="1335670" cy="4570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29C17C-3A7D-45EC-93D9-3CA1E1817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5" t="30549" r="19494" b="7679"/>
          <a:stretch/>
        </p:blipFill>
        <p:spPr>
          <a:xfrm>
            <a:off x="1047913" y="1087961"/>
            <a:ext cx="9297566" cy="55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7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429946" y="120396"/>
            <a:ext cx="11332108" cy="9144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SV" sz="2800" dirty="0">
                <a:latin typeface="Perpetua Titling MT" panose="02020502060505020804" pitchFamily="18" charset="0"/>
              </a:rPr>
              <a:t>Evaluación desempeño DIRECCIÓN EJECUTIVA mcp-es</a:t>
            </a:r>
          </a:p>
        </p:txBody>
      </p:sp>
      <p:pic>
        <p:nvPicPr>
          <p:cNvPr id="3" name="Imagen 2" descr="Imagen que contiene reloj, dibujo, señal&#10;&#10;Descripción generada automáticamente">
            <a:extLst>
              <a:ext uri="{FF2B5EF4-FFF2-40B4-BE49-F238E27FC236}">
                <a16:creationId xmlns:a16="http://schemas.microsoft.com/office/drawing/2014/main" id="{2B59BC79-D020-42CC-9B20-5F9B32E2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84" y="6058286"/>
            <a:ext cx="1335670" cy="4570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11F9A5D-D986-48FD-AB1E-5DDA3C845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357312"/>
            <a:ext cx="115062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1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429946" y="120396"/>
            <a:ext cx="11332108" cy="9144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SV" sz="2800" dirty="0">
                <a:latin typeface="Perpetua Titling MT" panose="02020502060505020804" pitchFamily="18" charset="0"/>
              </a:rPr>
              <a:t>Evaluación desempeño DIRECCIÓN EJECUTIVA mcp-es</a:t>
            </a:r>
          </a:p>
        </p:txBody>
      </p:sp>
      <p:pic>
        <p:nvPicPr>
          <p:cNvPr id="3" name="Imagen 2" descr="Imagen que contiene reloj, dibujo, señal&#10;&#10;Descripción generada automáticamente">
            <a:extLst>
              <a:ext uri="{FF2B5EF4-FFF2-40B4-BE49-F238E27FC236}">
                <a16:creationId xmlns:a16="http://schemas.microsoft.com/office/drawing/2014/main" id="{2B59BC79-D020-42CC-9B20-5F9B32E2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84" y="6058286"/>
            <a:ext cx="1335670" cy="4570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88177BF-892A-41E2-BAA7-BC51AAEA4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46" y="1226193"/>
            <a:ext cx="11237335" cy="47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8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12842A7-5B9B-4B57-8E6C-EEBD3805B5D4}"/>
              </a:ext>
            </a:extLst>
          </p:cNvPr>
          <p:cNvSpPr txBox="1"/>
          <p:nvPr/>
        </p:nvSpPr>
        <p:spPr>
          <a:xfrm>
            <a:off x="7118767" y="2357738"/>
            <a:ext cx="4645250" cy="2142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+mj-lt"/>
                <a:ea typeface="+mj-ea"/>
                <a:cs typeface="+mj-cs"/>
              </a:rPr>
              <a:t>Ratificación</a:t>
            </a:r>
            <a:r>
              <a:rPr lang="en-US" sz="6000" dirty="0">
                <a:latin typeface="+mj-lt"/>
                <a:ea typeface="+mj-ea"/>
                <a:cs typeface="+mj-cs"/>
              </a:rPr>
              <a:t> del pleno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D311F4-D888-4D2E-B781-9CC4A1F3D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3" r="3346"/>
          <a:stretch/>
        </p:blipFill>
        <p:spPr>
          <a:xfrm>
            <a:off x="20" y="9"/>
            <a:ext cx="6172762" cy="7027191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Imagen 2" descr="Imagen que contiene reloj, dibujo, señal&#10;&#10;Descripción generada automáticamente">
            <a:extLst>
              <a:ext uri="{FF2B5EF4-FFF2-40B4-BE49-F238E27FC236}">
                <a16:creationId xmlns:a16="http://schemas.microsoft.com/office/drawing/2014/main" id="{4BB0ACA5-AD06-4978-A0D9-39EA17D4A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99" y="5973080"/>
            <a:ext cx="1824548" cy="6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Marcador de contenido 4">
            <a:extLst>
              <a:ext uri="{FF2B5EF4-FFF2-40B4-BE49-F238E27FC236}">
                <a16:creationId xmlns:a16="http://schemas.microsoft.com/office/drawing/2014/main" id="{0B4CD96D-703F-4D9A-B029-ABE98239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606550"/>
            <a:ext cx="44894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3443289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SV" sz="33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kumimoji="0" lang="es-SV" altLang="es-SV" sz="33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3"/>
                </a:rPr>
                <a:t>www.mcpelsalvador.org.sv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4"/>
                </a:rPr>
                <a:t>https://www.facebook.com/MCPES2002/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kumimoji="0" lang="es-S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Panorámica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Berlin Sans FB</vt:lpstr>
      <vt:lpstr>Calibri</vt:lpstr>
      <vt:lpstr>Calibri Light</vt:lpstr>
      <vt:lpstr>Perpetua Titling MT</vt:lpstr>
      <vt:lpstr>Times New Roman</vt:lpstr>
      <vt:lpstr>Tema de Office</vt:lpstr>
      <vt:lpstr>1_Tema de Office</vt:lpstr>
      <vt:lpstr>Evaluación de desempeño de la  Dirección Ejecutiva del MCP-ES /Año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desempeño de la  Dirección Ejecutiva del MCP-ES /Año 2020</dc:title>
  <dc:creator>Karla Eugenia Rivera Arévalo</dc:creator>
  <cp:lastModifiedBy>Karla Eugenia Rivera Arévalo</cp:lastModifiedBy>
  <cp:revision>1</cp:revision>
  <dcterms:created xsi:type="dcterms:W3CDTF">2019-11-19T17:59:43Z</dcterms:created>
  <dcterms:modified xsi:type="dcterms:W3CDTF">2019-11-19T18:00:21Z</dcterms:modified>
</cp:coreProperties>
</file>