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7" r:id="rId2"/>
    <p:sldId id="315" r:id="rId3"/>
    <p:sldId id="302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Leydies Portillo" initials="MLP" lastIdx="0" clrIdx="0">
    <p:extLst>
      <p:ext uri="{19B8F6BF-5375-455C-9EA6-DF929625EA0E}">
        <p15:presenceInfo xmlns:p15="http://schemas.microsoft.com/office/powerpoint/2012/main" userId="S-1-5-21-2115137785-2026751402-338393536-21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102" d="100"/>
          <a:sy n="102" d="100"/>
        </p:scale>
        <p:origin x="27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3B5BE-A30C-43FB-8848-12C4773F44B6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22833-2295-45EA-9EAF-8E696C092A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10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facebook.com/media/set/?set=a.262340490536522.48323.127765703994002&amp;type=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MCPES2002" TargetMode="External"/><Relationship Id="rId2" Type="http://schemas.openxmlformats.org/officeDocument/2006/relationships/hyperlink" Target="http://www.mcpelsalvador.com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300192" y="116632"/>
            <a:ext cx="2705473" cy="525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600" dirty="0" smtClean="0"/>
              <a:t>27 / Agosto 2015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5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899592" y="1731757"/>
            <a:ext cx="6984776" cy="2345315"/>
          </a:xfrm>
        </p:spPr>
        <p:txBody>
          <a:bodyPr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200" dirty="0" smtClean="0"/>
              <a:t>Propuesta </a:t>
            </a:r>
            <a:r>
              <a:rPr lang="es-ES" sz="4200" dirty="0"/>
              <a:t>de Fecha para revisar Estatutos y Reglamento Interno del </a:t>
            </a:r>
            <a:r>
              <a:rPr lang="es-ES" sz="4200" dirty="0" smtClean="0"/>
              <a:t>MCP-ES</a:t>
            </a:r>
            <a:endParaRPr lang="es-ES" sz="4200" dirty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195736" y="4293096"/>
            <a:ext cx="518457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800" dirty="0"/>
              <a:t>Presenta: </a:t>
            </a:r>
            <a:r>
              <a:rPr lang="es-SV" sz="1800" dirty="0" smtClean="0"/>
              <a:t>Lcda. Marta Alicia de Magaña / </a:t>
            </a:r>
            <a:endParaRPr lang="es-SV" sz="1800" dirty="0" smtClean="0"/>
          </a:p>
          <a:p>
            <a:r>
              <a:rPr lang="es-SV" sz="1800" dirty="0" smtClean="0"/>
              <a:t>Directora Ejecutiva del MCP-ES                                       </a:t>
            </a:r>
            <a:endParaRPr lang="es-SV" sz="1800" dirty="0" smtClean="0"/>
          </a:p>
        </p:txBody>
      </p:sp>
    </p:spTree>
    <p:extLst>
      <p:ext uri="{BB962C8B-B14F-4D97-AF65-F5344CB8AC3E}">
        <p14:creationId xmlns:p14="http://schemas.microsoft.com/office/powerpoint/2010/main" val="147840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116632"/>
            <a:ext cx="5652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dirty="0" smtClean="0"/>
              <a:t>Taller de Actualización de Estatutos y Reglamento Interno </a:t>
            </a:r>
            <a:endParaRPr lang="es-ES" sz="1600" dirty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251520" y="620688"/>
            <a:ext cx="8352928" cy="59766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60000"/>
              </a:lnSpc>
            </a:pPr>
            <a:endParaRPr lang="es-SV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60000"/>
              </a:lnSpc>
            </a:pPr>
            <a:endParaRPr lang="es-SV" sz="1600" dirty="0">
              <a:solidFill>
                <a:schemeClr val="tx1"/>
              </a:solidFill>
            </a:endParaRPr>
          </a:p>
          <a:p>
            <a:pPr algn="just">
              <a:lnSpc>
                <a:spcPct val="160000"/>
              </a:lnSpc>
            </a:pPr>
            <a:endParaRPr lang="es-SV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60000"/>
              </a:lnSpc>
            </a:pPr>
            <a:endParaRPr lang="es-SV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60000"/>
              </a:lnSpc>
            </a:pPr>
            <a:endParaRPr lang="es-SV" sz="1600" dirty="0">
              <a:solidFill>
                <a:schemeClr val="tx1"/>
              </a:solidFill>
            </a:endParaRPr>
          </a:p>
          <a:p>
            <a:pPr algn="just">
              <a:lnSpc>
                <a:spcPct val="160000"/>
              </a:lnSpc>
            </a:pPr>
            <a:endParaRPr lang="es-SV" sz="1600" dirty="0">
              <a:solidFill>
                <a:schemeClr val="tx1"/>
              </a:solidFill>
            </a:endParaRPr>
          </a:p>
          <a:p>
            <a:pPr algn="just">
              <a:lnSpc>
                <a:spcPct val="160000"/>
              </a:lnSpc>
            </a:pPr>
            <a:endParaRPr lang="es-SV" sz="1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781042"/>
              </p:ext>
            </p:extLst>
          </p:nvPr>
        </p:nvGraphicFramePr>
        <p:xfrm>
          <a:off x="1115616" y="1124744"/>
          <a:ext cx="6023993" cy="1661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665"/>
                <a:gridCol w="2952328"/>
              </a:tblGrid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SV" sz="18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Fecha</a:t>
                      </a:r>
                      <a:endParaRPr lang="es-SV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SV" sz="18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Actividad</a:t>
                      </a:r>
                      <a:endParaRPr lang="es-SV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458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SV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de octubre 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Reunión de Comité Ejecutivo 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458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SV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de octubre 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Reunión Plenaria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 descr="Dsc010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3" t="15748" r="3147" b="9446"/>
          <a:stretch/>
        </p:blipFill>
        <p:spPr bwMode="auto">
          <a:xfrm>
            <a:off x="1043609" y="3356992"/>
            <a:ext cx="2880320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sc0103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54" t="1394" r="13692"/>
          <a:stretch/>
        </p:blipFill>
        <p:spPr bwMode="auto">
          <a:xfrm>
            <a:off x="4139952" y="3355554"/>
            <a:ext cx="3240360" cy="136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007605" y="4808101"/>
            <a:ext cx="58326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 smtClean="0"/>
              <a:t>Taller de actualización de Estatutos del MCP-ES  10/07/2012</a:t>
            </a:r>
          </a:p>
          <a:p>
            <a:r>
              <a:rPr lang="es-SV" sz="1400" dirty="0">
                <a:hlinkClick r:id="rId4"/>
              </a:rPr>
              <a:t>https://www.facebook.com/media/set/?</a:t>
            </a:r>
            <a:r>
              <a:rPr lang="es-SV" sz="1400" dirty="0" smtClean="0">
                <a:hlinkClick r:id="rId4"/>
              </a:rPr>
              <a:t>set=a.262340490536522.48323.127765703994002&amp;type=3</a:t>
            </a:r>
            <a:r>
              <a:rPr lang="es-SV" sz="1400" dirty="0" smtClean="0"/>
              <a:t>  </a:t>
            </a:r>
            <a:endParaRPr lang="es-SV" sz="1400" dirty="0"/>
          </a:p>
        </p:txBody>
      </p:sp>
    </p:spTree>
    <p:extLst>
      <p:ext uri="{BB962C8B-B14F-4D97-AF65-F5344CB8AC3E}">
        <p14:creationId xmlns:p14="http://schemas.microsoft.com/office/powerpoint/2010/main" val="89464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667625" y="333375"/>
            <a:ext cx="1225550" cy="431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SV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s-SV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 bwMode="auto">
          <a:xfrm>
            <a:off x="1476375" y="1657350"/>
            <a:ext cx="5761038" cy="431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s-SV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084" name="4 CuadroTexto"/>
          <p:cNvSpPr txBox="1">
            <a:spLocks noChangeArrowheads="1"/>
          </p:cNvSpPr>
          <p:nvPr/>
        </p:nvSpPr>
        <p:spPr bwMode="auto">
          <a:xfrm>
            <a:off x="2525713" y="3917950"/>
            <a:ext cx="4768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SV" altLang="es-SV" sz="2000" b="1">
                <a:solidFill>
                  <a:srgbClr val="000000"/>
                </a:solidFill>
                <a:latin typeface="Arial" panose="020B0604020202020204" pitchFamily="34" charset="0"/>
                <a:hlinkClick r:id="rId2"/>
              </a:rPr>
              <a:t>www.mcpelsalvador.com.org</a:t>
            </a:r>
            <a:r>
              <a:rPr lang="es-SV" altLang="es-SV" sz="2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6085" name="5 CuadroTexto"/>
          <p:cNvSpPr txBox="1">
            <a:spLocks noChangeArrowheads="1"/>
          </p:cNvSpPr>
          <p:nvPr/>
        </p:nvSpPr>
        <p:spPr bwMode="auto">
          <a:xfrm>
            <a:off x="3035300" y="4662488"/>
            <a:ext cx="31924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www.facebook.com/MCPES2002</a:t>
            </a: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B0F0"/>
                </a:solidFill>
                <a:latin typeface="Arial" panose="020B0604020202020204" pitchFamily="34" charset="0"/>
              </a:rPr>
              <a:t>@MCPElSalvador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6" name="AutoShape 6" descr="data:image/jpeg;base64,/9j/4AAQSkZJRgABAQAAAQABAAD/2wCEAAkGBw8QDxANEA4QDQ8PDw8PDQ0PDw8ODQ0MFBEWFxQRFBUYHCggGholHRQUITEhJSkrLi4uFx8zODMsNygtLisBCgoKDg0OFxAQFywcFRwsLCwsLCwuKywsLCwsLCwsLCwsLCwsLSwsNywsLCwuLDcsLCwsLCwsLDcsNzcsLDcsLP/AABEIAMgAyAMBEQACEQEDEQH/xAAcAAACAgMBAQAAAAAAAAAAAAAAAQUHAgMGBAj/xABLEAABAgMBCAwMBAYABwAAAAABAAIDBBEhBQYSMTJRsbIHExQWM0FxcnORktEiIzVSYWJjZIGjweIkNFSCFUJEU5OhJUOzw+Hw8f/EABoBAQADAQEBAAAAAAAAAAAAAAABAgQFAwb/xAApEQEAAQMBBwUBAQEBAAAAAAAAAQIDETEEEhMUITNRBTJBQmEigVIj/9oADAMBAAIRAxEAPwC8UAgSCPn7sy8Gx8QYXmN8J3UvSi1XXpCk10wh4t+TBkwHO9LnhmgFaOTq+Zec3ohr35+7fO+xTyc+UcePA35+7/O+xOSnycePA35+7/O+xOSnycf8G/P3f532JyU+Tj/g35+7/O+xOSnycf8ABvz93+d9iclPk4/4N+fu/wA77E5KfJx/wb8/d/nfYnJT5OP+Dfn7v877E5KfJx/wb8/d/nfYnJT5OP8Ag35+7/O+xOSnycf8G/P3f532JyU+Tj/g35+7/O+xOSnycf8ABvz93+d9iclPk4/4N+fu3zvsTk58nHhshX5MOXAc0Z2vD/oFWdjq8p48JiQuzLx7GRBheY7wXdS8K7NdOsPSmumUgvNc1AFIECKDi74L5nEmDAOC0VDooNHOPGG5gt9jZoxvVM9y58QgpeUe+3JB4yLT8ONapriNHhiZe1kgwZ3cp4vgvOa5lbdiGZl4QxtaPjRRmo6Mdqg5mdpTmpPQbVBzM7SZqOg2qDmZ2kzUdBtUHMztJmo6DaoOZnaTNR0G1QczO0majoNqg5mdpM1HQbVBzM7SZqOg2qDmZ2kzUdBtUHMztJmo6DaoOZnaTNR0G1QczO0majoNqg5mdpM1HRk2XhHE1p5DVN6oxDB9z2HFVvprVTvybsPFHk3stHhAcYsI+Cvv7ymMJ69++ZzS2DHOE0mjYptc05jnCy3tnjG9S97d34l2YKwNBoEg5q/K6phwxAYaPi1LiDa2GMfX9CtOy2t6czo8bteOjl7nyooIjv2giymcrbcr+IeGMvVNTQYM7jib3qtNOUz0RUaae7GaegWBe0UxCkzlpqrYQKoCqAqgKoCqAqgKoCqAqgKoCqAqgKoCqYMt0Gae3E74G0Ku7CYqSspNh4sscMbV41UzEr5y8t0pb/mNHOHFTOr0T5Vqj5dTebdUxWGA81fCpgk2l0M931WLabW7OY0aLVeYw6VZXsxcbEFZ3fjmNNxBjo4Q2+gD/wBK6tmN2hjuTmp640QMaXcQFgzniCrEZlMziEFEiFxLjaTjWiIw85ljVSgVQFUBVAVQFUBVAVQFUBVAVRBtBJAAJJxACpKicRrKcZSUC4M2+0QHgZ3UZpXlN+3HyvFuZexl6M4eKG3lf3Lzna6IW4FTZvOms8LtHuTm6DgSxdefN+yP7z3JzlBwJQ09KvgxHQn0D20rQ1FoqveiqKo3oec04lphxC0hwxi1WnrCIlOwogiMrxOFCM2deFXSXo8l70wYU3DtxuMM8hs0gKb8b1stzipZrSuU2NUwaNKCsIds08+0iH4gldaPZDFrVLK68XJb+46O9TahFSNqvVUVQFUBVAVQFUBVAVQFUBVAVQSl79yHTcQtDsCGyhiPpU0OJo9JoV4Xr0W4/Xpbo3uqxLnXMgwG4MKGG2WuxvdynjXMruVVdZlqimIe1VWJAIBBWd9x/Gxv2aoXV2btsd33Ieq93kkrjxcpnIR9fovK5C9LA1E0zpYRHJhBKu3KY9y0pc1aCuQ2sJvJKmBWEA/ionPi6SurHbhij3S1XXPjBzRpKtb0RU8VV6qiqAqgKoCqAqgKoCqAqgKoMobXOIa0Vc4hrRncTQBVqmI6kRnota4lzWy0FsIWnHEdiw4hxlce5c36sttFO7GEgqLhAIBAIKwvwP42N+zUC6uzduGO77kNVaHm91yD4w806QvO5otS2Rj+Kh8+FrBUn2Sn7QtCVyQuS2lN5JUwKsgH8VE58XSV1Y7cMX2lruufGDmjSVa3orU8NV6oFUBVAVQOqAqgKoBA6oCqIdDeNKCJN4RFRBYX/vrQaSsu1VYox5e1mP6WQFy2s1IECJQQc3fZJw3FhiF5Fh2tpcAeVe9OzXJjOHnVdph5jfvJ5ovY/wDKvylavHpcVfBPsjzMSMyuC7BphChsbQ2LbZommnEvCuqJnKOqvZR7rkHxh5p0hedzRanVtjH8VD58LWCpPslP2hacrkBcltKbySpgVVAP4uJz42krqx24YvtLXdg+M/aNJV7eitTwVXoqKoCqB1QOqAqpBVAAoGgSDtdjZlsy7oW65XP22dIabEau4WFoCAUDmL/bouhS7YTTR0dxaSDQiG0VdpA+K17LRFVXX4eV6cQrmq6bHoKp0Cqh1FUHtuOfGHmnSF53NFqdW2MfxcPnwtYKk+yU/aFrSuQFyW4pvIPIVMIUjKzsQT8dtajbpiw22YZXXjtwx/Mtl2bptEUBwI8AWi0YyrW46K1NMOaY7E8H40K9MKt1UwCqBgqAVQFVIdUBVTOuEFhjOOsJ0TgYYzjrChDudjR1RNW1tg6Hrn7b7oadnnpLt1haQgSDgtkt9IksK/yRT/ti37FHSWa+4zDGcda3M4wxnHWpDwv/ALxKBqiTTG43DSUwN1x7pNMUhoJ8A2mwYwqXI6LUtUzORDPwG4WCNtl6gZsNuNVntyt9oXdK5AXHbSm8kpAomD5Rj9NM65XYjtwxfMvPfCPGjmDSVe3orUjKL2VbYcVzcTiOQmiD0MuhFHGHcoUYG9l1Dxs+IKYG5t0mZnDqTA2NnoXnU5QQmBsE3DP84TCJZbc3zm9YSTwuwScL+1D7De5cHeq8uhER4G44X9qH2G9yb1XlOI8NkKC1tcFrW1x4IAr1KJmZMNihIQKiDCJAY7KY11MWE0GnWpiZjRExEsNxwv7UPsN7k3qvJux4G44X9qH2G9yb1XkxClNkCy6Mw0WNBZRosaPAHEF2Nl624mWK77nN0WhRJ3vDxp5h0heV3Ral6Io/4hA6aW12qk9uU/aF6yuQFxm4pvJKQKKgj/iEfppnXK7EduGKNZee+AeNHMGkq9vRWpG0XsqEDCkOiBphBpgCnAThYkj6SC+cdGDRIQCAQCAQCBIKP2QvKczys/6YXZ2XtwxXfc5wrS80le/wp5h0heV3RanV6I3lCB00trtXnPblP2hekrkBcZuKbyT8UgUVA8oR+mmdcrsx24Yo90tF8HCjmDSVe1orUjV7KhAwgyClAQNSgAJgDhYonQfSAXzjpRoaJJA0AgEAoApCQUhsg+U5nlZqBdrZO1DFd9znCtDzSVwOFPMOkLyu6LUavRF8oQOmltdqpPblP2hecrkBcVuKbyT8UgUZA8oR+mmdcrsx24YvtLRfBwo5g0lelrRWpGL1VNEGFIaBoCilBgJgOimEQ9f8Umf1Ux/ni968uFT4Wmuryf8AFJn9VMf54vep4VHg36vKwdieaixBN7ZFiRaGXptj3PwaiJWlcWJc7b6aaZjENWz1TKwVz2gIEgrfZXm4sOLKCHFiQgYcbCEOI9gJDmUrQ2410dhoiqJyzX6piYw4T+KTX6qY/wA8XvXQ4VHhn36vI/is1+qmP88XvUTaozob8vLGiue4ve5z3HG5xLnHlJtV4pxHREzlrKCSuBwp5h0heV3RejVvjeUIHSy2u1ec9uU/aF5yuQFxW4pvJKQKMheUI/SzOuV2Y7cMP2lovg4UcwaSvS1orUjV7KmgalBgIHRA1KDQFFOA6JgFEwLG2IP6zll9ERcv1H3UtWzaSsZc1qCBIKy2X+FlOjj60NdT0/2yybTrCv10WYqKEkQgSCSuBwp5h0heV3RehvjeUIHSy2uF5z25T9oXlK5AXEbym8kpAo2D5Qj9NM65XaiP/OGH7S0XwcKOYNJXpa0VqRq9lcmiMmApGSYQKJgOiB0UwBSHRAUQWNsQ4pzll9ERcr1HWlq2bSVirmtQQCCstl3hZTo4+tDXU9P0qZNp1hX5C6WGYlGAJgIhQlI3A4U8w6QvK7ovQ3xfKEDpZbXavOe3KftC8ZXIC4jeJvJKmBRkLyhH6aZ13LtR24YftLTfBwo5g0lXtaK1I1eyjIBA1IYCIOikCBgIGAgasBBYuxH/AFnLL/8AcXJ9R1patm0lYi5rUEAgrLZd4WU6OPrQ11fTtKmTadYcCuizEgRCgJEpK4HCnmHSF5XdF6G6N5QgdLL67V5T25T9oXhK5AXElvE3klIFHQfKEfppjXK7cduGH7S0Xf4UcwaSr2tFakaF7KMkDVkGgYCBqwaBgIgUUhoLD2I8U5yy+iIuR6lrS17NpKxFzWoIEgrTZc4WU6OPrMXV9N9tTJtOsOBXTZRRQlioCIQSVweFPMOkLyu6L0at0b8/A6WX12rzq7UrfeF3yuQFwm8pvJKCj4P5+P00xrlduO3DD9paLvcKOYNJV7WitSOXsoyUoAUjIBIDU4DopDoiDU4DomAUTAsPYkxTnLL6Ii5PqWtLXs2krDXMaggSCtdlvhZTo42sxdX0321Mm06w4Ki6bKSjCWJTASgSNwOFPMOkLyu6L0at8X8/B6WX1wvOrtSt9oXdK5AXCbxN5JQUdB/Px+mmNdy7cduGGfdLTd4eNHMGkr0taKVI5eyhgIGpGQUwGpQyUgogYClB0QFESsPYlxTnLA0RFyPUtaf9a9m0lYS5jUECQVtstcLKdHG1mLq+m+2pk2nWHBLqMpUUJY0SQlUSNweFPMOkLyu6L0at0X8/B6WX1wvOrtSt9oXdK5AXCbymskpAo9hwboRQeOPGHxLiu5R24YZ6VMr4YWRE5WnSPqrWvCtcIZe6ksgpQyCBhWgMKUGEGQUhhEBSGgsLYm/q+WBoiLkep60/617NpKwVy2sIEgrbZZ4WU6ONrMXW9N9tTJtOsODK6bKSgYoEq4Sl73oWW/isaNJ+i8L3heiGAqboQ+OkxBA9ADmlRXiLUpj3rwlckci4LoHMCrSPQgpK+2AYE894swiIreIekf6XY2Wrft4Y70YqSMxBEVhbWxwBBzHiKtTOJRMZhysWE5ji1woRjWqJy8ZjBKyGQUjJTCDUhhBkFIYUgRBqRYWxR/V8sDREXH9T91P+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/VP7LO5eXJWf+U8avyW+26H6p/ZZ3JyVn/lPGr8kb7bofqn9lnco5Kz/AMo41flH3TurHmS10eKYpYCGkhooDSuIegL1t2aLfSmFaq5q6zLwlXwqxKJhvlpKJEPgts842NXnNcQtFOU9IyLYQs8Jxxu+gWau5MvSIwj7tTwoYLDXieRi5qvbpx1lFU56Q7K8G4xhtw3Dw30LvQOILlbVe4lfTSGuzRiMu/aKLK9Qg8d0ZQRGkJkVPfFe25j3RIbcZJczP6Qujs21YjdqZrlrPWEXLXViQ/BiAuFlMLwXAfVbpppq6xLwzNPSYScG6kFwy8HOHAhUm3VGi29DIiWdb4o146tBUxFaOhbRK+y7Q71OazEGIErmhdsd6n+0YhltEt7LtDvU5rOg2mW9n2h3pms/k9plvZ9od6nerP5PaZb2fab3qd6tH8stolvZdod6b1Z/J7RLez7Q703riP5IwJb2XaHem9Wn+S2mW9l2h3pvVnRjtMt7PtDvUb1aY3RtMt7LtDvUZrI3S2mW9l2h3p/Z0FJZtvihTjq0qv8AZ0YxbpwWjKwsdA0E4k4dUrb0IyaunEi1YxpaDxNqXn48Svu00RmZV3pq6Qlb3b3HPe18QYiCGY6HOVz9p2ve/mnR727PzK1rnyghtAXNaXsUgQCDxTkg2ILQg5e6V7QPEHDMRVWiuqnSUTGXPx7021yKclQtFO13Y+XnNmmWreqPMd1lTztxHApMXqjzXdZTnbhwKRvVHmu6ynO3DgUjesPNd1lTztxHBpPeuPNd1lOeunApG9j1T1lTz104FJ72PVd1lOeup4FA3s+q7rKc/dOXoPe16p6yp5+6jgUDez6p6yo5+6nl6C3seq7rKc9dOXoLex6p6ynPXUcCkb1/Vd1lOeunApLesPNd1lRztw4NI3rDzHdZU87dTwaW2BeoK5FeUkqk7Xdn5TFmnLoLmXtAUsoPQKLwm5VVPWXpERHw6iSkWwxYF5pexSBAIBAIEWoNboDTxIFuZuZAbmZmQG5mZkBuZmZAbmZmQG5mZkBuZmZAbmZmQG5mZkBuZmZAbmZmQG5mZkBuZmZAbmZmQG5m5ggYgNzBBsAogaAQ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7" name="AutoShape 8" descr="data:image/jpeg;base64,/9j/4AAQSkZJRgABAQAAAQABAAD/2wCEAAkGBw8QDxANEA4QDQ8PDw8PDQ0PDw8ODQ0MFBEWFxQRFBUYHCggGholHRQUITEhJSkrLi4uFx8zODMsNygtLisBCgoKDg0OFxAQFywcFRwsLCwsLCwuKywsLCwsLCwsLCwsLCwsLSwsNywsLCwuLDcsLCwsLCwsLDcsNzcsLDcsLP/AABEIAMgAyAMBEQACEQEDEQH/xAAcAAACAgMBAQAAAAAAAAAAAAAAAQUHAgMGBAj/xABLEAABAgMBCAwMBAYABwAAAAABAAIDBBEhBQYSMTJRsbIHExQWM0FxcnORktEiIzVSYWJjZIGjweIkNFSCFUJEU5OhJUOzw+Hw8f/EABoBAQADAQEBAAAAAAAAAAAAAAABAgQFAwb/xAApEQEAAQMBBwUBAQEBAAAAAAAAAQIDETEEEhMUITNRBTJBQmEigVIj/9oADAMBAAIRAxEAPwC8UAgSCPn7sy8Gx8QYXmN8J3UvSi1XXpCk10wh4t+TBkwHO9LnhmgFaOTq+Zec3ohr35+7fO+xTyc+UcePA35+7/O+xOSnycePA35+7/O+xOSnycf8G/P3f532JyU+Tj/g35+7/O+xOSnycf8ABvz93+d9iclPk4/4N+fu/wA77E5KfJx/wb8/d/nfYnJT5OP+Dfn7v877E5KfJx/wb8/d/nfYnJT5OP8Ag35+7/O+xOSnycf8G/P3f532JyU+Tj/g35+7/O+xOSnycf8ABvz93+d9iclPk4/4N+fu3zvsTk58nHhshX5MOXAc0Z2vD/oFWdjq8p48JiQuzLx7GRBheY7wXdS8K7NdOsPSmumUgvNc1AFIECKDi74L5nEmDAOC0VDooNHOPGG5gt9jZoxvVM9y58QgpeUe+3JB4yLT8ONapriNHhiZe1kgwZ3cp4vgvOa5lbdiGZl4QxtaPjRRmo6Mdqg5mdpTmpPQbVBzM7SZqOg2qDmZ2kzUdBtUHMztJmo6DaoOZnaTNR0G1QczO0majoNqg5mdpM1HQbVBzM7SZqOg2qDmZ2kzUdBtUHMztJmo6DaoOZnaTNR0G1QczO0majoNqg5mdpM1HRk2XhHE1p5DVN6oxDB9z2HFVvprVTvybsPFHk3stHhAcYsI+Cvv7ymMJ69++ZzS2DHOE0mjYptc05jnCy3tnjG9S97d34l2YKwNBoEg5q/K6phwxAYaPi1LiDa2GMfX9CtOy2t6czo8bteOjl7nyooIjv2giymcrbcr+IeGMvVNTQYM7jib3qtNOUz0RUaae7GaegWBe0UxCkzlpqrYQKoCqAqgKoCqAqgKoCqAqgKoCqAqgKoCqYMt0Gae3E74G0Ku7CYqSspNh4sscMbV41UzEr5y8t0pb/mNHOHFTOr0T5Vqj5dTebdUxWGA81fCpgk2l0M931WLabW7OY0aLVeYw6VZXsxcbEFZ3fjmNNxBjo4Q2+gD/wBK6tmN2hjuTmp640QMaXcQFgzniCrEZlMziEFEiFxLjaTjWiIw85ljVSgVQFUBVAVQFUBVAVQFUBVAVRBtBJAAJJxACpKicRrKcZSUC4M2+0QHgZ3UZpXlN+3HyvFuZexl6M4eKG3lf3Lzna6IW4FTZvOms8LtHuTm6DgSxdefN+yP7z3JzlBwJQ09KvgxHQn0D20rQ1FoqveiqKo3oec04lphxC0hwxi1WnrCIlOwogiMrxOFCM2deFXSXo8l70wYU3DtxuMM8hs0gKb8b1stzipZrSuU2NUwaNKCsIds08+0iH4gldaPZDFrVLK68XJb+46O9TahFSNqvVUVQFUBVAVQFUBVAVQFUBVAVQSl79yHTcQtDsCGyhiPpU0OJo9JoV4Xr0W4/Xpbo3uqxLnXMgwG4MKGG2WuxvdynjXMruVVdZlqimIe1VWJAIBBWd9x/Gxv2aoXV2btsd33Ieq93kkrjxcpnIR9fovK5C9LA1E0zpYRHJhBKu3KY9y0pc1aCuQ2sJvJKmBWEA/ionPi6SurHbhij3S1XXPjBzRpKtb0RU8VV6qiqAqgKoCqAqgKoCqAqgKoMobXOIa0Vc4hrRncTQBVqmI6kRnota4lzWy0FsIWnHEdiw4hxlce5c36sttFO7GEgqLhAIBAIKwvwP42N+zUC6uzduGO77kNVaHm91yD4w806QvO5otS2Rj+Kh8+FrBUn2Sn7QtCVyQuS2lN5JUwKsgH8VE58XSV1Y7cMX2lruufGDmjSVa3orU8NV6oFUBVAVQOqAqgKoBA6oCqIdDeNKCJN4RFRBYX/vrQaSsu1VYox5e1mP6WQFy2s1IECJQQc3fZJw3FhiF5Fh2tpcAeVe9OzXJjOHnVdph5jfvJ5ovY/wDKvylavHpcVfBPsjzMSMyuC7BphChsbQ2LbZommnEvCuqJnKOqvZR7rkHxh5p0hedzRanVtjH8VD58LWCpPslP2hacrkBcltKbySpgVVAP4uJz42krqx24YvtLXdg+M/aNJV7eitTwVXoqKoCqB1QOqAqpBVAAoGgSDtdjZlsy7oW65XP22dIabEau4WFoCAUDmL/bouhS7YTTR0dxaSDQiG0VdpA+K17LRFVXX4eV6cQrmq6bHoKp0Cqh1FUHtuOfGHmnSF53NFqdW2MfxcPnwtYKk+yU/aFrSuQFyW4pvIPIVMIUjKzsQT8dtajbpiw22YZXXjtwx/Mtl2bptEUBwI8AWi0YyrW46K1NMOaY7E8H40K9MKt1UwCqBgqAVQFVIdUBVTOuEFhjOOsJ0TgYYzjrChDudjR1RNW1tg6Hrn7b7oadnnpLt1haQgSDgtkt9IksK/yRT/ti37FHSWa+4zDGcda3M4wxnHWpDwv/ALxKBqiTTG43DSUwN1x7pNMUhoJ8A2mwYwqXI6LUtUzORDPwG4WCNtl6gZsNuNVntyt9oXdK5AXHbSm8kpAomD5Rj9NM65XYjtwxfMvPfCPGjmDSVe3orUjKL2VbYcVzcTiOQmiD0MuhFHGHcoUYG9l1Dxs+IKYG5t0mZnDqTA2NnoXnU5QQmBsE3DP84TCJZbc3zm9YSTwuwScL+1D7De5cHeq8uhER4G44X9qH2G9yb1XlOI8NkKC1tcFrW1x4IAr1KJmZMNihIQKiDCJAY7KY11MWE0GnWpiZjRExEsNxwv7UPsN7k3qvJux4G44X9qH2G9yb1XkxClNkCy6Mw0WNBZRosaPAHEF2Nl624mWK77nN0WhRJ3vDxp5h0heV3Ral6Io/4hA6aW12qk9uU/aF6yuQFxm4pvJKQKKgj/iEfppnXK7EduGKNZee+AeNHMGkq9vRWpG0XsqEDCkOiBphBpgCnAThYkj6SC+cdGDRIQCAQCAQCBIKP2QvKczys/6YXZ2XtwxXfc5wrS80le/wp5h0heV3RanV6I3lCB00trtXnPblP2hekrkBcZuKbyT8UgUVA8oR+mmdcrsx24Yo90tF8HCjmDSVe1orUjV7KhAwgyClAQNSgAJgDhYonQfSAXzjpRoaJJA0AgEAoApCQUhsg+U5nlZqBdrZO1DFd9znCtDzSVwOFPMOkLyu6LUavRF8oQOmltdqpPblP2hecrkBcVuKbyT8UgUZA8oR+mmdcrsx24YvtLRfBwo5g0lelrRWpGL1VNEGFIaBoCilBgJgOimEQ9f8Umf1Ux/ni968uFT4Wmuryf8AFJn9VMf54vep4VHg36vKwdieaixBN7ZFiRaGXptj3PwaiJWlcWJc7b6aaZjENWz1TKwVz2gIEgrfZXm4sOLKCHFiQgYcbCEOI9gJDmUrQ2410dhoiqJyzX6piYw4T+KTX6qY/wA8XvXQ4VHhn36vI/is1+qmP88XvUTaozob8vLGiue4ve5z3HG5xLnHlJtV4pxHREzlrKCSuBwp5h0heV3RejVvjeUIHSy2u1ec9uU/aF5yuQFxW4pvJKQKMheUI/SzOuV2Y7cMP2lovg4UcwaSvS1orUjV7KmgalBgIHRA1KDQFFOA6JgFEwLG2IP6zll9ERcv1H3UtWzaSsZc1qCBIKy2X+FlOjj60NdT0/2yybTrCv10WYqKEkQgSCSuBwp5h0heV3RehvjeUIHSy2uF5z25T9oXlK5AXEbym8kpAo2D5Qj9NM65XaiP/OGH7S0XwcKOYNJXpa0VqRq9lcmiMmApGSYQKJgOiB0UwBSHRAUQWNsQ4pzll9ERcr1HWlq2bSVirmtQQCCstl3hZTo4+tDXU9P0qZNp1hX5C6WGYlGAJgIhQlI3A4U8w6QvK7ovQ3xfKEDpZbXavOe3KftC8ZXIC4jeJvJKmBRkLyhH6aZ13LtR24YftLTfBwo5g0lXtaK1I1eyjIBA1IYCIOikCBgIGAgasBBYuxH/AFnLL/8AcXJ9R1patm0lYi5rUEAgrLZd4WU6OPrQ11fTtKmTadYcCuizEgRCgJEpK4HCnmHSF5XdF6G6N5QgdLL67V5T25T9oXhK5AXElvE3klIFHQfKEfppjXK7cduGH7S0Xf4UcwaSr2tFakaF7KMkDVkGgYCBqwaBgIgUUhoLD2I8U5yy+iIuR6lrS17NpKxFzWoIEgrTZc4WU6OPrMXV9N9tTJtOsOBXTZRRQlioCIQSVweFPMOkLyu6L0at0b8/A6WX12rzq7UrfeF3yuQFwm8pvJKCj4P5+P00xrlduO3DD9paLvcKOYNJV7WitSOXsoyUoAUjIBIDU4DopDoiDU4DomAUTAsPYkxTnLL6Ii5PqWtLXs2krDXMaggSCtdlvhZTo42sxdX0321Mm06w4Ki6bKSjCWJTASgSNwOFPMOkLyu6L0at8X8/B6WX1wvOrtSt9oXdK5AXCbxN5JQUdB/Px+mmNdy7cduGGfdLTd4eNHMGkr0taKVI5eyhgIGpGQUwGpQyUgogYClB0QFESsPYlxTnLA0RFyPUtaf9a9m0lYS5jUECQVtstcLKdHG1mLq+m+2pk2nWHBLqMpUUJY0SQlUSNweFPMOkLyu6L0at0X8/B6WX1wvOrtSt9oXdK5AXCbymskpAo9hwboRQeOPGHxLiu5R24YZ6VMr4YWRE5WnSPqrWvCtcIZe6ksgpQyCBhWgMKUGEGQUhhEBSGgsLYm/q+WBoiLkep60/617NpKwVy2sIEgrbZZ4WU6ONrMXW9N9tTJtOsODK6bKSgYoEq4Sl73oWW/isaNJ+i8L3heiGAqboQ+OkxBA9ADmlRXiLUpj3rwlckci4LoHMCrSPQgpK+2AYE894swiIreIekf6XY2Wrft4Y70YqSMxBEVhbWxwBBzHiKtTOJRMZhysWE5ji1woRjWqJy8ZjBKyGQUjJTCDUhhBkFIYUgRBqRYWxR/V8sDREXH9T91P+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/VP7LO5eXJWf+U8avyW+26H6p/ZZ3JyVn/lPGr8kb7bofqn9lnco5Kz/AMo41flH3TurHmS10eKYpYCGkhooDSuIegL1t2aLfSmFaq5q6zLwlXwqxKJhvlpKJEPgts842NXnNcQtFOU9IyLYQs8Jxxu+gWau5MvSIwj7tTwoYLDXieRi5qvbpx1lFU56Q7K8G4xhtw3Dw30LvQOILlbVe4lfTSGuzRiMu/aKLK9Qg8d0ZQRGkJkVPfFe25j3RIbcZJczP6Qujs21YjdqZrlrPWEXLXViQ/BiAuFlMLwXAfVbpppq6xLwzNPSYScG6kFwy8HOHAhUm3VGi29DIiWdb4o146tBUxFaOhbRK+y7Q71OazEGIErmhdsd6n+0YhltEt7LtDvU5rOg2mW9n2h3pms/k9plvZ9od6nerP5PaZb2fab3qd6tH8stolvZdod6b1Z/J7RLez7Q703riP5IwJb2XaHem9Wn+S2mW9l2h3pvVnRjtMt7PtDvUb1aY3RtMt7LtDvUZrI3S2mW9l2h3p/Z0FJZtvihTjq0qv8AZ0YxbpwWjKwsdA0E4k4dUrb0IyaunEi1YxpaDxNqXn48Svu00RmZV3pq6Qlb3b3HPe18QYiCGY6HOVz9p2ve/mnR727PzK1rnyghtAXNaXsUgQCDxTkg2ILQg5e6V7QPEHDMRVWiuqnSUTGXPx7021yKclQtFO13Y+XnNmmWreqPMd1lTztxHApMXqjzXdZTnbhwKRvVHmu6ynO3DgUjesPNd1lTztxHBpPeuPNd1lOeunApG9j1T1lTz104FJ72PVd1lOeup4FA3s+q7rKc/dOXoPe16p6yp5+6jgUDez6p6yo5+6nl6C3seq7rKc9dOXoLex6p6ynPXUcCkb1/Vd1lOeunApLesPNd1lRztw4NI3rDzHdZU87dTwaW2BeoK5FeUkqk7Xdn5TFmnLoLmXtAUsoPQKLwm5VVPWXpERHw6iSkWwxYF5pexSBAIBAIEWoNboDTxIFuZuZAbmZmQG5mZkBuZmZAbmZmQG5mZkBuZmZAbmZmQG5mZkBuZmZAbmZmQG5mZkBuZmZAbmZmQG5m5ggYgNzBBsAogaAQ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6088" name="8 Imagen" descr="facebbo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4579938"/>
            <a:ext cx="531813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9 Imagen" descr="twitter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713" y="5145088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0" name="1 Rectángulo"/>
          <p:cNvSpPr>
            <a:spLocks noChangeArrowheads="1"/>
          </p:cNvSpPr>
          <p:nvPr/>
        </p:nvSpPr>
        <p:spPr bwMode="auto">
          <a:xfrm>
            <a:off x="788988" y="976313"/>
            <a:ext cx="7135812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3600" b="1">
                <a:solidFill>
                  <a:srgbClr val="000000"/>
                </a:solidFill>
                <a:latin typeface="Arial Black" panose="020B0A04020102020204" pitchFamily="34" charset="0"/>
              </a:rPr>
              <a:t>MCP-ES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SV" sz="24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2400" b="1">
                <a:solidFill>
                  <a:srgbClr val="000000"/>
                </a:solidFill>
                <a:latin typeface="Arial Black" panose="020B0A04020102020204" pitchFamily="34" charset="0"/>
              </a:rPr>
              <a:t>Contribuyendo a la reducción significativa y sostenible del VIH Sida y Tuberculosis, a través de las subvenciones del Fondo Mundial </a:t>
            </a:r>
          </a:p>
        </p:txBody>
      </p:sp>
      <p:pic>
        <p:nvPicPr>
          <p:cNvPr id="46091" name="Imagen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8" y="3916363"/>
            <a:ext cx="6524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90638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89</Words>
  <Application>Microsoft Office PowerPoint</Application>
  <PresentationFormat>Presentación en pantalla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CCEFG</dc:creator>
  <cp:lastModifiedBy>Maria Leydies Portillo</cp:lastModifiedBy>
  <cp:revision>119</cp:revision>
  <dcterms:created xsi:type="dcterms:W3CDTF">2014-09-12T13:24:53Z</dcterms:created>
  <dcterms:modified xsi:type="dcterms:W3CDTF">2015-08-26T21:11:45Z</dcterms:modified>
</cp:coreProperties>
</file>