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8ACDB3CC-F982-40F9-8DD6-BCC9AFBF44BD}" type="datetime1">
              <a:rPr lang="en-US" smtClean="0">
                <a:solidFill>
                  <a:srgbClr val="DDDDDD"/>
                </a:solidFill>
              </a:rPr>
              <a:pPr/>
              <a:t>7/23/2014</a:t>
            </a:fld>
            <a:endParaRPr lang="en-US" dirty="0">
              <a:solidFill>
                <a:srgbClr val="DDDDD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5F5F5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>
                <a:solidFill>
                  <a:srgbClr val="DDDDDD">
                    <a:lumMod val="75000"/>
                  </a:srgbClr>
                </a:solidFill>
              </a:rPr>
              <a:pPr/>
              <a:t>‹Nº›</a:t>
            </a:fld>
            <a:endParaRPr lang="en-US" dirty="0">
              <a:solidFill>
                <a:srgbClr val="DDDDDD">
                  <a:lumMod val="75000"/>
                </a:srgbClr>
              </a:solidFill>
            </a:endParaRPr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21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7/23/2014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43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7/23/2014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196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174233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26501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8626475" y="5175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4495800"/>
            <a:ext cx="30175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063240" y="4495800"/>
            <a:ext cx="30175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126480" y="4495800"/>
            <a:ext cx="30175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533400" y="2209800"/>
            <a:ext cx="7391400" cy="762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0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33"/>
          <p:cNvSpPr>
            <a:spLocks noGrp="1"/>
          </p:cNvSpPr>
          <p:nvPr>
            <p:ph type="body" sz="quarter" idx="19"/>
          </p:nvPr>
        </p:nvSpPr>
        <p:spPr>
          <a:xfrm>
            <a:off x="533400" y="2743200"/>
            <a:ext cx="6553200" cy="533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9" name="Text Placeholder 33"/>
          <p:cNvSpPr>
            <a:spLocks noGrp="1"/>
          </p:cNvSpPr>
          <p:nvPr>
            <p:ph type="body" sz="quarter" idx="20"/>
          </p:nvPr>
        </p:nvSpPr>
        <p:spPr>
          <a:xfrm>
            <a:off x="533400" y="381000"/>
            <a:ext cx="990600" cy="457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="0" i="0">
                <a:solidFill>
                  <a:schemeClr val="bg1">
                    <a:lumMod val="75000"/>
                  </a:schemeClr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554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228600" y="1524000"/>
            <a:ext cx="7239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 flipH="1">
            <a:off x="609600" y="1447800"/>
            <a:ext cx="6249988" cy="0"/>
          </a:xfrm>
          <a:prstGeom prst="line">
            <a:avLst/>
          </a:prstGeom>
          <a:noFill/>
          <a:ln w="25400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7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533400" y="914400"/>
            <a:ext cx="6553200" cy="5204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2133600"/>
            <a:ext cx="6553200" cy="4191000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22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66351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 userDrawn="1"/>
        </p:nvSpPr>
        <p:spPr bwMode="auto">
          <a:xfrm>
            <a:off x="304800" y="1524000"/>
            <a:ext cx="716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6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295400" y="3048000"/>
            <a:ext cx="6553200" cy="520456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8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90665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3566160"/>
            <a:ext cx="5303520" cy="329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394960" y="3566160"/>
            <a:ext cx="3749040" cy="329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2123332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72970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4389120"/>
            <a:ext cx="4572000" cy="2468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63440" y="4389120"/>
            <a:ext cx="4480560" cy="2468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2123332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97560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670935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990600" y="533400"/>
            <a:ext cx="7013448" cy="57790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6787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68AD85-90F2-4E74-B3B8-D81FD2AEF57E}" type="datetimeFigureOut">
              <a:rPr lang="es-SV" sz="2400" smtClean="0">
                <a:solidFill>
                  <a:srgbClr val="000000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23/07/2014</a:t>
            </a:fld>
            <a:endParaRPr lang="es-SV" sz="240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SV" sz="240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DA859D-B626-4B4D-9D42-9DE786D0E66D}" type="slidenum">
              <a:rPr lang="es-SV" sz="2400" smtClean="0">
                <a:solidFill>
                  <a:srgbClr val="000000"/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SV" sz="2400">
              <a:solidFill>
                <a:srgbClr val="00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45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04800" y="1524000"/>
            <a:ext cx="716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2971800"/>
            <a:ext cx="9144000" cy="3886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212333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562656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"/>
          <p:cNvSpPr>
            <a:spLocks noChangeShapeType="1"/>
          </p:cNvSpPr>
          <p:nvPr userDrawn="1"/>
        </p:nvSpPr>
        <p:spPr bwMode="auto">
          <a:xfrm>
            <a:off x="304800" y="1524000"/>
            <a:ext cx="716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3200400"/>
            <a:ext cx="470916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800600" y="3200400"/>
            <a:ext cx="43434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174233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575788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632610" y="0"/>
            <a:ext cx="45262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598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7/23/2014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7/23/2014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97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7/23/2014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2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7/23/2014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85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7/23/2014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86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7/23/2014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19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7/23/2014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12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24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F31D7AE6-23DF-4CDE-A1C4-97732812B72D}" type="datetimeFigureOut">
              <a:rPr lang="es-SV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23/07/2014</a:t>
            </a:fld>
            <a:endParaRPr lang="es-SV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s-SV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037D5BB2-96C9-486D-AF81-02E9019A40BC}" type="slidenum">
              <a:rPr lang="es-SV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‹Nº›</a:t>
            </a:fld>
            <a:endParaRPr lang="es-SV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8" name="Picture 2" descr="PNUD_Logo w Tagline_Spanish.png"/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304800"/>
            <a:ext cx="719375" cy="169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33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483768" y="5877272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solidFill>
                  <a:srgbClr val="4D4D4D"/>
                </a:solidFill>
              </a:rPr>
              <a:t>Dra. Celina de Miranda</a:t>
            </a:r>
          </a:p>
          <a:p>
            <a:r>
              <a:rPr lang="es-SV" dirty="0">
                <a:solidFill>
                  <a:srgbClr val="4D4D4D"/>
                </a:solidFill>
              </a:rPr>
              <a:t>PNUD/Componente VIH-SIDA del </a:t>
            </a:r>
            <a:r>
              <a:rPr lang="es-SV" dirty="0" smtClean="0">
                <a:solidFill>
                  <a:srgbClr val="4D4D4D"/>
                </a:solidFill>
              </a:rPr>
              <a:t>FM/ JULIO 2014</a:t>
            </a:r>
            <a:endParaRPr lang="es-SV" dirty="0">
              <a:solidFill>
                <a:srgbClr val="4D4D4D"/>
              </a:solidFill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SV" dirty="0" smtClean="0"/>
              <a:t>REDISTRIBUCIÓN DE ACTIVOS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517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004764"/>
              </p:ext>
            </p:extLst>
          </p:nvPr>
        </p:nvGraphicFramePr>
        <p:xfrm>
          <a:off x="179512" y="116632"/>
          <a:ext cx="8874968" cy="640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Hoja de cálculo" r:id="rId3" imgW="13516043" imgH="7020015" progId="Excel.Sheet.12">
                  <p:embed/>
                </p:oleObj>
              </mc:Choice>
              <mc:Fallback>
                <p:oleObj name="Hoja de cálculo" r:id="rId3" imgW="13516043" imgH="70200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116632"/>
                        <a:ext cx="8874968" cy="6408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844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Sketchbook</vt:lpstr>
      <vt:lpstr>Microsoft Excel Worksheet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Celina Miranda</dc:creator>
  <cp:lastModifiedBy>Karla Rivera</cp:lastModifiedBy>
  <cp:revision>3</cp:revision>
  <dcterms:created xsi:type="dcterms:W3CDTF">2014-07-10T15:22:29Z</dcterms:created>
  <dcterms:modified xsi:type="dcterms:W3CDTF">2014-07-23T20:05:03Z</dcterms:modified>
</cp:coreProperties>
</file>