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88" r:id="rId3"/>
    <p:sldId id="284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t>24/09/2014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55776" y="4581128"/>
            <a:ext cx="4104456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Lcda. Marta Alicia de Magaña 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979712" y="2420888"/>
            <a:ext cx="4968552" cy="1625235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>RUTA CRITICA DE AVANCE DE PROCESO DE TB</a:t>
            </a:r>
            <a:endParaRPr lang="es-ES" sz="36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292080" y="116632"/>
            <a:ext cx="3741285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dirty="0" smtClean="0"/>
              <a:t>25 </a:t>
            </a:r>
            <a:r>
              <a:rPr lang="es-ES" sz="1600" dirty="0" smtClean="0"/>
              <a:t>/ </a:t>
            </a:r>
            <a:r>
              <a:rPr lang="es-ES" sz="1600" dirty="0" smtClean="0"/>
              <a:t>Septiembre </a:t>
            </a:r>
            <a:r>
              <a:rPr lang="es-ES" sz="1600" dirty="0" smtClean="0"/>
              <a:t>2014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500" dirty="0"/>
          </a:p>
        </p:txBody>
      </p:sp>
    </p:spTree>
    <p:extLst>
      <p:ext uri="{BB962C8B-B14F-4D97-AF65-F5344CB8AC3E}">
        <p14:creationId xmlns:p14="http://schemas.microsoft.com/office/powerpoint/2010/main" val="32295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416824" cy="36004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En la ultima reunión el comité de propuestas acordó cumplir con la siguiente ruta critica.</a:t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SV" sz="1200" dirty="0" smtClean="0">
                <a:solidFill>
                  <a:schemeClr val="bg1"/>
                </a:solidFill>
              </a:rPr>
              <a:t/>
            </a:r>
            <a:br>
              <a:rPr lang="es-SV" sz="1200" dirty="0" smtClean="0">
                <a:solidFill>
                  <a:schemeClr val="bg1"/>
                </a:solidFill>
              </a:rPr>
            </a:br>
            <a:r>
              <a:rPr lang="es-SV" sz="1200" dirty="0" smtClean="0">
                <a:solidFill>
                  <a:schemeClr val="bg1"/>
                </a:solidFill>
              </a:rPr>
              <a:t/>
            </a:r>
            <a:br>
              <a:rPr lang="es-SV" sz="1200" dirty="0" smtClean="0">
                <a:solidFill>
                  <a:schemeClr val="bg1"/>
                </a:solidFill>
              </a:rPr>
            </a:br>
            <a:r>
              <a:rPr lang="es-SV" sz="1200" dirty="0">
                <a:solidFill>
                  <a:schemeClr val="bg1"/>
                </a:solidFill>
              </a:rPr>
              <a:t/>
            </a:r>
            <a:br>
              <a:rPr lang="es-SV" sz="1200" dirty="0">
                <a:solidFill>
                  <a:schemeClr val="bg1"/>
                </a:solidFill>
              </a:rPr>
            </a:br>
            <a:r>
              <a:rPr lang="es-SV" sz="1200" dirty="0" smtClean="0">
                <a:solidFill>
                  <a:schemeClr val="bg1"/>
                </a:solidFill>
              </a:rPr>
              <a:t/>
            </a:r>
            <a:br>
              <a:rPr lang="es-SV" sz="1200" dirty="0" smtClean="0">
                <a:solidFill>
                  <a:schemeClr val="bg1"/>
                </a:solidFill>
              </a:rPr>
            </a:br>
            <a:r>
              <a:rPr lang="es-SV" sz="1200" dirty="0">
                <a:solidFill>
                  <a:schemeClr val="bg1"/>
                </a:solidFill>
              </a:rPr>
              <a:t/>
            </a:r>
            <a:br>
              <a:rPr lang="es-SV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>.</a:t>
            </a:r>
            <a:r>
              <a:rPr lang="es-SV" sz="2400" dirty="0" smtClean="0">
                <a:solidFill>
                  <a:schemeClr val="bg1"/>
                </a:solidFill>
              </a:rPr>
              <a:t/>
            </a:r>
            <a:br>
              <a:rPr lang="es-SV" sz="24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400" b="1" dirty="0">
                <a:solidFill>
                  <a:schemeClr val="bg1"/>
                </a:solidFill>
              </a:rPr>
              <a:t>En la ultima reunión el comité de propuestas acordó cumplir con la siguiente ruta critica.</a:t>
            </a:r>
            <a:br>
              <a:rPr lang="es-ES" sz="1400" b="1" dirty="0">
                <a:solidFill>
                  <a:schemeClr val="bg1"/>
                </a:solidFill>
              </a:rPr>
            </a:br>
            <a:r>
              <a:rPr lang="es-ES" sz="1400" b="1" dirty="0">
                <a:solidFill>
                  <a:schemeClr val="bg1"/>
                </a:solidFill>
              </a:rPr>
              <a:t/>
            </a:r>
            <a:br>
              <a:rPr lang="es-ES" sz="1400" b="1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/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/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>.</a:t>
            </a:r>
            <a:r>
              <a:rPr lang="es-SV" sz="2400" dirty="0">
                <a:solidFill>
                  <a:schemeClr val="bg1"/>
                </a:solidFill>
              </a:rPr>
              <a:t/>
            </a:r>
            <a:br>
              <a:rPr lang="es-SV" sz="2400" dirty="0">
                <a:solidFill>
                  <a:schemeClr val="bg1"/>
                </a:solidFill>
              </a:rPr>
            </a:br>
            <a:endParaRPr lang="es-SV" sz="13800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13577"/>
              </p:ext>
            </p:extLst>
          </p:nvPr>
        </p:nvGraphicFramePr>
        <p:xfrm>
          <a:off x="755576" y="1628800"/>
          <a:ext cx="7704856" cy="427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864096"/>
                <a:gridCol w="864096"/>
                <a:gridCol w="1152128"/>
                <a:gridCol w="1152128"/>
                <a:gridCol w="1008112"/>
                <a:gridCol w="1152128"/>
              </a:tblGrid>
              <a:tr h="608883">
                <a:tc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Actividad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Fechas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Consultor</a:t>
                      </a:r>
                      <a:r>
                        <a:rPr lang="es-SV" sz="1050" baseline="0" dirty="0" smtClean="0"/>
                        <a:t> 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Líder </a:t>
                      </a:r>
                      <a:r>
                        <a:rPr lang="es-SV" sz="1050" dirty="0" smtClean="0"/>
                        <a:t>de Equipo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Equipo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Coordinador General de los procesos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Financiamiento</a:t>
                      </a:r>
                      <a:endParaRPr lang="es-SV" sz="1050" dirty="0"/>
                    </a:p>
                  </a:txBody>
                  <a:tcPr/>
                </a:tc>
              </a:tr>
              <a:tr h="863080">
                <a:tc>
                  <a:txBody>
                    <a:bodyPr/>
                    <a:lstStyle/>
                    <a:p>
                      <a:pPr algn="just"/>
                      <a:r>
                        <a:rPr lang="es-ES" sz="1050" dirty="0" smtClean="0"/>
                        <a:t>Integrar las recomendaciones del JANS </a:t>
                      </a:r>
                      <a:r>
                        <a:rPr lang="es-ES" sz="1050" dirty="0" smtClean="0"/>
                        <a:t>al </a:t>
                      </a:r>
                      <a:r>
                        <a:rPr lang="es-ES" sz="1050" dirty="0" smtClean="0"/>
                        <a:t>documento principal del </a:t>
                      </a:r>
                      <a:r>
                        <a:rPr lang="es-ES" sz="1050" dirty="0" smtClean="0"/>
                        <a:t>PENM TB.</a:t>
                      </a:r>
                    </a:p>
                    <a:p>
                      <a:pPr algn="just"/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Al 15 </a:t>
                      </a:r>
                      <a:r>
                        <a:rPr lang="es-ES" sz="1050" dirty="0" smtClean="0"/>
                        <a:t>de Octubre</a:t>
                      </a:r>
                      <a:br>
                        <a:rPr lang="es-ES" sz="1050" dirty="0" smtClean="0"/>
                      </a:br>
                      <a:endParaRPr lang="es-SV" sz="105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Dra</a:t>
                      </a:r>
                      <a:r>
                        <a:rPr lang="es-SV" sz="1050" dirty="0" smtClean="0"/>
                        <a:t>. Gladys</a:t>
                      </a:r>
                      <a:r>
                        <a:rPr lang="es-SV" sz="1050" baseline="0" dirty="0" smtClean="0"/>
                        <a:t> de Bonilla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Dr. Miguel Aragón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Dr.</a:t>
                      </a:r>
                      <a:r>
                        <a:rPr lang="es-SV" sz="1050" baseline="0" dirty="0" smtClean="0"/>
                        <a:t> Julio Garay </a:t>
                      </a:r>
                      <a:endParaRPr lang="es-SV" sz="105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Dr</a:t>
                      </a:r>
                      <a:r>
                        <a:rPr lang="es-SV" sz="1050" dirty="0" smtClean="0"/>
                        <a:t>. Herbert Betancourt   y equipo</a:t>
                      </a:r>
                      <a:r>
                        <a:rPr lang="es-SV" sz="1050" baseline="0" dirty="0" smtClean="0"/>
                        <a:t> Editor</a:t>
                      </a:r>
                      <a:endParaRPr lang="es-SV" sz="105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endParaRPr lang="es-SV" sz="1050" dirty="0" smtClean="0"/>
                    </a:p>
                    <a:p>
                      <a:pPr algn="ctr"/>
                      <a:r>
                        <a:rPr lang="es-SV" sz="1050" dirty="0" smtClean="0"/>
                        <a:t>OPS/OMS-Plan </a:t>
                      </a:r>
                      <a:r>
                        <a:rPr lang="es-SV" sz="1050" dirty="0" smtClean="0"/>
                        <a:t>Internacional</a:t>
                      </a:r>
                      <a:endParaRPr lang="es-SV" sz="1050" dirty="0"/>
                    </a:p>
                  </a:txBody>
                  <a:tcPr/>
                </a:tc>
              </a:tr>
              <a:tr h="608883"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Fortalecer</a:t>
                      </a:r>
                      <a:r>
                        <a:rPr lang="es-SV" sz="1050" baseline="0" dirty="0" smtClean="0"/>
                        <a:t> en el PENM la Estrategia </a:t>
                      </a:r>
                      <a:r>
                        <a:rPr lang="es-SV" sz="1050" baseline="0" dirty="0" smtClean="0"/>
                        <a:t>Comunitaria.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050" dirty="0" smtClean="0"/>
                        <a:t>Al 15 </a:t>
                      </a:r>
                      <a:r>
                        <a:rPr lang="es-SV" sz="1050" dirty="0" smtClean="0"/>
                        <a:t>de Octubre</a:t>
                      </a:r>
                      <a:r>
                        <a:rPr lang="es-SV" sz="1050" baseline="0" dirty="0" smtClean="0"/>
                        <a:t> </a:t>
                      </a:r>
                      <a:endParaRPr lang="es-SV" sz="105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Dra. Yamila</a:t>
                      </a:r>
                      <a:r>
                        <a:rPr lang="es-SV" sz="1050" baseline="0" dirty="0" smtClean="0"/>
                        <a:t> Abrego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Lic. Rene Guevara, </a:t>
                      </a:r>
                      <a:endParaRPr lang="es-SV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SV" sz="1050" dirty="0"/>
                    </a:p>
                  </a:txBody>
                  <a:tcPr/>
                </a:tc>
              </a:tr>
              <a:tr h="779371">
                <a:tc>
                  <a:txBody>
                    <a:bodyPr/>
                    <a:lstStyle/>
                    <a:p>
                      <a:pPr algn="ctr"/>
                      <a:endParaRPr lang="es-ES" sz="1050" dirty="0" smtClean="0"/>
                    </a:p>
                    <a:p>
                      <a:pPr algn="ctr"/>
                      <a:r>
                        <a:rPr lang="es-ES" sz="1050" dirty="0" smtClean="0"/>
                        <a:t>JANS Integrado</a:t>
                      </a:r>
                      <a:r>
                        <a:rPr lang="es-ES" sz="1050" baseline="0" dirty="0" smtClean="0"/>
                        <a:t> al Monitoreo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/>
                        <a:t>Al </a:t>
                      </a:r>
                      <a:r>
                        <a:rPr lang="es-ES" sz="1050" dirty="0" smtClean="0"/>
                        <a:t>21 </a:t>
                      </a:r>
                      <a:r>
                        <a:rPr lang="es-ES" sz="1050" dirty="0" smtClean="0"/>
                        <a:t>de Octubre</a:t>
                      </a:r>
                      <a:endParaRPr lang="es-SV" sz="105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Lcda. Rosario Garcia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Lcda.</a:t>
                      </a:r>
                      <a:r>
                        <a:rPr lang="es-SV" sz="1050" baseline="0" dirty="0" smtClean="0"/>
                        <a:t> </a:t>
                      </a:r>
                      <a:r>
                        <a:rPr lang="es-SV" sz="1050" baseline="0" dirty="0" err="1" smtClean="0"/>
                        <a:t>Xochil</a:t>
                      </a:r>
                      <a:r>
                        <a:rPr lang="es-SV" sz="1050" baseline="0" dirty="0" smtClean="0"/>
                        <a:t>  Alemán de Cruz  y Lcda. Marta </a:t>
                      </a:r>
                      <a:r>
                        <a:rPr lang="es-SV" sz="1050" baseline="0" dirty="0" err="1" smtClean="0"/>
                        <a:t>Calona</a:t>
                      </a:r>
                      <a:endParaRPr lang="es-SV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SV" sz="1050" dirty="0"/>
                    </a:p>
                  </a:txBody>
                  <a:tcPr/>
                </a:tc>
              </a:tr>
              <a:tr h="779371">
                <a:tc>
                  <a:txBody>
                    <a:bodyPr/>
                    <a:lstStyle/>
                    <a:p>
                      <a:pPr algn="ctr"/>
                      <a:endParaRPr lang="es-ES" sz="1050" dirty="0" smtClean="0"/>
                    </a:p>
                    <a:p>
                      <a:pPr algn="ctr"/>
                      <a:r>
                        <a:rPr lang="es-ES" sz="1050" dirty="0" smtClean="0"/>
                        <a:t>JANS Integrado al Costeo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Al </a:t>
                      </a:r>
                      <a:r>
                        <a:rPr lang="es-ES" sz="1050" dirty="0" smtClean="0"/>
                        <a:t>30 </a:t>
                      </a:r>
                      <a:r>
                        <a:rPr lang="es-ES" sz="1050" dirty="0" smtClean="0"/>
                        <a:t>de Octubre</a:t>
                      </a:r>
                      <a:r>
                        <a:rPr lang="es-SV" sz="1050" dirty="0" smtClean="0"/>
                        <a:t/>
                      </a:r>
                      <a:br>
                        <a:rPr lang="es-SV" sz="1050" dirty="0" smtClean="0"/>
                      </a:br>
                      <a:endParaRPr lang="es-SV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Lcda. Isa bel Mendoza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Lic. Jaime Martinez, Lcda. Yanira</a:t>
                      </a:r>
                      <a:r>
                        <a:rPr lang="es-SV" sz="1050" baseline="0" dirty="0" smtClean="0"/>
                        <a:t> </a:t>
                      </a:r>
                      <a:r>
                        <a:rPr lang="es-SV" sz="1050" dirty="0" smtClean="0"/>
                        <a:t>Chita</a:t>
                      </a:r>
                      <a:r>
                        <a:rPr lang="es-SV" sz="1050" baseline="0" dirty="0" smtClean="0"/>
                        <a:t> </a:t>
                      </a:r>
                      <a:endParaRPr lang="es-SV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SV" sz="1050" dirty="0"/>
                    </a:p>
                  </a:txBody>
                  <a:tcPr/>
                </a:tc>
              </a:tr>
              <a:tr h="608883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Nota  Conceptual- Simplificada (RBF)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Al </a:t>
                      </a:r>
                      <a:r>
                        <a:rPr lang="es-ES" sz="1050" dirty="0" smtClean="0"/>
                        <a:t>15 de Octubre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Dr. Oscar Parada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Lcda. Marta Alicia de Magaña</a:t>
                      </a:r>
                      <a:endParaRPr lang="es-SV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dirty="0" smtClean="0"/>
                        <a:t>Dra. Guadalupe Flores</a:t>
                      </a:r>
                      <a:endParaRPr lang="es-SV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SV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0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9029" y="2204864"/>
            <a:ext cx="6624736" cy="30243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7200" b="1" dirty="0" smtClean="0">
                <a:solidFill>
                  <a:srgbClr val="FFC000"/>
                </a:solidFill>
              </a:rPr>
              <a:t>Gracias</a:t>
            </a:r>
            <a:endParaRPr lang="es-ES" sz="48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7092280" y="188640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36712"/>
            <a:ext cx="2880320" cy="9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171</Words>
  <Application>Microsoft Office PowerPoint</Application>
  <PresentationFormat>Presentación en pantalla (4:3)</PresentationFormat>
  <Paragraphs>70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En la ultima reunión el comité de propuestas acordó cumplir con la siguiente ruta critica.                .        En la ultima reunión el comité de propuestas acordó cumplir con la siguiente ruta critica.             .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Maria Leydies Portillo</cp:lastModifiedBy>
  <cp:revision>53</cp:revision>
  <dcterms:created xsi:type="dcterms:W3CDTF">2014-09-12T13:24:53Z</dcterms:created>
  <dcterms:modified xsi:type="dcterms:W3CDTF">2014-09-24T22:23:51Z</dcterms:modified>
</cp:coreProperties>
</file>