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3" r:id="rId6"/>
    <p:sldId id="259" r:id="rId7"/>
    <p:sldId id="261" r:id="rId8"/>
    <p:sldId id="262" r:id="rId9"/>
    <p:sldId id="264" r:id="rId10"/>
    <p:sldId id="265" r:id="rId11"/>
    <p:sldId id="267" r:id="rId12"/>
    <p:sldId id="266" r:id="rId13"/>
    <p:sldId id="270" r:id="rId14"/>
    <p:sldId id="271" r:id="rId15"/>
    <p:sldId id="268" r:id="rId16"/>
    <p:sldId id="269" r:id="rId17"/>
    <p:sldId id="272" r:id="rId18"/>
    <p:sldId id="273" r:id="rId1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08E5BA-D78B-4856-A531-631F5A77826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5B770C87-D191-4F01-B5D9-99B860ECA386}">
      <dgm:prSet phldrT="[Texto]" custT="1"/>
      <dgm:spPr/>
      <dgm:t>
        <a:bodyPr/>
        <a:lstStyle/>
        <a:p>
          <a:r>
            <a:rPr lang="es-SV" sz="1800" dirty="0" smtClean="0"/>
            <a:t>Formulario de información general de la institución</a:t>
          </a:r>
          <a:endParaRPr lang="es-SV" sz="1800" dirty="0"/>
        </a:p>
      </dgm:t>
    </dgm:pt>
    <dgm:pt modelId="{7400555D-6937-4AFD-9757-A28EC243C337}" type="parTrans" cxnId="{44F28B86-04C2-4A2A-9451-A6FA62DCCF95}">
      <dgm:prSet/>
      <dgm:spPr/>
      <dgm:t>
        <a:bodyPr/>
        <a:lstStyle/>
        <a:p>
          <a:endParaRPr lang="es-SV"/>
        </a:p>
      </dgm:t>
    </dgm:pt>
    <dgm:pt modelId="{CC343F7F-2CE3-4C41-9CBD-D43927CFE5AF}" type="sibTrans" cxnId="{44F28B86-04C2-4A2A-9451-A6FA62DCCF95}">
      <dgm:prSet/>
      <dgm:spPr/>
      <dgm:t>
        <a:bodyPr/>
        <a:lstStyle/>
        <a:p>
          <a:endParaRPr lang="es-SV"/>
        </a:p>
      </dgm:t>
    </dgm:pt>
    <dgm:pt modelId="{EA89D2E7-EB4A-4CE9-8A99-BA55E6764FDA}">
      <dgm:prSet phldrT="[Texto]" custT="1"/>
      <dgm:spPr/>
      <dgm:t>
        <a:bodyPr/>
        <a:lstStyle/>
        <a:p>
          <a:r>
            <a:rPr lang="es-SV" sz="1500" dirty="0" smtClean="0"/>
            <a:t>Nombre legal de la organización</a:t>
          </a:r>
          <a:endParaRPr lang="es-SV" sz="1500" dirty="0"/>
        </a:p>
      </dgm:t>
    </dgm:pt>
    <dgm:pt modelId="{0EFA8679-D955-4F09-8FD2-5CB8FC785484}" type="parTrans" cxnId="{9E67E8DB-8EE1-467B-AFEF-CDD8E3888777}">
      <dgm:prSet/>
      <dgm:spPr/>
      <dgm:t>
        <a:bodyPr/>
        <a:lstStyle/>
        <a:p>
          <a:endParaRPr lang="es-SV"/>
        </a:p>
      </dgm:t>
    </dgm:pt>
    <dgm:pt modelId="{77F7D276-093A-4517-9394-8AA8DECF2B78}" type="sibTrans" cxnId="{9E67E8DB-8EE1-467B-AFEF-CDD8E3888777}">
      <dgm:prSet/>
      <dgm:spPr/>
      <dgm:t>
        <a:bodyPr/>
        <a:lstStyle/>
        <a:p>
          <a:endParaRPr lang="es-SV"/>
        </a:p>
      </dgm:t>
    </dgm:pt>
    <dgm:pt modelId="{A5C729B1-7264-44C4-99D4-2964382B9D00}">
      <dgm:prSet phldrT="[Texto]" custT="1"/>
      <dgm:spPr/>
      <dgm:t>
        <a:bodyPr/>
        <a:lstStyle/>
        <a:p>
          <a:r>
            <a:rPr lang="es-SV" sz="1500" dirty="0" smtClean="0"/>
            <a:t>Años de trabajo en el país</a:t>
          </a:r>
          <a:endParaRPr lang="es-SV" sz="1500" dirty="0"/>
        </a:p>
      </dgm:t>
    </dgm:pt>
    <dgm:pt modelId="{A2E8C3A0-FE2B-4518-93DF-557252C1E123}" type="parTrans" cxnId="{91F33D8C-B15D-4DFF-8656-D7AA16E1E7A0}">
      <dgm:prSet/>
      <dgm:spPr/>
      <dgm:t>
        <a:bodyPr/>
        <a:lstStyle/>
        <a:p>
          <a:endParaRPr lang="es-SV"/>
        </a:p>
      </dgm:t>
    </dgm:pt>
    <dgm:pt modelId="{B7766A2A-60C8-4F8A-A615-045C858F49CF}" type="sibTrans" cxnId="{91F33D8C-B15D-4DFF-8656-D7AA16E1E7A0}">
      <dgm:prSet/>
      <dgm:spPr/>
      <dgm:t>
        <a:bodyPr/>
        <a:lstStyle/>
        <a:p>
          <a:endParaRPr lang="es-SV"/>
        </a:p>
      </dgm:t>
    </dgm:pt>
    <dgm:pt modelId="{B61BB528-1255-452E-81E8-8721BE12F245}">
      <dgm:prSet phldrT="[Texto]" custT="1"/>
      <dgm:spPr/>
      <dgm:t>
        <a:bodyPr/>
        <a:lstStyle/>
        <a:p>
          <a:r>
            <a:rPr lang="es-SV" sz="1500" dirty="0" smtClean="0"/>
            <a:t>Visión, Misión, Valores</a:t>
          </a:r>
          <a:endParaRPr lang="es-SV" sz="1500" dirty="0"/>
        </a:p>
      </dgm:t>
    </dgm:pt>
    <dgm:pt modelId="{DBFBF4DA-C1E2-46CB-B6D6-1F81D73860AA}" type="parTrans" cxnId="{9089AC49-0445-4FE1-AA05-C41855962489}">
      <dgm:prSet/>
      <dgm:spPr/>
      <dgm:t>
        <a:bodyPr/>
        <a:lstStyle/>
        <a:p>
          <a:endParaRPr lang="es-SV"/>
        </a:p>
      </dgm:t>
    </dgm:pt>
    <dgm:pt modelId="{DF1C2A3C-A517-4A87-B936-515141830B32}" type="sibTrans" cxnId="{9089AC49-0445-4FE1-AA05-C41855962489}">
      <dgm:prSet/>
      <dgm:spPr/>
      <dgm:t>
        <a:bodyPr/>
        <a:lstStyle/>
        <a:p>
          <a:endParaRPr lang="es-SV"/>
        </a:p>
      </dgm:t>
    </dgm:pt>
    <dgm:pt modelId="{C9F9EDDC-011A-4338-953A-62AB871B962C}">
      <dgm:prSet phldrT="[Texto]" custT="1"/>
      <dgm:spPr/>
      <dgm:t>
        <a:bodyPr/>
        <a:lstStyle/>
        <a:p>
          <a:r>
            <a:rPr lang="es-SV" sz="1500" dirty="0" smtClean="0"/>
            <a:t>Áreas programáticas</a:t>
          </a:r>
          <a:endParaRPr lang="es-SV" sz="1500" dirty="0"/>
        </a:p>
      </dgm:t>
    </dgm:pt>
    <dgm:pt modelId="{D36C0CBE-811F-4530-963F-4C37DFC420B5}" type="parTrans" cxnId="{DBFA67E0-6C40-4AFC-A8BB-01D0458D9816}">
      <dgm:prSet/>
      <dgm:spPr/>
      <dgm:t>
        <a:bodyPr/>
        <a:lstStyle/>
        <a:p>
          <a:endParaRPr lang="es-SV"/>
        </a:p>
      </dgm:t>
    </dgm:pt>
    <dgm:pt modelId="{6F59CD72-1BFC-420A-9AF1-B896A7D131D0}" type="sibTrans" cxnId="{DBFA67E0-6C40-4AFC-A8BB-01D0458D9816}">
      <dgm:prSet/>
      <dgm:spPr/>
      <dgm:t>
        <a:bodyPr/>
        <a:lstStyle/>
        <a:p>
          <a:endParaRPr lang="es-SV"/>
        </a:p>
      </dgm:t>
    </dgm:pt>
    <dgm:pt modelId="{39F074DC-A274-4F9F-9F9A-94747D8B1168}">
      <dgm:prSet phldrT="[Texto]" custT="1"/>
      <dgm:spPr/>
      <dgm:t>
        <a:bodyPr/>
        <a:lstStyle/>
        <a:p>
          <a:r>
            <a:rPr lang="es-SV" sz="1500" dirty="0" smtClean="0"/>
            <a:t>Perfil de beneficiarios/Grupo meta</a:t>
          </a:r>
          <a:endParaRPr lang="es-SV" sz="1500" dirty="0"/>
        </a:p>
      </dgm:t>
    </dgm:pt>
    <dgm:pt modelId="{0EB80DA8-6932-446F-A7C4-EDB8E60C3C2F}" type="parTrans" cxnId="{1E202F66-22E5-4908-8403-99DABE676BDF}">
      <dgm:prSet/>
      <dgm:spPr/>
      <dgm:t>
        <a:bodyPr/>
        <a:lstStyle/>
        <a:p>
          <a:endParaRPr lang="es-SV"/>
        </a:p>
      </dgm:t>
    </dgm:pt>
    <dgm:pt modelId="{B59577B4-BA62-4E37-96DD-EF8E1D7EA96A}" type="sibTrans" cxnId="{1E202F66-22E5-4908-8403-99DABE676BDF}">
      <dgm:prSet/>
      <dgm:spPr/>
      <dgm:t>
        <a:bodyPr/>
        <a:lstStyle/>
        <a:p>
          <a:endParaRPr lang="es-SV"/>
        </a:p>
      </dgm:t>
    </dgm:pt>
    <dgm:pt modelId="{3C1E79C0-82AF-4005-8A9B-63F499B1BD59}">
      <dgm:prSet phldrT="[Texto]" custT="1"/>
      <dgm:spPr/>
      <dgm:t>
        <a:bodyPr/>
        <a:lstStyle/>
        <a:p>
          <a:r>
            <a:rPr lang="es-SV" sz="1500" dirty="0" smtClean="0"/>
            <a:t>Información de oficinas (Dirección, Teléfono, e-mail)</a:t>
          </a:r>
          <a:endParaRPr lang="es-SV" sz="1500" dirty="0"/>
        </a:p>
      </dgm:t>
    </dgm:pt>
    <dgm:pt modelId="{045857D3-9817-47C5-80A2-A812F477A266}" type="parTrans" cxnId="{78279ECA-B586-461A-AE55-75DA9672C1B1}">
      <dgm:prSet/>
      <dgm:spPr/>
      <dgm:t>
        <a:bodyPr/>
        <a:lstStyle/>
        <a:p>
          <a:endParaRPr lang="es-SV"/>
        </a:p>
      </dgm:t>
    </dgm:pt>
    <dgm:pt modelId="{850EB461-FE03-4249-8ACE-C0BA8A4B73F8}" type="sibTrans" cxnId="{78279ECA-B586-461A-AE55-75DA9672C1B1}">
      <dgm:prSet/>
      <dgm:spPr/>
      <dgm:t>
        <a:bodyPr/>
        <a:lstStyle/>
        <a:p>
          <a:endParaRPr lang="es-SV"/>
        </a:p>
      </dgm:t>
    </dgm:pt>
    <dgm:pt modelId="{2FC19C09-B557-4D78-88F3-9C83D959DCA6}">
      <dgm:prSet phldrT="[Texto]" custT="1"/>
      <dgm:spPr/>
      <dgm:t>
        <a:bodyPr/>
        <a:lstStyle/>
        <a:p>
          <a:r>
            <a:rPr lang="es-SV" sz="1500" dirty="0" smtClean="0"/>
            <a:t>Datos de contacto (Representante legal)</a:t>
          </a:r>
          <a:endParaRPr lang="es-SV" sz="1500" dirty="0"/>
        </a:p>
      </dgm:t>
    </dgm:pt>
    <dgm:pt modelId="{AE05CA30-5F5F-4541-8FF4-CBBE6F22BA2F}" type="parTrans" cxnId="{32432C1E-4C1A-4A27-8A16-2F260D8C7204}">
      <dgm:prSet/>
      <dgm:spPr/>
      <dgm:t>
        <a:bodyPr/>
        <a:lstStyle/>
        <a:p>
          <a:endParaRPr lang="es-SV"/>
        </a:p>
      </dgm:t>
    </dgm:pt>
    <dgm:pt modelId="{2F9D6E15-8F6D-47A0-BB9B-BDF039C51005}" type="sibTrans" cxnId="{32432C1E-4C1A-4A27-8A16-2F260D8C7204}">
      <dgm:prSet/>
      <dgm:spPr/>
      <dgm:t>
        <a:bodyPr/>
        <a:lstStyle/>
        <a:p>
          <a:endParaRPr lang="es-SV"/>
        </a:p>
      </dgm:t>
    </dgm:pt>
    <dgm:pt modelId="{648D8B50-1C71-4A38-B0F1-2568B1DADF99}">
      <dgm:prSet phldrT="[Texto]" custT="1"/>
      <dgm:spPr/>
      <dgm:t>
        <a:bodyPr/>
        <a:lstStyle/>
        <a:p>
          <a:r>
            <a:rPr lang="es-SV" sz="1500" dirty="0" smtClean="0"/>
            <a:t>Información de puestos directivos, gerenciales, de especialistas  y/o coordinadores.</a:t>
          </a:r>
          <a:endParaRPr lang="es-SV" sz="1500" dirty="0"/>
        </a:p>
      </dgm:t>
    </dgm:pt>
    <dgm:pt modelId="{1B778BAA-A238-41E1-969D-BFCA7D5268AB}" type="parTrans" cxnId="{918001BC-3310-4948-BBD4-D08654496A91}">
      <dgm:prSet/>
      <dgm:spPr/>
      <dgm:t>
        <a:bodyPr/>
        <a:lstStyle/>
        <a:p>
          <a:endParaRPr lang="es-SV"/>
        </a:p>
      </dgm:t>
    </dgm:pt>
    <dgm:pt modelId="{CC326E80-124B-4B37-8E7E-C43FB61318FC}" type="sibTrans" cxnId="{918001BC-3310-4948-BBD4-D08654496A91}">
      <dgm:prSet/>
      <dgm:spPr/>
      <dgm:t>
        <a:bodyPr/>
        <a:lstStyle/>
        <a:p>
          <a:endParaRPr lang="es-SV"/>
        </a:p>
      </dgm:t>
    </dgm:pt>
    <dgm:pt modelId="{541DB66A-E38B-44AD-990A-D0337BE5CD11}" type="pres">
      <dgm:prSet presAssocID="{7F08E5BA-D78B-4856-A531-631F5A7782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83A6E899-EF8F-413A-85DB-4BD95393A6A4}" type="pres">
      <dgm:prSet presAssocID="{5B770C87-D191-4F01-B5D9-99B860ECA386}" presName="parentLin" presStyleCnt="0"/>
      <dgm:spPr/>
    </dgm:pt>
    <dgm:pt modelId="{BABDBC16-5E0F-411D-88EB-F63DEB96195A}" type="pres">
      <dgm:prSet presAssocID="{5B770C87-D191-4F01-B5D9-99B860ECA386}" presName="parentLeftMargin" presStyleLbl="node1" presStyleIdx="0" presStyleCnt="1"/>
      <dgm:spPr/>
      <dgm:t>
        <a:bodyPr/>
        <a:lstStyle/>
        <a:p>
          <a:endParaRPr lang="es-SV"/>
        </a:p>
      </dgm:t>
    </dgm:pt>
    <dgm:pt modelId="{8AEC8C61-5E15-4340-B65B-534F71624562}" type="pres">
      <dgm:prSet presAssocID="{5B770C87-D191-4F01-B5D9-99B860ECA38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58395C9-D9BB-4274-ADE8-8B37A0B73AE9}" type="pres">
      <dgm:prSet presAssocID="{5B770C87-D191-4F01-B5D9-99B860ECA386}" presName="negativeSpace" presStyleCnt="0"/>
      <dgm:spPr/>
    </dgm:pt>
    <dgm:pt modelId="{073D74DA-A472-4609-8F45-07ED631524DA}" type="pres">
      <dgm:prSet presAssocID="{5B770C87-D191-4F01-B5D9-99B860ECA386}" presName="childText" presStyleLbl="conFgAcc1" presStyleIdx="0" presStyleCnt="1" custLinFactNeighborY="4654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91F33D8C-B15D-4DFF-8656-D7AA16E1E7A0}" srcId="{5B770C87-D191-4F01-B5D9-99B860ECA386}" destId="{A5C729B1-7264-44C4-99D4-2964382B9D00}" srcOrd="3" destOrd="0" parTransId="{A2E8C3A0-FE2B-4518-93DF-557252C1E123}" sibTransId="{B7766A2A-60C8-4F8A-A615-045C858F49CF}"/>
    <dgm:cxn modelId="{F72668E5-AE3B-4C8E-9130-209BDDE66AE7}" type="presOf" srcId="{5B770C87-D191-4F01-B5D9-99B860ECA386}" destId="{8AEC8C61-5E15-4340-B65B-534F71624562}" srcOrd="1" destOrd="0" presId="urn:microsoft.com/office/officeart/2005/8/layout/list1"/>
    <dgm:cxn modelId="{32DDAF80-BCD8-45A4-87BC-8670255CFF9D}" type="presOf" srcId="{C9F9EDDC-011A-4338-953A-62AB871B962C}" destId="{073D74DA-A472-4609-8F45-07ED631524DA}" srcOrd="0" destOrd="2" presId="urn:microsoft.com/office/officeart/2005/8/layout/list1"/>
    <dgm:cxn modelId="{08A25C79-E868-446B-82D1-3860D83A5CBF}" type="presOf" srcId="{EA89D2E7-EB4A-4CE9-8A99-BA55E6764FDA}" destId="{073D74DA-A472-4609-8F45-07ED631524DA}" srcOrd="0" destOrd="0" presId="urn:microsoft.com/office/officeart/2005/8/layout/list1"/>
    <dgm:cxn modelId="{963BF6AB-A0E8-4D6E-BEE2-5B67B90F8B52}" type="presOf" srcId="{5B770C87-D191-4F01-B5D9-99B860ECA386}" destId="{BABDBC16-5E0F-411D-88EB-F63DEB96195A}" srcOrd="0" destOrd="0" presId="urn:microsoft.com/office/officeart/2005/8/layout/list1"/>
    <dgm:cxn modelId="{FE6D420E-0E7F-487A-8B94-CC99D336B4CB}" type="presOf" srcId="{648D8B50-1C71-4A38-B0F1-2568B1DADF99}" destId="{073D74DA-A472-4609-8F45-07ED631524DA}" srcOrd="0" destOrd="7" presId="urn:microsoft.com/office/officeart/2005/8/layout/list1"/>
    <dgm:cxn modelId="{2986C0E4-C0E3-427E-9E28-008AB9F974AB}" type="presOf" srcId="{A5C729B1-7264-44C4-99D4-2964382B9D00}" destId="{073D74DA-A472-4609-8F45-07ED631524DA}" srcOrd="0" destOrd="3" presId="urn:microsoft.com/office/officeart/2005/8/layout/list1"/>
    <dgm:cxn modelId="{918001BC-3310-4948-BBD4-D08654496A91}" srcId="{5B770C87-D191-4F01-B5D9-99B860ECA386}" destId="{648D8B50-1C71-4A38-B0F1-2568B1DADF99}" srcOrd="7" destOrd="0" parTransId="{1B778BAA-A238-41E1-969D-BFCA7D5268AB}" sibTransId="{CC326E80-124B-4B37-8E7E-C43FB61318FC}"/>
    <dgm:cxn modelId="{9E67E8DB-8EE1-467B-AFEF-CDD8E3888777}" srcId="{5B770C87-D191-4F01-B5D9-99B860ECA386}" destId="{EA89D2E7-EB4A-4CE9-8A99-BA55E6764FDA}" srcOrd="0" destOrd="0" parTransId="{0EFA8679-D955-4F09-8FD2-5CB8FC785484}" sibTransId="{77F7D276-093A-4517-9394-8AA8DECF2B78}"/>
    <dgm:cxn modelId="{44F28B86-04C2-4A2A-9451-A6FA62DCCF95}" srcId="{7F08E5BA-D78B-4856-A531-631F5A778268}" destId="{5B770C87-D191-4F01-B5D9-99B860ECA386}" srcOrd="0" destOrd="0" parTransId="{7400555D-6937-4AFD-9757-A28EC243C337}" sibTransId="{CC343F7F-2CE3-4C41-9CBD-D43927CFE5AF}"/>
    <dgm:cxn modelId="{EA5A59FA-8563-4A17-A141-3523E71711FF}" type="presOf" srcId="{B61BB528-1255-452E-81E8-8721BE12F245}" destId="{073D74DA-A472-4609-8F45-07ED631524DA}" srcOrd="0" destOrd="1" presId="urn:microsoft.com/office/officeart/2005/8/layout/list1"/>
    <dgm:cxn modelId="{32432C1E-4C1A-4A27-8A16-2F260D8C7204}" srcId="{5B770C87-D191-4F01-B5D9-99B860ECA386}" destId="{2FC19C09-B557-4D78-88F3-9C83D959DCA6}" srcOrd="6" destOrd="0" parTransId="{AE05CA30-5F5F-4541-8FF4-CBBE6F22BA2F}" sibTransId="{2F9D6E15-8F6D-47A0-BB9B-BDF039C51005}"/>
    <dgm:cxn modelId="{1E202F66-22E5-4908-8403-99DABE676BDF}" srcId="{5B770C87-D191-4F01-B5D9-99B860ECA386}" destId="{39F074DC-A274-4F9F-9F9A-94747D8B1168}" srcOrd="4" destOrd="0" parTransId="{0EB80DA8-6932-446F-A7C4-EDB8E60C3C2F}" sibTransId="{B59577B4-BA62-4E37-96DD-EF8E1D7EA96A}"/>
    <dgm:cxn modelId="{78279ECA-B586-461A-AE55-75DA9672C1B1}" srcId="{5B770C87-D191-4F01-B5D9-99B860ECA386}" destId="{3C1E79C0-82AF-4005-8A9B-63F499B1BD59}" srcOrd="5" destOrd="0" parTransId="{045857D3-9817-47C5-80A2-A812F477A266}" sibTransId="{850EB461-FE03-4249-8ACE-C0BA8A4B73F8}"/>
    <dgm:cxn modelId="{9089AC49-0445-4FE1-AA05-C41855962489}" srcId="{5B770C87-D191-4F01-B5D9-99B860ECA386}" destId="{B61BB528-1255-452E-81E8-8721BE12F245}" srcOrd="1" destOrd="0" parTransId="{DBFBF4DA-C1E2-46CB-B6D6-1F81D73860AA}" sibTransId="{DF1C2A3C-A517-4A87-B936-515141830B32}"/>
    <dgm:cxn modelId="{23598CC2-E87C-4277-9B5A-65B67DE199F5}" type="presOf" srcId="{3C1E79C0-82AF-4005-8A9B-63F499B1BD59}" destId="{073D74DA-A472-4609-8F45-07ED631524DA}" srcOrd="0" destOrd="5" presId="urn:microsoft.com/office/officeart/2005/8/layout/list1"/>
    <dgm:cxn modelId="{608AAA1E-4CA0-4CBF-AE00-CEC52346E397}" type="presOf" srcId="{39F074DC-A274-4F9F-9F9A-94747D8B1168}" destId="{073D74DA-A472-4609-8F45-07ED631524DA}" srcOrd="0" destOrd="4" presId="urn:microsoft.com/office/officeart/2005/8/layout/list1"/>
    <dgm:cxn modelId="{2BD976DC-9B12-43FC-BE47-2310B69E5D89}" type="presOf" srcId="{7F08E5BA-D78B-4856-A531-631F5A778268}" destId="{541DB66A-E38B-44AD-990A-D0337BE5CD11}" srcOrd="0" destOrd="0" presId="urn:microsoft.com/office/officeart/2005/8/layout/list1"/>
    <dgm:cxn modelId="{DBFA67E0-6C40-4AFC-A8BB-01D0458D9816}" srcId="{5B770C87-D191-4F01-B5D9-99B860ECA386}" destId="{C9F9EDDC-011A-4338-953A-62AB871B962C}" srcOrd="2" destOrd="0" parTransId="{D36C0CBE-811F-4530-963F-4C37DFC420B5}" sibTransId="{6F59CD72-1BFC-420A-9AF1-B896A7D131D0}"/>
    <dgm:cxn modelId="{9417F0EE-A3CA-422C-88CF-1ACEACD1BA60}" type="presOf" srcId="{2FC19C09-B557-4D78-88F3-9C83D959DCA6}" destId="{073D74DA-A472-4609-8F45-07ED631524DA}" srcOrd="0" destOrd="6" presId="urn:microsoft.com/office/officeart/2005/8/layout/list1"/>
    <dgm:cxn modelId="{87717F84-F733-4817-9766-BFCB8D893116}" type="presParOf" srcId="{541DB66A-E38B-44AD-990A-D0337BE5CD11}" destId="{83A6E899-EF8F-413A-85DB-4BD95393A6A4}" srcOrd="0" destOrd="0" presId="urn:microsoft.com/office/officeart/2005/8/layout/list1"/>
    <dgm:cxn modelId="{729CE4B9-A3AB-4E52-9396-C274E998FC6C}" type="presParOf" srcId="{83A6E899-EF8F-413A-85DB-4BD95393A6A4}" destId="{BABDBC16-5E0F-411D-88EB-F63DEB96195A}" srcOrd="0" destOrd="0" presId="urn:microsoft.com/office/officeart/2005/8/layout/list1"/>
    <dgm:cxn modelId="{19730A08-F098-4D4E-83D7-9B2027FC9651}" type="presParOf" srcId="{83A6E899-EF8F-413A-85DB-4BD95393A6A4}" destId="{8AEC8C61-5E15-4340-B65B-534F71624562}" srcOrd="1" destOrd="0" presId="urn:microsoft.com/office/officeart/2005/8/layout/list1"/>
    <dgm:cxn modelId="{07C510C2-E932-4393-8AAE-F2D1EBADB956}" type="presParOf" srcId="{541DB66A-E38B-44AD-990A-D0337BE5CD11}" destId="{258395C9-D9BB-4274-ADE8-8B37A0B73AE9}" srcOrd="1" destOrd="0" presId="urn:microsoft.com/office/officeart/2005/8/layout/list1"/>
    <dgm:cxn modelId="{8DCCB80D-31C3-472E-B37B-1B225084F130}" type="presParOf" srcId="{541DB66A-E38B-44AD-990A-D0337BE5CD11}" destId="{073D74DA-A472-4609-8F45-07ED631524D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1E9FAB-C6E0-4B39-8D31-9CE143EA6E0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A968DEE0-9147-4719-9EC9-67F58531C4E0}">
      <dgm:prSet phldrT="[Texto]"/>
      <dgm:spPr/>
      <dgm:t>
        <a:bodyPr/>
        <a:lstStyle/>
        <a:p>
          <a:pPr algn="ctr"/>
          <a:endParaRPr lang="es-SV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endParaRPr lang="es-SV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endParaRPr lang="es-SV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es-SV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Área Administrativa</a:t>
          </a:r>
          <a:endParaRPr lang="es-SV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56B80E-4E55-4655-930B-4CAB4B087625}" type="parTrans" cxnId="{7152B82F-EABE-4D42-8EB3-5BBE3723EED9}">
      <dgm:prSet/>
      <dgm:spPr/>
      <dgm:t>
        <a:bodyPr/>
        <a:lstStyle/>
        <a:p>
          <a:endParaRPr lang="es-SV"/>
        </a:p>
      </dgm:t>
    </dgm:pt>
    <dgm:pt modelId="{6A261384-54E8-4B3D-9B4B-2740DEAFF4C0}" type="sibTrans" cxnId="{7152B82F-EABE-4D42-8EB3-5BBE3723EED9}">
      <dgm:prSet/>
      <dgm:spPr/>
      <dgm:t>
        <a:bodyPr/>
        <a:lstStyle/>
        <a:p>
          <a:endParaRPr lang="es-SV"/>
        </a:p>
      </dgm:t>
    </dgm:pt>
    <dgm:pt modelId="{09921B03-5E8F-4153-ADD8-726E7239CE4D}">
      <dgm:prSet phldrT="[Texto]"/>
      <dgm:spPr/>
      <dgm:t>
        <a:bodyPr/>
        <a:lstStyle/>
        <a:p>
          <a:r>
            <a:rPr lang="es-SV" dirty="0" smtClean="0"/>
            <a:t>Envío de notificaciones a ONG de su selección como SR.</a:t>
          </a:r>
          <a:endParaRPr lang="es-SV" dirty="0"/>
        </a:p>
      </dgm:t>
    </dgm:pt>
    <dgm:pt modelId="{54B1DF23-362F-41B9-92FC-4A2D96201A74}" type="parTrans" cxnId="{52410DE4-AF12-450B-9B65-DD6B60B49A52}">
      <dgm:prSet/>
      <dgm:spPr/>
      <dgm:t>
        <a:bodyPr/>
        <a:lstStyle/>
        <a:p>
          <a:endParaRPr lang="es-SV"/>
        </a:p>
      </dgm:t>
    </dgm:pt>
    <dgm:pt modelId="{A273E387-D751-462E-9BA3-7C91AB82ABCC}" type="sibTrans" cxnId="{52410DE4-AF12-450B-9B65-DD6B60B49A52}">
      <dgm:prSet/>
      <dgm:spPr/>
      <dgm:t>
        <a:bodyPr/>
        <a:lstStyle/>
        <a:p>
          <a:endParaRPr lang="es-SV"/>
        </a:p>
      </dgm:t>
    </dgm:pt>
    <dgm:pt modelId="{277A24E9-009F-4819-B913-6531E1D4D1D5}">
      <dgm:prSet phldrT="[Texto]"/>
      <dgm:spPr/>
      <dgm:t>
        <a:bodyPr/>
        <a:lstStyle/>
        <a:p>
          <a:r>
            <a:rPr lang="es-SV" dirty="0" smtClean="0"/>
            <a:t>Reunión con cada una de las ONGS seleccionadas para socialización de Metas técnicas y financieras. 16 de Mayo 2014</a:t>
          </a:r>
          <a:endParaRPr lang="es-SV" dirty="0"/>
        </a:p>
      </dgm:t>
    </dgm:pt>
    <dgm:pt modelId="{6A45CB44-492E-44DE-BA5A-7B07155480F4}" type="parTrans" cxnId="{00D84B21-1BB9-4252-A502-D9E7B9B954CA}">
      <dgm:prSet/>
      <dgm:spPr/>
      <dgm:t>
        <a:bodyPr/>
        <a:lstStyle/>
        <a:p>
          <a:endParaRPr lang="es-SV"/>
        </a:p>
      </dgm:t>
    </dgm:pt>
    <dgm:pt modelId="{B28D47C0-8DE4-4AC4-B11E-2893386D4F64}" type="sibTrans" cxnId="{00D84B21-1BB9-4252-A502-D9E7B9B954CA}">
      <dgm:prSet/>
      <dgm:spPr/>
      <dgm:t>
        <a:bodyPr/>
        <a:lstStyle/>
        <a:p>
          <a:endParaRPr lang="es-SV"/>
        </a:p>
      </dgm:t>
    </dgm:pt>
    <dgm:pt modelId="{C8D4660C-69E9-48A8-A7E5-483AA6A96915}">
      <dgm:prSet/>
      <dgm:spPr/>
      <dgm:t>
        <a:bodyPr/>
        <a:lstStyle/>
        <a:p>
          <a:r>
            <a:rPr lang="es-SV" dirty="0" smtClean="0"/>
            <a:t>Preparación de Acuerdo de subvención entre Plan y SR. 22 al 31 de Mayo 2014</a:t>
          </a:r>
          <a:endParaRPr lang="es-SV" dirty="0"/>
        </a:p>
      </dgm:t>
    </dgm:pt>
    <dgm:pt modelId="{8AB3C513-215B-4BAF-8C96-CEAD2782C739}" type="parTrans" cxnId="{C560465A-C249-4D21-A6BC-8AA5DD7724EA}">
      <dgm:prSet/>
      <dgm:spPr/>
      <dgm:t>
        <a:bodyPr/>
        <a:lstStyle/>
        <a:p>
          <a:endParaRPr lang="es-SV"/>
        </a:p>
      </dgm:t>
    </dgm:pt>
    <dgm:pt modelId="{F5DB5947-C229-4D0D-A8D2-4200EFDBE7BF}" type="sibTrans" cxnId="{C560465A-C249-4D21-A6BC-8AA5DD7724EA}">
      <dgm:prSet/>
      <dgm:spPr/>
      <dgm:t>
        <a:bodyPr/>
        <a:lstStyle/>
        <a:p>
          <a:endParaRPr lang="es-SV"/>
        </a:p>
      </dgm:t>
    </dgm:pt>
    <dgm:pt modelId="{B228EFBA-6117-44A5-BEEF-3C370A1BC88B}" type="pres">
      <dgm:prSet presAssocID="{F91E9FAB-C6E0-4B39-8D31-9CE143EA6E0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SV"/>
        </a:p>
      </dgm:t>
    </dgm:pt>
    <dgm:pt modelId="{B34ED343-1ED5-4417-9DF9-40DE2D33BACE}" type="pres">
      <dgm:prSet presAssocID="{A968DEE0-9147-4719-9EC9-67F58531C4E0}" presName="thickLine" presStyleLbl="alignNode1" presStyleIdx="0" presStyleCnt="1"/>
      <dgm:spPr/>
    </dgm:pt>
    <dgm:pt modelId="{51385508-64D6-40D2-AF3B-2B7E20422695}" type="pres">
      <dgm:prSet presAssocID="{A968DEE0-9147-4719-9EC9-67F58531C4E0}" presName="horz1" presStyleCnt="0"/>
      <dgm:spPr/>
    </dgm:pt>
    <dgm:pt modelId="{B68E890E-8C41-425F-890B-46811B64BB04}" type="pres">
      <dgm:prSet presAssocID="{A968DEE0-9147-4719-9EC9-67F58531C4E0}" presName="tx1" presStyleLbl="revTx" presStyleIdx="0" presStyleCnt="4" custScaleX="154280"/>
      <dgm:spPr/>
      <dgm:t>
        <a:bodyPr/>
        <a:lstStyle/>
        <a:p>
          <a:endParaRPr lang="es-SV"/>
        </a:p>
      </dgm:t>
    </dgm:pt>
    <dgm:pt modelId="{4FB9B754-278F-4A9D-896B-10B36D5D5DFD}" type="pres">
      <dgm:prSet presAssocID="{A968DEE0-9147-4719-9EC9-67F58531C4E0}" presName="vert1" presStyleCnt="0"/>
      <dgm:spPr/>
    </dgm:pt>
    <dgm:pt modelId="{A74AA68E-B285-4A8A-9B36-3F99D35BE929}" type="pres">
      <dgm:prSet presAssocID="{09921B03-5E8F-4153-ADD8-726E7239CE4D}" presName="vertSpace2a" presStyleCnt="0"/>
      <dgm:spPr/>
    </dgm:pt>
    <dgm:pt modelId="{01744A5A-A1B6-48AE-B9B6-E2013D1FC118}" type="pres">
      <dgm:prSet presAssocID="{09921B03-5E8F-4153-ADD8-726E7239CE4D}" presName="horz2" presStyleCnt="0"/>
      <dgm:spPr/>
    </dgm:pt>
    <dgm:pt modelId="{72D8CE14-EDEB-4EA4-93B1-B9F813ADC9FA}" type="pres">
      <dgm:prSet presAssocID="{09921B03-5E8F-4153-ADD8-726E7239CE4D}" presName="horzSpace2" presStyleCnt="0"/>
      <dgm:spPr/>
    </dgm:pt>
    <dgm:pt modelId="{C8095156-F0F6-4757-B34C-8DC2DEBD2CD7}" type="pres">
      <dgm:prSet presAssocID="{09921B03-5E8F-4153-ADD8-726E7239CE4D}" presName="tx2" presStyleLbl="revTx" presStyleIdx="1" presStyleCnt="4"/>
      <dgm:spPr/>
      <dgm:t>
        <a:bodyPr/>
        <a:lstStyle/>
        <a:p>
          <a:endParaRPr lang="es-SV"/>
        </a:p>
      </dgm:t>
    </dgm:pt>
    <dgm:pt modelId="{06D91FC5-B6C0-48DF-912C-2C30C6258174}" type="pres">
      <dgm:prSet presAssocID="{09921B03-5E8F-4153-ADD8-726E7239CE4D}" presName="vert2" presStyleCnt="0"/>
      <dgm:spPr/>
    </dgm:pt>
    <dgm:pt modelId="{56F53112-3105-47D5-AA87-58A060D769B6}" type="pres">
      <dgm:prSet presAssocID="{09921B03-5E8F-4153-ADD8-726E7239CE4D}" presName="thinLine2b" presStyleLbl="callout" presStyleIdx="0" presStyleCnt="3"/>
      <dgm:spPr/>
    </dgm:pt>
    <dgm:pt modelId="{5B0649BE-A7C1-4BEC-A593-6109FF83C393}" type="pres">
      <dgm:prSet presAssocID="{09921B03-5E8F-4153-ADD8-726E7239CE4D}" presName="vertSpace2b" presStyleCnt="0"/>
      <dgm:spPr/>
    </dgm:pt>
    <dgm:pt modelId="{FBB0AC24-99C3-491F-96E2-49ABAA5A67F8}" type="pres">
      <dgm:prSet presAssocID="{277A24E9-009F-4819-B913-6531E1D4D1D5}" presName="horz2" presStyleCnt="0"/>
      <dgm:spPr/>
    </dgm:pt>
    <dgm:pt modelId="{14781B4F-223E-4681-9FFA-3AC0821DA93D}" type="pres">
      <dgm:prSet presAssocID="{277A24E9-009F-4819-B913-6531E1D4D1D5}" presName="horzSpace2" presStyleCnt="0"/>
      <dgm:spPr/>
    </dgm:pt>
    <dgm:pt modelId="{4277A313-3D85-4DCA-A577-3EE4DF6C6014}" type="pres">
      <dgm:prSet presAssocID="{277A24E9-009F-4819-B913-6531E1D4D1D5}" presName="tx2" presStyleLbl="revTx" presStyleIdx="2" presStyleCnt="4"/>
      <dgm:spPr/>
      <dgm:t>
        <a:bodyPr/>
        <a:lstStyle/>
        <a:p>
          <a:endParaRPr lang="es-SV"/>
        </a:p>
      </dgm:t>
    </dgm:pt>
    <dgm:pt modelId="{A0922ED0-BCE9-4928-9805-B1BDA262C9FC}" type="pres">
      <dgm:prSet presAssocID="{277A24E9-009F-4819-B913-6531E1D4D1D5}" presName="vert2" presStyleCnt="0"/>
      <dgm:spPr/>
    </dgm:pt>
    <dgm:pt modelId="{12CC7FAD-F7F9-4281-BDCE-6193EEA83A35}" type="pres">
      <dgm:prSet presAssocID="{277A24E9-009F-4819-B913-6531E1D4D1D5}" presName="thinLine2b" presStyleLbl="callout" presStyleIdx="1" presStyleCnt="3"/>
      <dgm:spPr/>
    </dgm:pt>
    <dgm:pt modelId="{6ECC33A1-3F2D-45DB-9E35-39547ABA8BAE}" type="pres">
      <dgm:prSet presAssocID="{277A24E9-009F-4819-B913-6531E1D4D1D5}" presName="vertSpace2b" presStyleCnt="0"/>
      <dgm:spPr/>
    </dgm:pt>
    <dgm:pt modelId="{F989A193-CE5E-456E-AD58-2BDC61FE53B5}" type="pres">
      <dgm:prSet presAssocID="{C8D4660C-69E9-48A8-A7E5-483AA6A96915}" presName="horz2" presStyleCnt="0"/>
      <dgm:spPr/>
    </dgm:pt>
    <dgm:pt modelId="{5B7326F8-A879-40B8-A2C5-19C774E0F894}" type="pres">
      <dgm:prSet presAssocID="{C8D4660C-69E9-48A8-A7E5-483AA6A96915}" presName="horzSpace2" presStyleCnt="0"/>
      <dgm:spPr/>
    </dgm:pt>
    <dgm:pt modelId="{C263A858-04B1-405A-A210-E39DD2691167}" type="pres">
      <dgm:prSet presAssocID="{C8D4660C-69E9-48A8-A7E5-483AA6A96915}" presName="tx2" presStyleLbl="revTx" presStyleIdx="3" presStyleCnt="4"/>
      <dgm:spPr/>
      <dgm:t>
        <a:bodyPr/>
        <a:lstStyle/>
        <a:p>
          <a:endParaRPr lang="es-SV"/>
        </a:p>
      </dgm:t>
    </dgm:pt>
    <dgm:pt modelId="{BA6C569D-C906-4B3E-A338-EE1DCE081E3A}" type="pres">
      <dgm:prSet presAssocID="{C8D4660C-69E9-48A8-A7E5-483AA6A96915}" presName="vert2" presStyleCnt="0"/>
      <dgm:spPr/>
    </dgm:pt>
    <dgm:pt modelId="{3D1A1D84-6354-45B1-8BAD-96D2EBD43F3C}" type="pres">
      <dgm:prSet presAssocID="{C8D4660C-69E9-48A8-A7E5-483AA6A96915}" presName="thinLine2b" presStyleLbl="callout" presStyleIdx="2" presStyleCnt="3"/>
      <dgm:spPr/>
    </dgm:pt>
    <dgm:pt modelId="{517C7DCB-8F69-44F0-9EF4-D6BB2F69AEC8}" type="pres">
      <dgm:prSet presAssocID="{C8D4660C-69E9-48A8-A7E5-483AA6A96915}" presName="vertSpace2b" presStyleCnt="0"/>
      <dgm:spPr/>
    </dgm:pt>
  </dgm:ptLst>
  <dgm:cxnLst>
    <dgm:cxn modelId="{C560465A-C249-4D21-A6BC-8AA5DD7724EA}" srcId="{A968DEE0-9147-4719-9EC9-67F58531C4E0}" destId="{C8D4660C-69E9-48A8-A7E5-483AA6A96915}" srcOrd="2" destOrd="0" parTransId="{8AB3C513-215B-4BAF-8C96-CEAD2782C739}" sibTransId="{F5DB5947-C229-4D0D-A8D2-4200EFDBE7BF}"/>
    <dgm:cxn modelId="{7152B82F-EABE-4D42-8EB3-5BBE3723EED9}" srcId="{F91E9FAB-C6E0-4B39-8D31-9CE143EA6E0A}" destId="{A968DEE0-9147-4719-9EC9-67F58531C4E0}" srcOrd="0" destOrd="0" parTransId="{1156B80E-4E55-4655-930B-4CAB4B087625}" sibTransId="{6A261384-54E8-4B3D-9B4B-2740DEAFF4C0}"/>
    <dgm:cxn modelId="{6A45C116-E9E0-465F-99DC-0349A51DF17C}" type="presOf" srcId="{F91E9FAB-C6E0-4B39-8D31-9CE143EA6E0A}" destId="{B228EFBA-6117-44A5-BEEF-3C370A1BC88B}" srcOrd="0" destOrd="0" presId="urn:microsoft.com/office/officeart/2008/layout/LinedList"/>
    <dgm:cxn modelId="{00D84B21-1BB9-4252-A502-D9E7B9B954CA}" srcId="{A968DEE0-9147-4719-9EC9-67F58531C4E0}" destId="{277A24E9-009F-4819-B913-6531E1D4D1D5}" srcOrd="1" destOrd="0" parTransId="{6A45CB44-492E-44DE-BA5A-7B07155480F4}" sibTransId="{B28D47C0-8DE4-4AC4-B11E-2893386D4F64}"/>
    <dgm:cxn modelId="{7B9B773B-13F7-41CA-8D26-1957ABB5B02A}" type="presOf" srcId="{09921B03-5E8F-4153-ADD8-726E7239CE4D}" destId="{C8095156-F0F6-4757-B34C-8DC2DEBD2CD7}" srcOrd="0" destOrd="0" presId="urn:microsoft.com/office/officeart/2008/layout/LinedList"/>
    <dgm:cxn modelId="{52410DE4-AF12-450B-9B65-DD6B60B49A52}" srcId="{A968DEE0-9147-4719-9EC9-67F58531C4E0}" destId="{09921B03-5E8F-4153-ADD8-726E7239CE4D}" srcOrd="0" destOrd="0" parTransId="{54B1DF23-362F-41B9-92FC-4A2D96201A74}" sibTransId="{A273E387-D751-462E-9BA3-7C91AB82ABCC}"/>
    <dgm:cxn modelId="{8EB477FA-B27F-4C9D-A1AC-EB109965B1C3}" type="presOf" srcId="{A968DEE0-9147-4719-9EC9-67F58531C4E0}" destId="{B68E890E-8C41-425F-890B-46811B64BB04}" srcOrd="0" destOrd="0" presId="urn:microsoft.com/office/officeart/2008/layout/LinedList"/>
    <dgm:cxn modelId="{1592F7EA-3BA4-443F-B896-F026FFA5CD62}" type="presOf" srcId="{277A24E9-009F-4819-B913-6531E1D4D1D5}" destId="{4277A313-3D85-4DCA-A577-3EE4DF6C6014}" srcOrd="0" destOrd="0" presId="urn:microsoft.com/office/officeart/2008/layout/LinedList"/>
    <dgm:cxn modelId="{B975B1BF-FE56-4524-916C-48AB8E8D9D8F}" type="presOf" srcId="{C8D4660C-69E9-48A8-A7E5-483AA6A96915}" destId="{C263A858-04B1-405A-A210-E39DD2691167}" srcOrd="0" destOrd="0" presId="urn:microsoft.com/office/officeart/2008/layout/LinedList"/>
    <dgm:cxn modelId="{316323DB-30DE-4301-BB33-F0B3AF190DC0}" type="presParOf" srcId="{B228EFBA-6117-44A5-BEEF-3C370A1BC88B}" destId="{B34ED343-1ED5-4417-9DF9-40DE2D33BACE}" srcOrd="0" destOrd="0" presId="urn:microsoft.com/office/officeart/2008/layout/LinedList"/>
    <dgm:cxn modelId="{3C23CD0A-F822-4092-8233-7708BAD2DEDE}" type="presParOf" srcId="{B228EFBA-6117-44A5-BEEF-3C370A1BC88B}" destId="{51385508-64D6-40D2-AF3B-2B7E20422695}" srcOrd="1" destOrd="0" presId="urn:microsoft.com/office/officeart/2008/layout/LinedList"/>
    <dgm:cxn modelId="{68E4841A-9123-48D5-91B6-56BCB2AA53D7}" type="presParOf" srcId="{51385508-64D6-40D2-AF3B-2B7E20422695}" destId="{B68E890E-8C41-425F-890B-46811B64BB04}" srcOrd="0" destOrd="0" presId="urn:microsoft.com/office/officeart/2008/layout/LinedList"/>
    <dgm:cxn modelId="{6F2809C4-C7A5-4054-849A-35F5FB59FF16}" type="presParOf" srcId="{51385508-64D6-40D2-AF3B-2B7E20422695}" destId="{4FB9B754-278F-4A9D-896B-10B36D5D5DFD}" srcOrd="1" destOrd="0" presId="urn:microsoft.com/office/officeart/2008/layout/LinedList"/>
    <dgm:cxn modelId="{42CAE4CC-2E0A-464F-B89D-3BBD7A31F177}" type="presParOf" srcId="{4FB9B754-278F-4A9D-896B-10B36D5D5DFD}" destId="{A74AA68E-B285-4A8A-9B36-3F99D35BE929}" srcOrd="0" destOrd="0" presId="urn:microsoft.com/office/officeart/2008/layout/LinedList"/>
    <dgm:cxn modelId="{3E6A3A73-55BD-4B8E-8FF7-892670E465E5}" type="presParOf" srcId="{4FB9B754-278F-4A9D-896B-10B36D5D5DFD}" destId="{01744A5A-A1B6-48AE-B9B6-E2013D1FC118}" srcOrd="1" destOrd="0" presId="urn:microsoft.com/office/officeart/2008/layout/LinedList"/>
    <dgm:cxn modelId="{CA92D240-B36D-442E-870F-E7C5D433C9A5}" type="presParOf" srcId="{01744A5A-A1B6-48AE-B9B6-E2013D1FC118}" destId="{72D8CE14-EDEB-4EA4-93B1-B9F813ADC9FA}" srcOrd="0" destOrd="0" presId="urn:microsoft.com/office/officeart/2008/layout/LinedList"/>
    <dgm:cxn modelId="{2B32DDCF-963B-4024-91A8-4C0B1783D76F}" type="presParOf" srcId="{01744A5A-A1B6-48AE-B9B6-E2013D1FC118}" destId="{C8095156-F0F6-4757-B34C-8DC2DEBD2CD7}" srcOrd="1" destOrd="0" presId="urn:microsoft.com/office/officeart/2008/layout/LinedList"/>
    <dgm:cxn modelId="{2FD1014D-9F7C-49F7-9B54-ADB7826D032F}" type="presParOf" srcId="{01744A5A-A1B6-48AE-B9B6-E2013D1FC118}" destId="{06D91FC5-B6C0-48DF-912C-2C30C6258174}" srcOrd="2" destOrd="0" presId="urn:microsoft.com/office/officeart/2008/layout/LinedList"/>
    <dgm:cxn modelId="{7BC8E44C-FA6E-4BBF-9528-434184C06535}" type="presParOf" srcId="{4FB9B754-278F-4A9D-896B-10B36D5D5DFD}" destId="{56F53112-3105-47D5-AA87-58A060D769B6}" srcOrd="2" destOrd="0" presId="urn:microsoft.com/office/officeart/2008/layout/LinedList"/>
    <dgm:cxn modelId="{E77BC276-89D1-4E64-8F2B-5073A2CEE39B}" type="presParOf" srcId="{4FB9B754-278F-4A9D-896B-10B36D5D5DFD}" destId="{5B0649BE-A7C1-4BEC-A593-6109FF83C393}" srcOrd="3" destOrd="0" presId="urn:microsoft.com/office/officeart/2008/layout/LinedList"/>
    <dgm:cxn modelId="{980882EB-338A-404B-B4FF-8433D58C7114}" type="presParOf" srcId="{4FB9B754-278F-4A9D-896B-10B36D5D5DFD}" destId="{FBB0AC24-99C3-491F-96E2-49ABAA5A67F8}" srcOrd="4" destOrd="0" presId="urn:microsoft.com/office/officeart/2008/layout/LinedList"/>
    <dgm:cxn modelId="{83DFD098-899B-4A84-81B5-ECF31167D37F}" type="presParOf" srcId="{FBB0AC24-99C3-491F-96E2-49ABAA5A67F8}" destId="{14781B4F-223E-4681-9FFA-3AC0821DA93D}" srcOrd="0" destOrd="0" presId="urn:microsoft.com/office/officeart/2008/layout/LinedList"/>
    <dgm:cxn modelId="{3D814BBF-7D76-4A75-9D59-EB9A8F3DBB68}" type="presParOf" srcId="{FBB0AC24-99C3-491F-96E2-49ABAA5A67F8}" destId="{4277A313-3D85-4DCA-A577-3EE4DF6C6014}" srcOrd="1" destOrd="0" presId="urn:microsoft.com/office/officeart/2008/layout/LinedList"/>
    <dgm:cxn modelId="{8B71131E-EE07-4D92-9EE9-7D4772FAD751}" type="presParOf" srcId="{FBB0AC24-99C3-491F-96E2-49ABAA5A67F8}" destId="{A0922ED0-BCE9-4928-9805-B1BDA262C9FC}" srcOrd="2" destOrd="0" presId="urn:microsoft.com/office/officeart/2008/layout/LinedList"/>
    <dgm:cxn modelId="{5CD6E292-ABDE-4A96-A44E-094B21CA2247}" type="presParOf" srcId="{4FB9B754-278F-4A9D-896B-10B36D5D5DFD}" destId="{12CC7FAD-F7F9-4281-BDCE-6193EEA83A35}" srcOrd="5" destOrd="0" presId="urn:microsoft.com/office/officeart/2008/layout/LinedList"/>
    <dgm:cxn modelId="{0A1B58FB-9369-44AB-BAA4-85294DBD9F1A}" type="presParOf" srcId="{4FB9B754-278F-4A9D-896B-10B36D5D5DFD}" destId="{6ECC33A1-3F2D-45DB-9E35-39547ABA8BAE}" srcOrd="6" destOrd="0" presId="urn:microsoft.com/office/officeart/2008/layout/LinedList"/>
    <dgm:cxn modelId="{21EFECF7-7F21-41FC-BD55-FFCD7648B87F}" type="presParOf" srcId="{4FB9B754-278F-4A9D-896B-10B36D5D5DFD}" destId="{F989A193-CE5E-456E-AD58-2BDC61FE53B5}" srcOrd="7" destOrd="0" presId="urn:microsoft.com/office/officeart/2008/layout/LinedList"/>
    <dgm:cxn modelId="{04D7E5E8-100B-4AC6-A880-C22BC78DA984}" type="presParOf" srcId="{F989A193-CE5E-456E-AD58-2BDC61FE53B5}" destId="{5B7326F8-A879-40B8-A2C5-19C774E0F894}" srcOrd="0" destOrd="0" presId="urn:microsoft.com/office/officeart/2008/layout/LinedList"/>
    <dgm:cxn modelId="{7C7F0DC4-FB56-4DAF-AFD0-0DD5A1F21D95}" type="presParOf" srcId="{F989A193-CE5E-456E-AD58-2BDC61FE53B5}" destId="{C263A858-04B1-405A-A210-E39DD2691167}" srcOrd="1" destOrd="0" presId="urn:microsoft.com/office/officeart/2008/layout/LinedList"/>
    <dgm:cxn modelId="{057F846D-9E3F-4666-9085-E0371490CAC0}" type="presParOf" srcId="{F989A193-CE5E-456E-AD58-2BDC61FE53B5}" destId="{BA6C569D-C906-4B3E-A338-EE1DCE081E3A}" srcOrd="2" destOrd="0" presId="urn:microsoft.com/office/officeart/2008/layout/LinedList"/>
    <dgm:cxn modelId="{04F0A9A1-D927-4A26-A057-0E29BB4FF282}" type="presParOf" srcId="{4FB9B754-278F-4A9D-896B-10B36D5D5DFD}" destId="{3D1A1D84-6354-45B1-8BAD-96D2EBD43F3C}" srcOrd="8" destOrd="0" presId="urn:microsoft.com/office/officeart/2008/layout/LinedList"/>
    <dgm:cxn modelId="{74AB2EB2-2402-43FC-9325-FE0244B6C3C3}" type="presParOf" srcId="{4FB9B754-278F-4A9D-896B-10B36D5D5DFD}" destId="{517C7DCB-8F69-44F0-9EF4-D6BB2F69AEC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08E5BA-D78B-4856-A531-631F5A77826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5B770C87-D191-4F01-B5D9-99B860ECA386}">
      <dgm:prSet phldrT="[Texto]" custT="1"/>
      <dgm:spPr/>
      <dgm:t>
        <a:bodyPr/>
        <a:lstStyle/>
        <a:p>
          <a:r>
            <a:rPr lang="es-SV" sz="1800" b="0" dirty="0" smtClean="0">
              <a:solidFill>
                <a:schemeClr val="bg1"/>
              </a:solidFill>
            </a:rPr>
            <a:t>Hoja de experiencias en el trabajo de prevención con personas con VIH/Sida y Adherencia al Tratamiento.</a:t>
          </a:r>
          <a:endParaRPr lang="es-SV" sz="1800" b="0" dirty="0">
            <a:solidFill>
              <a:schemeClr val="bg1"/>
            </a:solidFill>
          </a:endParaRPr>
        </a:p>
      </dgm:t>
    </dgm:pt>
    <dgm:pt modelId="{7400555D-6937-4AFD-9757-A28EC243C337}" type="parTrans" cxnId="{44F28B86-04C2-4A2A-9451-A6FA62DCCF95}">
      <dgm:prSet/>
      <dgm:spPr/>
      <dgm:t>
        <a:bodyPr/>
        <a:lstStyle/>
        <a:p>
          <a:endParaRPr lang="es-SV" sz="1500"/>
        </a:p>
      </dgm:t>
    </dgm:pt>
    <dgm:pt modelId="{CC343F7F-2CE3-4C41-9CBD-D43927CFE5AF}" type="sibTrans" cxnId="{44F28B86-04C2-4A2A-9451-A6FA62DCCF95}">
      <dgm:prSet/>
      <dgm:spPr/>
      <dgm:t>
        <a:bodyPr/>
        <a:lstStyle/>
        <a:p>
          <a:endParaRPr lang="es-SV" sz="1500"/>
        </a:p>
      </dgm:t>
    </dgm:pt>
    <dgm:pt modelId="{EA89D2E7-EB4A-4CE9-8A99-BA55E6764FDA}">
      <dgm:prSet phldrT="[Texto]" custT="1"/>
      <dgm:spPr/>
      <dgm:t>
        <a:bodyPr/>
        <a:lstStyle/>
        <a:p>
          <a:r>
            <a:rPr lang="es-SV" sz="1500" dirty="0" smtClean="0"/>
            <a:t>Nombre del proyecto</a:t>
          </a:r>
          <a:endParaRPr lang="es-SV" sz="1500" dirty="0"/>
        </a:p>
      </dgm:t>
    </dgm:pt>
    <dgm:pt modelId="{0EFA8679-D955-4F09-8FD2-5CB8FC785484}" type="parTrans" cxnId="{9E67E8DB-8EE1-467B-AFEF-CDD8E3888777}">
      <dgm:prSet/>
      <dgm:spPr/>
      <dgm:t>
        <a:bodyPr/>
        <a:lstStyle/>
        <a:p>
          <a:endParaRPr lang="es-SV" sz="1500"/>
        </a:p>
      </dgm:t>
    </dgm:pt>
    <dgm:pt modelId="{77F7D276-093A-4517-9394-8AA8DECF2B78}" type="sibTrans" cxnId="{9E67E8DB-8EE1-467B-AFEF-CDD8E3888777}">
      <dgm:prSet/>
      <dgm:spPr/>
      <dgm:t>
        <a:bodyPr/>
        <a:lstStyle/>
        <a:p>
          <a:endParaRPr lang="es-SV" sz="1500"/>
        </a:p>
      </dgm:t>
    </dgm:pt>
    <dgm:pt modelId="{49A218DC-8565-4501-8FDA-46BE575FA4F9}">
      <dgm:prSet phldrT="[Texto]" custT="1"/>
      <dgm:spPr/>
      <dgm:t>
        <a:bodyPr/>
        <a:lstStyle/>
        <a:p>
          <a:r>
            <a:rPr lang="es-SV" sz="1500" dirty="0" smtClean="0"/>
            <a:t>Población beneficiaria</a:t>
          </a:r>
          <a:endParaRPr lang="es-SV" sz="1500" dirty="0"/>
        </a:p>
      </dgm:t>
    </dgm:pt>
    <dgm:pt modelId="{D697D813-C979-45D8-B9E5-F019AFB12E5F}" type="parTrans" cxnId="{E5E7DDBC-82F1-4BF9-9C97-F57D7A7307B8}">
      <dgm:prSet/>
      <dgm:spPr/>
      <dgm:t>
        <a:bodyPr/>
        <a:lstStyle/>
        <a:p>
          <a:endParaRPr lang="es-SV" sz="1500"/>
        </a:p>
      </dgm:t>
    </dgm:pt>
    <dgm:pt modelId="{D53A5596-D0CA-4EC3-8BEC-EE06412E94F4}" type="sibTrans" cxnId="{E5E7DDBC-82F1-4BF9-9C97-F57D7A7307B8}">
      <dgm:prSet/>
      <dgm:spPr/>
      <dgm:t>
        <a:bodyPr/>
        <a:lstStyle/>
        <a:p>
          <a:endParaRPr lang="es-SV" sz="1500"/>
        </a:p>
      </dgm:t>
    </dgm:pt>
    <dgm:pt modelId="{B24910A9-14AA-4BA1-ACB4-52DE20E9E071}">
      <dgm:prSet phldrT="[Texto]" custT="1"/>
      <dgm:spPr/>
      <dgm:t>
        <a:bodyPr/>
        <a:lstStyle/>
        <a:p>
          <a:r>
            <a:rPr lang="es-SV" sz="1500" dirty="0" smtClean="0"/>
            <a:t>Cobertura geográfica</a:t>
          </a:r>
          <a:endParaRPr lang="es-SV" sz="1500" dirty="0"/>
        </a:p>
      </dgm:t>
    </dgm:pt>
    <dgm:pt modelId="{31849F86-59B9-4E58-A6E6-DA9DF7DCC1A1}" type="parTrans" cxnId="{2DF70C6D-51E9-4501-9F3D-0706C3B7E8B1}">
      <dgm:prSet/>
      <dgm:spPr/>
      <dgm:t>
        <a:bodyPr/>
        <a:lstStyle/>
        <a:p>
          <a:endParaRPr lang="es-SV" sz="1500"/>
        </a:p>
      </dgm:t>
    </dgm:pt>
    <dgm:pt modelId="{EF8DD629-3EBA-4D73-9786-AC6231B69B5A}" type="sibTrans" cxnId="{2DF70C6D-51E9-4501-9F3D-0706C3B7E8B1}">
      <dgm:prSet/>
      <dgm:spPr/>
      <dgm:t>
        <a:bodyPr/>
        <a:lstStyle/>
        <a:p>
          <a:endParaRPr lang="es-SV" sz="1500"/>
        </a:p>
      </dgm:t>
    </dgm:pt>
    <dgm:pt modelId="{7470103A-DCBD-4A41-A9B7-1D6444EBEB6D}">
      <dgm:prSet phldrT="[Texto]" custT="1"/>
      <dgm:spPr/>
      <dgm:t>
        <a:bodyPr/>
        <a:lstStyle/>
        <a:p>
          <a:r>
            <a:rPr lang="es-SV" sz="1500" dirty="0" smtClean="0"/>
            <a:t>Actividades y metas</a:t>
          </a:r>
          <a:endParaRPr lang="es-SV" sz="1500" dirty="0"/>
        </a:p>
      </dgm:t>
    </dgm:pt>
    <dgm:pt modelId="{8E1C3F76-ED2E-4C85-97CF-BD44D0F44683}" type="parTrans" cxnId="{77714AA2-2125-47AA-BDF3-90C426C74347}">
      <dgm:prSet/>
      <dgm:spPr/>
      <dgm:t>
        <a:bodyPr/>
        <a:lstStyle/>
        <a:p>
          <a:endParaRPr lang="es-SV" sz="1500"/>
        </a:p>
      </dgm:t>
    </dgm:pt>
    <dgm:pt modelId="{285D27E6-D4D6-4971-8E5A-B90AB1835BBD}" type="sibTrans" cxnId="{77714AA2-2125-47AA-BDF3-90C426C74347}">
      <dgm:prSet/>
      <dgm:spPr/>
      <dgm:t>
        <a:bodyPr/>
        <a:lstStyle/>
        <a:p>
          <a:endParaRPr lang="es-SV" sz="1500"/>
        </a:p>
      </dgm:t>
    </dgm:pt>
    <dgm:pt modelId="{CCC9A587-BFAA-4A88-975E-1BB9DB4ED839}">
      <dgm:prSet phldrT="[Texto]" custT="1"/>
      <dgm:spPr/>
      <dgm:t>
        <a:bodyPr/>
        <a:lstStyle/>
        <a:p>
          <a:r>
            <a:rPr lang="es-SV" sz="1500" dirty="0" smtClean="0"/>
            <a:t>Período de implementación</a:t>
          </a:r>
          <a:endParaRPr lang="es-SV" sz="1500" dirty="0"/>
        </a:p>
      </dgm:t>
    </dgm:pt>
    <dgm:pt modelId="{E109ED22-1F08-43F5-B3DD-55315D7B2BD1}" type="parTrans" cxnId="{EF21DCB9-1253-4CBE-845E-561F2BB2B002}">
      <dgm:prSet/>
      <dgm:spPr/>
      <dgm:t>
        <a:bodyPr/>
        <a:lstStyle/>
        <a:p>
          <a:endParaRPr lang="es-SV" sz="1500"/>
        </a:p>
      </dgm:t>
    </dgm:pt>
    <dgm:pt modelId="{B918DB98-55BE-4B32-9920-B257B2CC23B0}" type="sibTrans" cxnId="{EF21DCB9-1253-4CBE-845E-561F2BB2B002}">
      <dgm:prSet/>
      <dgm:spPr/>
      <dgm:t>
        <a:bodyPr/>
        <a:lstStyle/>
        <a:p>
          <a:endParaRPr lang="es-SV" sz="1500"/>
        </a:p>
      </dgm:t>
    </dgm:pt>
    <dgm:pt modelId="{489DB7D6-0C0E-4C36-A0B1-169EAC00C349}">
      <dgm:prSet phldrT="[Texto]" custT="1"/>
      <dgm:spPr/>
      <dgm:t>
        <a:bodyPr/>
        <a:lstStyle/>
        <a:p>
          <a:r>
            <a:rPr lang="es-SV" sz="1500" dirty="0" smtClean="0"/>
            <a:t>Monto ejecutado</a:t>
          </a:r>
          <a:endParaRPr lang="es-SV" sz="1500" dirty="0"/>
        </a:p>
      </dgm:t>
    </dgm:pt>
    <dgm:pt modelId="{BDB69EC2-9545-4514-9EAE-3F5E4CB04555}" type="parTrans" cxnId="{B4D32527-DF72-40C6-992B-B87709520496}">
      <dgm:prSet/>
      <dgm:spPr/>
      <dgm:t>
        <a:bodyPr/>
        <a:lstStyle/>
        <a:p>
          <a:endParaRPr lang="es-SV" sz="1500"/>
        </a:p>
      </dgm:t>
    </dgm:pt>
    <dgm:pt modelId="{A81A4442-BB4F-4CAB-9D72-082DE6EA1C5A}" type="sibTrans" cxnId="{B4D32527-DF72-40C6-992B-B87709520496}">
      <dgm:prSet/>
      <dgm:spPr/>
      <dgm:t>
        <a:bodyPr/>
        <a:lstStyle/>
        <a:p>
          <a:endParaRPr lang="es-SV" sz="1500"/>
        </a:p>
      </dgm:t>
    </dgm:pt>
    <dgm:pt modelId="{149825B6-2677-466B-82A2-54336104906D}">
      <dgm:prSet phldrT="[Texto]" custT="1"/>
      <dgm:spPr/>
      <dgm:t>
        <a:bodyPr/>
        <a:lstStyle/>
        <a:p>
          <a:r>
            <a:rPr lang="es-SV" sz="1500" dirty="0" smtClean="0"/>
            <a:t>Información general de institución que financió el proyecto</a:t>
          </a:r>
          <a:endParaRPr lang="es-SV" sz="1500" dirty="0"/>
        </a:p>
      </dgm:t>
    </dgm:pt>
    <dgm:pt modelId="{AB917D91-F370-449E-A1F9-EA8F302ACEAF}" type="parTrans" cxnId="{1816701A-5E90-4444-990E-E00ACABB6DF4}">
      <dgm:prSet/>
      <dgm:spPr/>
      <dgm:t>
        <a:bodyPr/>
        <a:lstStyle/>
        <a:p>
          <a:endParaRPr lang="es-SV" sz="1500"/>
        </a:p>
      </dgm:t>
    </dgm:pt>
    <dgm:pt modelId="{A6C6A51E-6014-4F6D-93F0-1FC42404D250}" type="sibTrans" cxnId="{1816701A-5E90-4444-990E-E00ACABB6DF4}">
      <dgm:prSet/>
      <dgm:spPr/>
      <dgm:t>
        <a:bodyPr/>
        <a:lstStyle/>
        <a:p>
          <a:endParaRPr lang="es-SV" sz="1500"/>
        </a:p>
      </dgm:t>
    </dgm:pt>
    <dgm:pt modelId="{0B488776-0603-4AE2-B62F-71A0F4C58C27}" type="pres">
      <dgm:prSet presAssocID="{7F08E5BA-D78B-4856-A531-631F5A7782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ED536FF-5A6F-420E-AF79-FF9B5625405A}" type="pres">
      <dgm:prSet presAssocID="{5B770C87-D191-4F01-B5D9-99B860ECA386}" presName="parentLin" presStyleCnt="0"/>
      <dgm:spPr/>
    </dgm:pt>
    <dgm:pt modelId="{382C5959-2EBF-4626-B207-8BF4D51206F8}" type="pres">
      <dgm:prSet presAssocID="{5B770C87-D191-4F01-B5D9-99B860ECA386}" presName="parentLeftMargin" presStyleLbl="node1" presStyleIdx="0" presStyleCnt="1"/>
      <dgm:spPr/>
      <dgm:t>
        <a:bodyPr/>
        <a:lstStyle/>
        <a:p>
          <a:endParaRPr lang="es-SV"/>
        </a:p>
      </dgm:t>
    </dgm:pt>
    <dgm:pt modelId="{93DB6C52-06B3-4F56-91DC-4043F6FBC4EB}" type="pres">
      <dgm:prSet presAssocID="{5B770C87-D191-4F01-B5D9-99B860ECA386}" presName="parentText" presStyleLbl="node1" presStyleIdx="0" presStyleCnt="1" custScaleX="109434" custScaleY="68127" custLinFactNeighborX="-5660" custLinFactNeighborY="13297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0992E3E-83B5-459C-BF69-5BCD52B38972}" type="pres">
      <dgm:prSet presAssocID="{5B770C87-D191-4F01-B5D9-99B860ECA386}" presName="negativeSpace" presStyleCnt="0"/>
      <dgm:spPr/>
    </dgm:pt>
    <dgm:pt modelId="{42AC9669-9F3A-4663-9D62-2B24E2D9E369}" type="pres">
      <dgm:prSet presAssocID="{5B770C87-D191-4F01-B5D9-99B860ECA38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6CCAA6AD-6B47-4D96-8D0D-AC9D3443567E}" type="presOf" srcId="{7F08E5BA-D78B-4856-A531-631F5A778268}" destId="{0B488776-0603-4AE2-B62F-71A0F4C58C27}" srcOrd="0" destOrd="0" presId="urn:microsoft.com/office/officeart/2005/8/layout/list1"/>
    <dgm:cxn modelId="{73835764-EC7B-46FE-8DE3-B201D5C9C1E2}" type="presOf" srcId="{EA89D2E7-EB4A-4CE9-8A99-BA55E6764FDA}" destId="{42AC9669-9F3A-4663-9D62-2B24E2D9E369}" srcOrd="0" destOrd="0" presId="urn:microsoft.com/office/officeart/2005/8/layout/list1"/>
    <dgm:cxn modelId="{E36AF6FF-EB62-4A11-AD65-0F344E489905}" type="presOf" srcId="{49A218DC-8565-4501-8FDA-46BE575FA4F9}" destId="{42AC9669-9F3A-4663-9D62-2B24E2D9E369}" srcOrd="0" destOrd="1" presId="urn:microsoft.com/office/officeart/2005/8/layout/list1"/>
    <dgm:cxn modelId="{C84FEEAF-4B9F-4359-AA55-EC6F53DC9EDF}" type="presOf" srcId="{B24910A9-14AA-4BA1-ACB4-52DE20E9E071}" destId="{42AC9669-9F3A-4663-9D62-2B24E2D9E369}" srcOrd="0" destOrd="2" presId="urn:microsoft.com/office/officeart/2005/8/layout/list1"/>
    <dgm:cxn modelId="{D2DD81C9-B128-479B-890B-9317698482EB}" type="presOf" srcId="{149825B6-2677-466B-82A2-54336104906D}" destId="{42AC9669-9F3A-4663-9D62-2B24E2D9E369}" srcOrd="0" destOrd="6" presId="urn:microsoft.com/office/officeart/2005/8/layout/list1"/>
    <dgm:cxn modelId="{525ECD90-FDE1-47CC-BF73-4E68692C4401}" type="presOf" srcId="{489DB7D6-0C0E-4C36-A0B1-169EAC00C349}" destId="{42AC9669-9F3A-4663-9D62-2B24E2D9E369}" srcOrd="0" destOrd="5" presId="urn:microsoft.com/office/officeart/2005/8/layout/list1"/>
    <dgm:cxn modelId="{BE4EF374-1071-45FB-B208-E1053C7DF83B}" type="presOf" srcId="{5B770C87-D191-4F01-B5D9-99B860ECA386}" destId="{93DB6C52-06B3-4F56-91DC-4043F6FBC4EB}" srcOrd="1" destOrd="0" presId="urn:microsoft.com/office/officeart/2005/8/layout/list1"/>
    <dgm:cxn modelId="{B4D32527-DF72-40C6-992B-B87709520496}" srcId="{5B770C87-D191-4F01-B5D9-99B860ECA386}" destId="{489DB7D6-0C0E-4C36-A0B1-169EAC00C349}" srcOrd="5" destOrd="0" parTransId="{BDB69EC2-9545-4514-9EAE-3F5E4CB04555}" sibTransId="{A81A4442-BB4F-4CAB-9D72-082DE6EA1C5A}"/>
    <dgm:cxn modelId="{BCEFA1F1-B2A3-4C11-BAB4-38DEC9452544}" type="presOf" srcId="{5B770C87-D191-4F01-B5D9-99B860ECA386}" destId="{382C5959-2EBF-4626-B207-8BF4D51206F8}" srcOrd="0" destOrd="0" presId="urn:microsoft.com/office/officeart/2005/8/layout/list1"/>
    <dgm:cxn modelId="{30BB2571-D753-4C4F-83D1-C6DE0CDD0746}" type="presOf" srcId="{7470103A-DCBD-4A41-A9B7-1D6444EBEB6D}" destId="{42AC9669-9F3A-4663-9D62-2B24E2D9E369}" srcOrd="0" destOrd="3" presId="urn:microsoft.com/office/officeart/2005/8/layout/list1"/>
    <dgm:cxn modelId="{9E67E8DB-8EE1-467B-AFEF-CDD8E3888777}" srcId="{5B770C87-D191-4F01-B5D9-99B860ECA386}" destId="{EA89D2E7-EB4A-4CE9-8A99-BA55E6764FDA}" srcOrd="0" destOrd="0" parTransId="{0EFA8679-D955-4F09-8FD2-5CB8FC785484}" sibTransId="{77F7D276-093A-4517-9394-8AA8DECF2B78}"/>
    <dgm:cxn modelId="{44F28B86-04C2-4A2A-9451-A6FA62DCCF95}" srcId="{7F08E5BA-D78B-4856-A531-631F5A778268}" destId="{5B770C87-D191-4F01-B5D9-99B860ECA386}" srcOrd="0" destOrd="0" parTransId="{7400555D-6937-4AFD-9757-A28EC243C337}" sibTransId="{CC343F7F-2CE3-4C41-9CBD-D43927CFE5AF}"/>
    <dgm:cxn modelId="{2DF70C6D-51E9-4501-9F3D-0706C3B7E8B1}" srcId="{5B770C87-D191-4F01-B5D9-99B860ECA386}" destId="{B24910A9-14AA-4BA1-ACB4-52DE20E9E071}" srcOrd="2" destOrd="0" parTransId="{31849F86-59B9-4E58-A6E6-DA9DF7DCC1A1}" sibTransId="{EF8DD629-3EBA-4D73-9786-AC6231B69B5A}"/>
    <dgm:cxn modelId="{EF21DCB9-1253-4CBE-845E-561F2BB2B002}" srcId="{5B770C87-D191-4F01-B5D9-99B860ECA386}" destId="{CCC9A587-BFAA-4A88-975E-1BB9DB4ED839}" srcOrd="4" destOrd="0" parTransId="{E109ED22-1F08-43F5-B3DD-55315D7B2BD1}" sibTransId="{B918DB98-55BE-4B32-9920-B257B2CC23B0}"/>
    <dgm:cxn modelId="{77714AA2-2125-47AA-BDF3-90C426C74347}" srcId="{5B770C87-D191-4F01-B5D9-99B860ECA386}" destId="{7470103A-DCBD-4A41-A9B7-1D6444EBEB6D}" srcOrd="3" destOrd="0" parTransId="{8E1C3F76-ED2E-4C85-97CF-BD44D0F44683}" sibTransId="{285D27E6-D4D6-4971-8E5A-B90AB1835BBD}"/>
    <dgm:cxn modelId="{9D3BA5BC-BE20-471E-84B3-7E25BFF4A1E3}" type="presOf" srcId="{CCC9A587-BFAA-4A88-975E-1BB9DB4ED839}" destId="{42AC9669-9F3A-4663-9D62-2B24E2D9E369}" srcOrd="0" destOrd="4" presId="urn:microsoft.com/office/officeart/2005/8/layout/list1"/>
    <dgm:cxn modelId="{E5E7DDBC-82F1-4BF9-9C97-F57D7A7307B8}" srcId="{5B770C87-D191-4F01-B5D9-99B860ECA386}" destId="{49A218DC-8565-4501-8FDA-46BE575FA4F9}" srcOrd="1" destOrd="0" parTransId="{D697D813-C979-45D8-B9E5-F019AFB12E5F}" sibTransId="{D53A5596-D0CA-4EC3-8BEC-EE06412E94F4}"/>
    <dgm:cxn modelId="{1816701A-5E90-4444-990E-E00ACABB6DF4}" srcId="{5B770C87-D191-4F01-B5D9-99B860ECA386}" destId="{149825B6-2677-466B-82A2-54336104906D}" srcOrd="6" destOrd="0" parTransId="{AB917D91-F370-449E-A1F9-EA8F302ACEAF}" sibTransId="{A6C6A51E-6014-4F6D-93F0-1FC42404D250}"/>
    <dgm:cxn modelId="{FB81B079-653C-481F-9C39-733950D05E7F}" type="presParOf" srcId="{0B488776-0603-4AE2-B62F-71A0F4C58C27}" destId="{1ED536FF-5A6F-420E-AF79-FF9B5625405A}" srcOrd="0" destOrd="0" presId="urn:microsoft.com/office/officeart/2005/8/layout/list1"/>
    <dgm:cxn modelId="{F4DEACCB-4328-408E-A472-91B511CBED24}" type="presParOf" srcId="{1ED536FF-5A6F-420E-AF79-FF9B5625405A}" destId="{382C5959-2EBF-4626-B207-8BF4D51206F8}" srcOrd="0" destOrd="0" presId="urn:microsoft.com/office/officeart/2005/8/layout/list1"/>
    <dgm:cxn modelId="{6F8318AC-2A20-4953-89C1-44F10C1D1A9E}" type="presParOf" srcId="{1ED536FF-5A6F-420E-AF79-FF9B5625405A}" destId="{93DB6C52-06B3-4F56-91DC-4043F6FBC4EB}" srcOrd="1" destOrd="0" presId="urn:microsoft.com/office/officeart/2005/8/layout/list1"/>
    <dgm:cxn modelId="{DE344EFE-A28B-4421-B449-CAA9708ED4B1}" type="presParOf" srcId="{0B488776-0603-4AE2-B62F-71A0F4C58C27}" destId="{A0992E3E-83B5-459C-BF69-5BCD52B38972}" srcOrd="1" destOrd="0" presId="urn:microsoft.com/office/officeart/2005/8/layout/list1"/>
    <dgm:cxn modelId="{BEE1E4C8-74FF-4D78-968D-7E168D5A073A}" type="presParOf" srcId="{0B488776-0603-4AE2-B62F-71A0F4C58C27}" destId="{42AC9669-9F3A-4663-9D62-2B24E2D9E36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0654D1-CF83-4056-B8A8-BC9EADBA726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0EC8F6B6-31D7-4598-8B27-172E3CB0D15A}">
      <dgm:prSet phldrT="[Texto]"/>
      <dgm:spPr/>
      <dgm:t>
        <a:bodyPr/>
        <a:lstStyle/>
        <a:p>
          <a:r>
            <a:rPr lang="es-SV" dirty="0" smtClean="0"/>
            <a:t>Especialista Financiera</a:t>
          </a:r>
          <a:endParaRPr lang="es-SV" dirty="0"/>
        </a:p>
      </dgm:t>
    </dgm:pt>
    <dgm:pt modelId="{54BDF1C6-14D2-40A1-B806-A372E9363188}" type="parTrans" cxnId="{717F110E-2385-447F-9635-7746990E527B}">
      <dgm:prSet/>
      <dgm:spPr/>
      <dgm:t>
        <a:bodyPr/>
        <a:lstStyle/>
        <a:p>
          <a:endParaRPr lang="es-SV"/>
        </a:p>
      </dgm:t>
    </dgm:pt>
    <dgm:pt modelId="{47601AD1-936A-4A6E-981A-BBD5CC3E07B5}" type="sibTrans" cxnId="{717F110E-2385-447F-9635-7746990E527B}">
      <dgm:prSet/>
      <dgm:spPr/>
      <dgm:t>
        <a:bodyPr/>
        <a:lstStyle/>
        <a:p>
          <a:endParaRPr lang="es-SV"/>
        </a:p>
      </dgm:t>
    </dgm:pt>
    <dgm:pt modelId="{DAD1C539-26B3-4034-82F8-1330134C289D}">
      <dgm:prSet phldrT="[Texto]"/>
      <dgm:spPr/>
      <dgm:t>
        <a:bodyPr/>
        <a:lstStyle/>
        <a:p>
          <a:r>
            <a:rPr lang="es-SV" dirty="0" smtClean="0"/>
            <a:t>Jefatura de Compras</a:t>
          </a:r>
          <a:endParaRPr lang="es-SV" dirty="0"/>
        </a:p>
      </dgm:t>
    </dgm:pt>
    <dgm:pt modelId="{AF709265-99AB-41BA-B802-449BB910002F}" type="parTrans" cxnId="{714D47C6-92A4-430A-A0CF-B3E479FF0453}">
      <dgm:prSet/>
      <dgm:spPr/>
      <dgm:t>
        <a:bodyPr/>
        <a:lstStyle/>
        <a:p>
          <a:endParaRPr lang="es-SV"/>
        </a:p>
      </dgm:t>
    </dgm:pt>
    <dgm:pt modelId="{C34FFE68-85FD-44C9-8E96-C00A54F2746A}" type="sibTrans" cxnId="{714D47C6-92A4-430A-A0CF-B3E479FF0453}">
      <dgm:prSet/>
      <dgm:spPr/>
      <dgm:t>
        <a:bodyPr/>
        <a:lstStyle/>
        <a:p>
          <a:endParaRPr lang="es-SV"/>
        </a:p>
      </dgm:t>
    </dgm:pt>
    <dgm:pt modelId="{F0FDF2F6-54FB-48FF-9DBB-22732FFA7159}">
      <dgm:prSet phldrT="[Texto]"/>
      <dgm:spPr/>
      <dgm:t>
        <a:bodyPr/>
        <a:lstStyle/>
        <a:p>
          <a:r>
            <a:rPr lang="es-SV" dirty="0" smtClean="0"/>
            <a:t>Gerente Administrativo </a:t>
          </a:r>
          <a:endParaRPr lang="es-SV" dirty="0"/>
        </a:p>
      </dgm:t>
    </dgm:pt>
    <dgm:pt modelId="{8F457E16-6A2C-448B-AF28-6CF183EAC3A9}" type="parTrans" cxnId="{AB5F5C05-94C9-437C-B425-19399BC5E0B1}">
      <dgm:prSet/>
      <dgm:spPr/>
      <dgm:t>
        <a:bodyPr/>
        <a:lstStyle/>
        <a:p>
          <a:endParaRPr lang="es-SV"/>
        </a:p>
      </dgm:t>
    </dgm:pt>
    <dgm:pt modelId="{470C6DD3-B465-4CCD-A6E3-7148CA3CFA81}" type="sibTrans" cxnId="{AB5F5C05-94C9-437C-B425-19399BC5E0B1}">
      <dgm:prSet/>
      <dgm:spPr/>
      <dgm:t>
        <a:bodyPr/>
        <a:lstStyle/>
        <a:p>
          <a:endParaRPr lang="es-SV"/>
        </a:p>
      </dgm:t>
    </dgm:pt>
    <dgm:pt modelId="{23757233-ACFC-4FD5-AB29-645626C08ED5}">
      <dgm:prSet phldrT="[Texto]"/>
      <dgm:spPr/>
      <dgm:t>
        <a:bodyPr/>
        <a:lstStyle/>
        <a:p>
          <a:r>
            <a:rPr lang="es-SV" dirty="0" smtClean="0"/>
            <a:t>Coordinador de Gestión de Riesgos</a:t>
          </a:r>
          <a:endParaRPr lang="es-SV" dirty="0"/>
        </a:p>
      </dgm:t>
    </dgm:pt>
    <dgm:pt modelId="{DF018944-5AD7-4443-96FA-4BB21C435234}" type="parTrans" cxnId="{E09F5A6E-A4F1-4E4E-9079-54F593C68993}">
      <dgm:prSet/>
      <dgm:spPr/>
      <dgm:t>
        <a:bodyPr/>
        <a:lstStyle/>
        <a:p>
          <a:endParaRPr lang="es-SV"/>
        </a:p>
      </dgm:t>
    </dgm:pt>
    <dgm:pt modelId="{B11D0B85-9F22-4147-AC67-9C12F8905378}" type="sibTrans" cxnId="{E09F5A6E-A4F1-4E4E-9079-54F593C68993}">
      <dgm:prSet/>
      <dgm:spPr/>
      <dgm:t>
        <a:bodyPr/>
        <a:lstStyle/>
        <a:p>
          <a:endParaRPr lang="es-SV"/>
        </a:p>
      </dgm:t>
    </dgm:pt>
    <dgm:pt modelId="{CF7EB7D1-51E2-4856-BA2C-7B70BE62FC9D}">
      <dgm:prSet phldrT="[Texto]"/>
      <dgm:spPr/>
      <dgm:t>
        <a:bodyPr/>
        <a:lstStyle/>
        <a:p>
          <a:r>
            <a:rPr lang="es-SV" dirty="0" smtClean="0"/>
            <a:t>Sub Gerente del Proyecto Fondo Mundial</a:t>
          </a:r>
          <a:endParaRPr lang="es-SV" dirty="0"/>
        </a:p>
      </dgm:t>
    </dgm:pt>
    <dgm:pt modelId="{D3FAF059-ECCA-432A-8DCA-D86C864A5E14}" type="parTrans" cxnId="{5C2310D7-F38C-426C-A65C-EA1F65FD1C1A}">
      <dgm:prSet/>
      <dgm:spPr/>
      <dgm:t>
        <a:bodyPr/>
        <a:lstStyle/>
        <a:p>
          <a:endParaRPr lang="es-SV"/>
        </a:p>
      </dgm:t>
    </dgm:pt>
    <dgm:pt modelId="{BE834243-0B3F-4816-B5D8-ACE2AB415624}" type="sibTrans" cxnId="{5C2310D7-F38C-426C-A65C-EA1F65FD1C1A}">
      <dgm:prSet/>
      <dgm:spPr/>
      <dgm:t>
        <a:bodyPr/>
        <a:lstStyle/>
        <a:p>
          <a:endParaRPr lang="es-SV"/>
        </a:p>
      </dgm:t>
    </dgm:pt>
    <dgm:pt modelId="{D2F3D4AD-FF27-47C6-AB02-DF3900468D42}" type="pres">
      <dgm:prSet presAssocID="{3B0654D1-CF83-4056-B8A8-BC9EADBA72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2C028BEE-36F0-49A6-85A7-91A7657435E8}" type="pres">
      <dgm:prSet presAssocID="{0EC8F6B6-31D7-4598-8B27-172E3CB0D15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8A83F1A-68F9-453A-997C-4E8F1B21318F}" type="pres">
      <dgm:prSet presAssocID="{47601AD1-936A-4A6E-981A-BBD5CC3E07B5}" presName="sibTrans" presStyleCnt="0"/>
      <dgm:spPr/>
    </dgm:pt>
    <dgm:pt modelId="{1370E7C1-8938-4F92-8FCE-F4C397BC66CC}" type="pres">
      <dgm:prSet presAssocID="{DAD1C539-26B3-4034-82F8-1330134C289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9B0FAAE-7587-4D7C-B77D-AC0352662B1A}" type="pres">
      <dgm:prSet presAssocID="{C34FFE68-85FD-44C9-8E96-C00A54F2746A}" presName="sibTrans" presStyleCnt="0"/>
      <dgm:spPr/>
    </dgm:pt>
    <dgm:pt modelId="{C94C237E-9258-431E-A9D9-DFA6A789B1DF}" type="pres">
      <dgm:prSet presAssocID="{F0FDF2F6-54FB-48FF-9DBB-22732FFA715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8F35E48-A129-457F-82E9-B1A23F66D5A2}" type="pres">
      <dgm:prSet presAssocID="{470C6DD3-B465-4CCD-A6E3-7148CA3CFA81}" presName="sibTrans" presStyleCnt="0"/>
      <dgm:spPr/>
    </dgm:pt>
    <dgm:pt modelId="{16C3B063-A85D-4A2F-9A94-AD2F9DF1BA9E}" type="pres">
      <dgm:prSet presAssocID="{23757233-ACFC-4FD5-AB29-645626C08E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1017876-CA25-46EA-A1D0-8C87D8F7683C}" type="pres">
      <dgm:prSet presAssocID="{B11D0B85-9F22-4147-AC67-9C12F8905378}" presName="sibTrans" presStyleCnt="0"/>
      <dgm:spPr/>
    </dgm:pt>
    <dgm:pt modelId="{A092EE29-878D-4C0F-8239-EC2D0BCB695A}" type="pres">
      <dgm:prSet presAssocID="{CF7EB7D1-51E2-4856-BA2C-7B70BE62FC9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1C8DA09C-1175-49A2-9348-2F192B79803B}" type="presOf" srcId="{F0FDF2F6-54FB-48FF-9DBB-22732FFA7159}" destId="{C94C237E-9258-431E-A9D9-DFA6A789B1DF}" srcOrd="0" destOrd="0" presId="urn:microsoft.com/office/officeart/2005/8/layout/default"/>
    <dgm:cxn modelId="{CFC12944-15B7-459C-93B5-A0321E3C53C3}" type="presOf" srcId="{CF7EB7D1-51E2-4856-BA2C-7B70BE62FC9D}" destId="{A092EE29-878D-4C0F-8239-EC2D0BCB695A}" srcOrd="0" destOrd="0" presId="urn:microsoft.com/office/officeart/2005/8/layout/default"/>
    <dgm:cxn modelId="{505DF1A0-44E9-4B73-B66D-65C4473A2CFF}" type="presOf" srcId="{3B0654D1-CF83-4056-B8A8-BC9EADBA7267}" destId="{D2F3D4AD-FF27-47C6-AB02-DF3900468D42}" srcOrd="0" destOrd="0" presId="urn:microsoft.com/office/officeart/2005/8/layout/default"/>
    <dgm:cxn modelId="{717F110E-2385-447F-9635-7746990E527B}" srcId="{3B0654D1-CF83-4056-B8A8-BC9EADBA7267}" destId="{0EC8F6B6-31D7-4598-8B27-172E3CB0D15A}" srcOrd="0" destOrd="0" parTransId="{54BDF1C6-14D2-40A1-B806-A372E9363188}" sibTransId="{47601AD1-936A-4A6E-981A-BBD5CC3E07B5}"/>
    <dgm:cxn modelId="{5C2310D7-F38C-426C-A65C-EA1F65FD1C1A}" srcId="{3B0654D1-CF83-4056-B8A8-BC9EADBA7267}" destId="{CF7EB7D1-51E2-4856-BA2C-7B70BE62FC9D}" srcOrd="4" destOrd="0" parTransId="{D3FAF059-ECCA-432A-8DCA-D86C864A5E14}" sibTransId="{BE834243-0B3F-4816-B5D8-ACE2AB415624}"/>
    <dgm:cxn modelId="{714D47C6-92A4-430A-A0CF-B3E479FF0453}" srcId="{3B0654D1-CF83-4056-B8A8-BC9EADBA7267}" destId="{DAD1C539-26B3-4034-82F8-1330134C289D}" srcOrd="1" destOrd="0" parTransId="{AF709265-99AB-41BA-B802-449BB910002F}" sibTransId="{C34FFE68-85FD-44C9-8E96-C00A54F2746A}"/>
    <dgm:cxn modelId="{E09F5A6E-A4F1-4E4E-9079-54F593C68993}" srcId="{3B0654D1-CF83-4056-B8A8-BC9EADBA7267}" destId="{23757233-ACFC-4FD5-AB29-645626C08ED5}" srcOrd="3" destOrd="0" parTransId="{DF018944-5AD7-4443-96FA-4BB21C435234}" sibTransId="{B11D0B85-9F22-4147-AC67-9C12F8905378}"/>
    <dgm:cxn modelId="{F74D5791-A11C-40BC-99DA-12C817B3F8BB}" type="presOf" srcId="{DAD1C539-26B3-4034-82F8-1330134C289D}" destId="{1370E7C1-8938-4F92-8FCE-F4C397BC66CC}" srcOrd="0" destOrd="0" presId="urn:microsoft.com/office/officeart/2005/8/layout/default"/>
    <dgm:cxn modelId="{BEC7CBD5-90B1-4355-A8CF-5798439DF706}" type="presOf" srcId="{23757233-ACFC-4FD5-AB29-645626C08ED5}" destId="{16C3B063-A85D-4A2F-9A94-AD2F9DF1BA9E}" srcOrd="0" destOrd="0" presId="urn:microsoft.com/office/officeart/2005/8/layout/default"/>
    <dgm:cxn modelId="{AB5F5C05-94C9-437C-B425-19399BC5E0B1}" srcId="{3B0654D1-CF83-4056-B8A8-BC9EADBA7267}" destId="{F0FDF2F6-54FB-48FF-9DBB-22732FFA7159}" srcOrd="2" destOrd="0" parTransId="{8F457E16-6A2C-448B-AF28-6CF183EAC3A9}" sibTransId="{470C6DD3-B465-4CCD-A6E3-7148CA3CFA81}"/>
    <dgm:cxn modelId="{C8964B1C-C999-4A76-B001-4E0B98349E49}" type="presOf" srcId="{0EC8F6B6-31D7-4598-8B27-172E3CB0D15A}" destId="{2C028BEE-36F0-49A6-85A7-91A7657435E8}" srcOrd="0" destOrd="0" presId="urn:microsoft.com/office/officeart/2005/8/layout/default"/>
    <dgm:cxn modelId="{267CEAAB-0A25-4F02-8225-B829959F0824}" type="presParOf" srcId="{D2F3D4AD-FF27-47C6-AB02-DF3900468D42}" destId="{2C028BEE-36F0-49A6-85A7-91A7657435E8}" srcOrd="0" destOrd="0" presId="urn:microsoft.com/office/officeart/2005/8/layout/default"/>
    <dgm:cxn modelId="{518CC4E4-3272-467A-81A9-B06E392935A1}" type="presParOf" srcId="{D2F3D4AD-FF27-47C6-AB02-DF3900468D42}" destId="{E8A83F1A-68F9-453A-997C-4E8F1B21318F}" srcOrd="1" destOrd="0" presId="urn:microsoft.com/office/officeart/2005/8/layout/default"/>
    <dgm:cxn modelId="{2A962116-0809-45FB-9B8A-F933DE69DB0C}" type="presParOf" srcId="{D2F3D4AD-FF27-47C6-AB02-DF3900468D42}" destId="{1370E7C1-8938-4F92-8FCE-F4C397BC66CC}" srcOrd="2" destOrd="0" presId="urn:microsoft.com/office/officeart/2005/8/layout/default"/>
    <dgm:cxn modelId="{C21C810C-1D46-4EC5-A71F-5F24603267E6}" type="presParOf" srcId="{D2F3D4AD-FF27-47C6-AB02-DF3900468D42}" destId="{09B0FAAE-7587-4D7C-B77D-AC0352662B1A}" srcOrd="3" destOrd="0" presId="urn:microsoft.com/office/officeart/2005/8/layout/default"/>
    <dgm:cxn modelId="{9F28BD1D-8AA7-40CB-9702-BAD2C2B63D65}" type="presParOf" srcId="{D2F3D4AD-FF27-47C6-AB02-DF3900468D42}" destId="{C94C237E-9258-431E-A9D9-DFA6A789B1DF}" srcOrd="4" destOrd="0" presId="urn:microsoft.com/office/officeart/2005/8/layout/default"/>
    <dgm:cxn modelId="{3180927A-8757-4A19-B6F7-C958708A6084}" type="presParOf" srcId="{D2F3D4AD-FF27-47C6-AB02-DF3900468D42}" destId="{88F35E48-A129-457F-82E9-B1A23F66D5A2}" srcOrd="5" destOrd="0" presId="urn:microsoft.com/office/officeart/2005/8/layout/default"/>
    <dgm:cxn modelId="{A139BDC5-393E-473C-B61C-8DB072C3840A}" type="presParOf" srcId="{D2F3D4AD-FF27-47C6-AB02-DF3900468D42}" destId="{16C3B063-A85D-4A2F-9A94-AD2F9DF1BA9E}" srcOrd="6" destOrd="0" presId="urn:microsoft.com/office/officeart/2005/8/layout/default"/>
    <dgm:cxn modelId="{4C3BB950-3500-4CE4-967E-9E28B12112CC}" type="presParOf" srcId="{D2F3D4AD-FF27-47C6-AB02-DF3900468D42}" destId="{31017876-CA25-46EA-A1D0-8C87D8F7683C}" srcOrd="7" destOrd="0" presId="urn:microsoft.com/office/officeart/2005/8/layout/default"/>
    <dgm:cxn modelId="{FA5B2AA1-21F4-4A73-8DEA-939EE6F09FB3}" type="presParOf" srcId="{D2F3D4AD-FF27-47C6-AB02-DF3900468D42}" destId="{A092EE29-878D-4C0F-8239-EC2D0BCB695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1E9FAB-C6E0-4B39-8D31-9CE143EA6E0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A968DEE0-9147-4719-9EC9-67F58531C4E0}">
      <dgm:prSet phldrT="[Texto]"/>
      <dgm:spPr/>
      <dgm:t>
        <a:bodyPr/>
        <a:lstStyle/>
        <a:p>
          <a:pPr algn="ctr"/>
          <a:endParaRPr lang="es-SV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endParaRPr lang="es-SV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endParaRPr lang="es-SV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es-SV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COMITÉ TÉCNICO EVALUADOR</a:t>
          </a:r>
          <a:endParaRPr lang="es-SV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56B80E-4E55-4655-930B-4CAB4B087625}" type="parTrans" cxnId="{7152B82F-EABE-4D42-8EB3-5BBE3723EED9}">
      <dgm:prSet/>
      <dgm:spPr/>
      <dgm:t>
        <a:bodyPr/>
        <a:lstStyle/>
        <a:p>
          <a:endParaRPr lang="es-SV"/>
        </a:p>
      </dgm:t>
    </dgm:pt>
    <dgm:pt modelId="{6A261384-54E8-4B3D-9B4B-2740DEAFF4C0}" type="sibTrans" cxnId="{7152B82F-EABE-4D42-8EB3-5BBE3723EED9}">
      <dgm:prSet/>
      <dgm:spPr/>
      <dgm:t>
        <a:bodyPr/>
        <a:lstStyle/>
        <a:p>
          <a:endParaRPr lang="es-SV"/>
        </a:p>
      </dgm:t>
    </dgm:pt>
    <dgm:pt modelId="{023F6777-A612-4E88-AEBA-67DF03B8CE55}">
      <dgm:prSet phldrT="[Texto]"/>
      <dgm:spPr/>
      <dgm:t>
        <a:bodyPr/>
        <a:lstStyle/>
        <a:p>
          <a:r>
            <a:rPr lang="es-SV" dirty="0" smtClean="0"/>
            <a:t>Revisión de lista de recepción versus documentos físicos.</a:t>
          </a:r>
          <a:endParaRPr lang="es-SV" dirty="0"/>
        </a:p>
      </dgm:t>
    </dgm:pt>
    <dgm:pt modelId="{52AE8FB7-EAA2-4FCD-9859-2B820BDDDA14}" type="parTrans" cxnId="{FA68085A-591D-48A4-A08D-6A3A822BC9A7}">
      <dgm:prSet/>
      <dgm:spPr/>
      <dgm:t>
        <a:bodyPr/>
        <a:lstStyle/>
        <a:p>
          <a:endParaRPr lang="es-SV"/>
        </a:p>
      </dgm:t>
    </dgm:pt>
    <dgm:pt modelId="{CE23C163-10C7-4596-A28D-C7FEA6EECA6E}" type="sibTrans" cxnId="{FA68085A-591D-48A4-A08D-6A3A822BC9A7}">
      <dgm:prSet/>
      <dgm:spPr/>
      <dgm:t>
        <a:bodyPr/>
        <a:lstStyle/>
        <a:p>
          <a:endParaRPr lang="es-SV"/>
        </a:p>
      </dgm:t>
    </dgm:pt>
    <dgm:pt modelId="{09921B03-5E8F-4153-ADD8-726E7239CE4D}">
      <dgm:prSet phldrT="[Texto]"/>
      <dgm:spPr/>
      <dgm:t>
        <a:bodyPr/>
        <a:lstStyle/>
        <a:p>
          <a:r>
            <a:rPr lang="es-SV" dirty="0" smtClean="0"/>
            <a:t>Apertura una a una de cada paquete presentado por organización.</a:t>
          </a:r>
          <a:endParaRPr lang="es-SV" dirty="0"/>
        </a:p>
      </dgm:t>
    </dgm:pt>
    <dgm:pt modelId="{54B1DF23-362F-41B9-92FC-4A2D96201A74}" type="parTrans" cxnId="{52410DE4-AF12-450B-9B65-DD6B60B49A52}">
      <dgm:prSet/>
      <dgm:spPr/>
      <dgm:t>
        <a:bodyPr/>
        <a:lstStyle/>
        <a:p>
          <a:endParaRPr lang="es-SV"/>
        </a:p>
      </dgm:t>
    </dgm:pt>
    <dgm:pt modelId="{A273E387-D751-462E-9BA3-7C91AB82ABCC}" type="sibTrans" cxnId="{52410DE4-AF12-450B-9B65-DD6B60B49A52}">
      <dgm:prSet/>
      <dgm:spPr/>
      <dgm:t>
        <a:bodyPr/>
        <a:lstStyle/>
        <a:p>
          <a:endParaRPr lang="es-SV"/>
        </a:p>
      </dgm:t>
    </dgm:pt>
    <dgm:pt modelId="{277A24E9-009F-4819-B913-6531E1D4D1D5}">
      <dgm:prSet phldrT="[Texto]"/>
      <dgm:spPr/>
      <dgm:t>
        <a:bodyPr/>
        <a:lstStyle/>
        <a:p>
          <a:r>
            <a:rPr lang="es-SV" dirty="0" smtClean="0"/>
            <a:t>Revisión de todas las expresiones de interés por parte de cada miembro del comité.</a:t>
          </a:r>
          <a:endParaRPr lang="es-SV" dirty="0"/>
        </a:p>
      </dgm:t>
    </dgm:pt>
    <dgm:pt modelId="{6A45CB44-492E-44DE-BA5A-7B07155480F4}" type="parTrans" cxnId="{00D84B21-1BB9-4252-A502-D9E7B9B954CA}">
      <dgm:prSet/>
      <dgm:spPr/>
      <dgm:t>
        <a:bodyPr/>
        <a:lstStyle/>
        <a:p>
          <a:endParaRPr lang="es-SV"/>
        </a:p>
      </dgm:t>
    </dgm:pt>
    <dgm:pt modelId="{B28D47C0-8DE4-4AC4-B11E-2893386D4F64}" type="sibTrans" cxnId="{00D84B21-1BB9-4252-A502-D9E7B9B954CA}">
      <dgm:prSet/>
      <dgm:spPr/>
      <dgm:t>
        <a:bodyPr/>
        <a:lstStyle/>
        <a:p>
          <a:endParaRPr lang="es-SV"/>
        </a:p>
      </dgm:t>
    </dgm:pt>
    <dgm:pt modelId="{C8D4660C-69E9-48A8-A7E5-483AA6A96915}">
      <dgm:prSet/>
      <dgm:spPr/>
      <dgm:t>
        <a:bodyPr/>
        <a:lstStyle/>
        <a:p>
          <a:r>
            <a:rPr lang="es-SV" dirty="0" smtClean="0"/>
            <a:t>Consolidado de evaluación y procesamiento para obtener resultados.</a:t>
          </a:r>
          <a:endParaRPr lang="es-SV" dirty="0"/>
        </a:p>
      </dgm:t>
    </dgm:pt>
    <dgm:pt modelId="{8AB3C513-215B-4BAF-8C96-CEAD2782C739}" type="parTrans" cxnId="{C560465A-C249-4D21-A6BC-8AA5DD7724EA}">
      <dgm:prSet/>
      <dgm:spPr/>
      <dgm:t>
        <a:bodyPr/>
        <a:lstStyle/>
        <a:p>
          <a:endParaRPr lang="es-SV"/>
        </a:p>
      </dgm:t>
    </dgm:pt>
    <dgm:pt modelId="{F5DB5947-C229-4D0D-A8D2-4200EFDBE7BF}" type="sibTrans" cxnId="{C560465A-C249-4D21-A6BC-8AA5DD7724EA}">
      <dgm:prSet/>
      <dgm:spPr/>
      <dgm:t>
        <a:bodyPr/>
        <a:lstStyle/>
        <a:p>
          <a:endParaRPr lang="es-SV"/>
        </a:p>
      </dgm:t>
    </dgm:pt>
    <dgm:pt modelId="{B228EFBA-6117-44A5-BEEF-3C370A1BC88B}" type="pres">
      <dgm:prSet presAssocID="{F91E9FAB-C6E0-4B39-8D31-9CE143EA6E0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SV"/>
        </a:p>
      </dgm:t>
    </dgm:pt>
    <dgm:pt modelId="{B34ED343-1ED5-4417-9DF9-40DE2D33BACE}" type="pres">
      <dgm:prSet presAssocID="{A968DEE0-9147-4719-9EC9-67F58531C4E0}" presName="thickLine" presStyleLbl="alignNode1" presStyleIdx="0" presStyleCnt="1"/>
      <dgm:spPr/>
    </dgm:pt>
    <dgm:pt modelId="{51385508-64D6-40D2-AF3B-2B7E20422695}" type="pres">
      <dgm:prSet presAssocID="{A968DEE0-9147-4719-9EC9-67F58531C4E0}" presName="horz1" presStyleCnt="0"/>
      <dgm:spPr/>
    </dgm:pt>
    <dgm:pt modelId="{B68E890E-8C41-425F-890B-46811B64BB04}" type="pres">
      <dgm:prSet presAssocID="{A968DEE0-9147-4719-9EC9-67F58531C4E0}" presName="tx1" presStyleLbl="revTx" presStyleIdx="0" presStyleCnt="5" custScaleX="154280"/>
      <dgm:spPr/>
      <dgm:t>
        <a:bodyPr/>
        <a:lstStyle/>
        <a:p>
          <a:endParaRPr lang="es-SV"/>
        </a:p>
      </dgm:t>
    </dgm:pt>
    <dgm:pt modelId="{4FB9B754-278F-4A9D-896B-10B36D5D5DFD}" type="pres">
      <dgm:prSet presAssocID="{A968DEE0-9147-4719-9EC9-67F58531C4E0}" presName="vert1" presStyleCnt="0"/>
      <dgm:spPr/>
    </dgm:pt>
    <dgm:pt modelId="{C6171733-88D2-4D72-AC12-0F4DF3F0F64E}" type="pres">
      <dgm:prSet presAssocID="{023F6777-A612-4E88-AEBA-67DF03B8CE55}" presName="vertSpace2a" presStyleCnt="0"/>
      <dgm:spPr/>
    </dgm:pt>
    <dgm:pt modelId="{9306F31E-A9C8-43BA-8CC5-7B6CAB88F8BB}" type="pres">
      <dgm:prSet presAssocID="{023F6777-A612-4E88-AEBA-67DF03B8CE55}" presName="horz2" presStyleCnt="0"/>
      <dgm:spPr/>
    </dgm:pt>
    <dgm:pt modelId="{E5E2A9FE-B9D6-4BB4-B568-4A5B9D2D1EAA}" type="pres">
      <dgm:prSet presAssocID="{023F6777-A612-4E88-AEBA-67DF03B8CE55}" presName="horzSpace2" presStyleCnt="0"/>
      <dgm:spPr/>
    </dgm:pt>
    <dgm:pt modelId="{5E52DF63-BEC5-4444-81A1-982F75DD534E}" type="pres">
      <dgm:prSet presAssocID="{023F6777-A612-4E88-AEBA-67DF03B8CE55}" presName="tx2" presStyleLbl="revTx" presStyleIdx="1" presStyleCnt="5"/>
      <dgm:spPr/>
      <dgm:t>
        <a:bodyPr/>
        <a:lstStyle/>
        <a:p>
          <a:endParaRPr lang="es-SV"/>
        </a:p>
      </dgm:t>
    </dgm:pt>
    <dgm:pt modelId="{EC666B4B-E416-4B40-92F0-A6F98BB6811C}" type="pres">
      <dgm:prSet presAssocID="{023F6777-A612-4E88-AEBA-67DF03B8CE55}" presName="vert2" presStyleCnt="0"/>
      <dgm:spPr/>
    </dgm:pt>
    <dgm:pt modelId="{035E56D9-D2CE-44BA-B5BB-A6A9540F5D47}" type="pres">
      <dgm:prSet presAssocID="{023F6777-A612-4E88-AEBA-67DF03B8CE55}" presName="thinLine2b" presStyleLbl="callout" presStyleIdx="0" presStyleCnt="4"/>
      <dgm:spPr/>
    </dgm:pt>
    <dgm:pt modelId="{F0B5855D-6366-4DE1-A412-A8077C46CB81}" type="pres">
      <dgm:prSet presAssocID="{023F6777-A612-4E88-AEBA-67DF03B8CE55}" presName="vertSpace2b" presStyleCnt="0"/>
      <dgm:spPr/>
    </dgm:pt>
    <dgm:pt modelId="{01744A5A-A1B6-48AE-B9B6-E2013D1FC118}" type="pres">
      <dgm:prSet presAssocID="{09921B03-5E8F-4153-ADD8-726E7239CE4D}" presName="horz2" presStyleCnt="0"/>
      <dgm:spPr/>
    </dgm:pt>
    <dgm:pt modelId="{72D8CE14-EDEB-4EA4-93B1-B9F813ADC9FA}" type="pres">
      <dgm:prSet presAssocID="{09921B03-5E8F-4153-ADD8-726E7239CE4D}" presName="horzSpace2" presStyleCnt="0"/>
      <dgm:spPr/>
    </dgm:pt>
    <dgm:pt modelId="{C8095156-F0F6-4757-B34C-8DC2DEBD2CD7}" type="pres">
      <dgm:prSet presAssocID="{09921B03-5E8F-4153-ADD8-726E7239CE4D}" presName="tx2" presStyleLbl="revTx" presStyleIdx="2" presStyleCnt="5"/>
      <dgm:spPr/>
      <dgm:t>
        <a:bodyPr/>
        <a:lstStyle/>
        <a:p>
          <a:endParaRPr lang="es-SV"/>
        </a:p>
      </dgm:t>
    </dgm:pt>
    <dgm:pt modelId="{06D91FC5-B6C0-48DF-912C-2C30C6258174}" type="pres">
      <dgm:prSet presAssocID="{09921B03-5E8F-4153-ADD8-726E7239CE4D}" presName="vert2" presStyleCnt="0"/>
      <dgm:spPr/>
    </dgm:pt>
    <dgm:pt modelId="{56F53112-3105-47D5-AA87-58A060D769B6}" type="pres">
      <dgm:prSet presAssocID="{09921B03-5E8F-4153-ADD8-726E7239CE4D}" presName="thinLine2b" presStyleLbl="callout" presStyleIdx="1" presStyleCnt="4"/>
      <dgm:spPr/>
    </dgm:pt>
    <dgm:pt modelId="{5B0649BE-A7C1-4BEC-A593-6109FF83C393}" type="pres">
      <dgm:prSet presAssocID="{09921B03-5E8F-4153-ADD8-726E7239CE4D}" presName="vertSpace2b" presStyleCnt="0"/>
      <dgm:spPr/>
    </dgm:pt>
    <dgm:pt modelId="{FBB0AC24-99C3-491F-96E2-49ABAA5A67F8}" type="pres">
      <dgm:prSet presAssocID="{277A24E9-009F-4819-B913-6531E1D4D1D5}" presName="horz2" presStyleCnt="0"/>
      <dgm:spPr/>
    </dgm:pt>
    <dgm:pt modelId="{14781B4F-223E-4681-9FFA-3AC0821DA93D}" type="pres">
      <dgm:prSet presAssocID="{277A24E9-009F-4819-B913-6531E1D4D1D5}" presName="horzSpace2" presStyleCnt="0"/>
      <dgm:spPr/>
    </dgm:pt>
    <dgm:pt modelId="{4277A313-3D85-4DCA-A577-3EE4DF6C6014}" type="pres">
      <dgm:prSet presAssocID="{277A24E9-009F-4819-B913-6531E1D4D1D5}" presName="tx2" presStyleLbl="revTx" presStyleIdx="3" presStyleCnt="5"/>
      <dgm:spPr/>
      <dgm:t>
        <a:bodyPr/>
        <a:lstStyle/>
        <a:p>
          <a:endParaRPr lang="es-SV"/>
        </a:p>
      </dgm:t>
    </dgm:pt>
    <dgm:pt modelId="{A0922ED0-BCE9-4928-9805-B1BDA262C9FC}" type="pres">
      <dgm:prSet presAssocID="{277A24E9-009F-4819-B913-6531E1D4D1D5}" presName="vert2" presStyleCnt="0"/>
      <dgm:spPr/>
    </dgm:pt>
    <dgm:pt modelId="{12CC7FAD-F7F9-4281-BDCE-6193EEA83A35}" type="pres">
      <dgm:prSet presAssocID="{277A24E9-009F-4819-B913-6531E1D4D1D5}" presName="thinLine2b" presStyleLbl="callout" presStyleIdx="2" presStyleCnt="4"/>
      <dgm:spPr/>
    </dgm:pt>
    <dgm:pt modelId="{6ECC33A1-3F2D-45DB-9E35-39547ABA8BAE}" type="pres">
      <dgm:prSet presAssocID="{277A24E9-009F-4819-B913-6531E1D4D1D5}" presName="vertSpace2b" presStyleCnt="0"/>
      <dgm:spPr/>
    </dgm:pt>
    <dgm:pt modelId="{F989A193-CE5E-456E-AD58-2BDC61FE53B5}" type="pres">
      <dgm:prSet presAssocID="{C8D4660C-69E9-48A8-A7E5-483AA6A96915}" presName="horz2" presStyleCnt="0"/>
      <dgm:spPr/>
    </dgm:pt>
    <dgm:pt modelId="{5B7326F8-A879-40B8-A2C5-19C774E0F894}" type="pres">
      <dgm:prSet presAssocID="{C8D4660C-69E9-48A8-A7E5-483AA6A96915}" presName="horzSpace2" presStyleCnt="0"/>
      <dgm:spPr/>
    </dgm:pt>
    <dgm:pt modelId="{C263A858-04B1-405A-A210-E39DD2691167}" type="pres">
      <dgm:prSet presAssocID="{C8D4660C-69E9-48A8-A7E5-483AA6A96915}" presName="tx2" presStyleLbl="revTx" presStyleIdx="4" presStyleCnt="5"/>
      <dgm:spPr/>
      <dgm:t>
        <a:bodyPr/>
        <a:lstStyle/>
        <a:p>
          <a:endParaRPr lang="es-SV"/>
        </a:p>
      </dgm:t>
    </dgm:pt>
    <dgm:pt modelId="{BA6C569D-C906-4B3E-A338-EE1DCE081E3A}" type="pres">
      <dgm:prSet presAssocID="{C8D4660C-69E9-48A8-A7E5-483AA6A96915}" presName="vert2" presStyleCnt="0"/>
      <dgm:spPr/>
    </dgm:pt>
    <dgm:pt modelId="{3D1A1D84-6354-45B1-8BAD-96D2EBD43F3C}" type="pres">
      <dgm:prSet presAssocID="{C8D4660C-69E9-48A8-A7E5-483AA6A96915}" presName="thinLine2b" presStyleLbl="callout" presStyleIdx="3" presStyleCnt="4"/>
      <dgm:spPr/>
    </dgm:pt>
    <dgm:pt modelId="{517C7DCB-8F69-44F0-9EF4-D6BB2F69AEC8}" type="pres">
      <dgm:prSet presAssocID="{C8D4660C-69E9-48A8-A7E5-483AA6A96915}" presName="vertSpace2b" presStyleCnt="0"/>
      <dgm:spPr/>
    </dgm:pt>
  </dgm:ptLst>
  <dgm:cxnLst>
    <dgm:cxn modelId="{82F92423-BC33-4E9C-AEF3-DCE113C1D918}" type="presOf" srcId="{A968DEE0-9147-4719-9EC9-67F58531C4E0}" destId="{B68E890E-8C41-425F-890B-46811B64BB04}" srcOrd="0" destOrd="0" presId="urn:microsoft.com/office/officeart/2008/layout/LinedList"/>
    <dgm:cxn modelId="{C560465A-C249-4D21-A6BC-8AA5DD7724EA}" srcId="{A968DEE0-9147-4719-9EC9-67F58531C4E0}" destId="{C8D4660C-69E9-48A8-A7E5-483AA6A96915}" srcOrd="3" destOrd="0" parTransId="{8AB3C513-215B-4BAF-8C96-CEAD2782C739}" sibTransId="{F5DB5947-C229-4D0D-A8D2-4200EFDBE7BF}"/>
    <dgm:cxn modelId="{7152B82F-EABE-4D42-8EB3-5BBE3723EED9}" srcId="{F91E9FAB-C6E0-4B39-8D31-9CE143EA6E0A}" destId="{A968DEE0-9147-4719-9EC9-67F58531C4E0}" srcOrd="0" destOrd="0" parTransId="{1156B80E-4E55-4655-930B-4CAB4B087625}" sibTransId="{6A261384-54E8-4B3D-9B4B-2740DEAFF4C0}"/>
    <dgm:cxn modelId="{C9BBDFEF-55E5-4F72-B272-B4252BE5F982}" type="presOf" srcId="{C8D4660C-69E9-48A8-A7E5-483AA6A96915}" destId="{C263A858-04B1-405A-A210-E39DD2691167}" srcOrd="0" destOrd="0" presId="urn:microsoft.com/office/officeart/2008/layout/LinedList"/>
    <dgm:cxn modelId="{00D84B21-1BB9-4252-A502-D9E7B9B954CA}" srcId="{A968DEE0-9147-4719-9EC9-67F58531C4E0}" destId="{277A24E9-009F-4819-B913-6531E1D4D1D5}" srcOrd="2" destOrd="0" parTransId="{6A45CB44-492E-44DE-BA5A-7B07155480F4}" sibTransId="{B28D47C0-8DE4-4AC4-B11E-2893386D4F64}"/>
    <dgm:cxn modelId="{52410DE4-AF12-450B-9B65-DD6B60B49A52}" srcId="{A968DEE0-9147-4719-9EC9-67F58531C4E0}" destId="{09921B03-5E8F-4153-ADD8-726E7239CE4D}" srcOrd="1" destOrd="0" parTransId="{54B1DF23-362F-41B9-92FC-4A2D96201A74}" sibTransId="{A273E387-D751-462E-9BA3-7C91AB82ABCC}"/>
    <dgm:cxn modelId="{359591E1-C24F-4836-B62B-023EE1D9D1EA}" type="presOf" srcId="{277A24E9-009F-4819-B913-6531E1D4D1D5}" destId="{4277A313-3D85-4DCA-A577-3EE4DF6C6014}" srcOrd="0" destOrd="0" presId="urn:microsoft.com/office/officeart/2008/layout/LinedList"/>
    <dgm:cxn modelId="{A3DB3F6A-8A30-4812-8861-F6CB56DA9455}" type="presOf" srcId="{09921B03-5E8F-4153-ADD8-726E7239CE4D}" destId="{C8095156-F0F6-4757-B34C-8DC2DEBD2CD7}" srcOrd="0" destOrd="0" presId="urn:microsoft.com/office/officeart/2008/layout/LinedList"/>
    <dgm:cxn modelId="{CC17E0D5-5BE7-42DA-8F1D-8FBA4415DDCA}" type="presOf" srcId="{F91E9FAB-C6E0-4B39-8D31-9CE143EA6E0A}" destId="{B228EFBA-6117-44A5-BEEF-3C370A1BC88B}" srcOrd="0" destOrd="0" presId="urn:microsoft.com/office/officeart/2008/layout/LinedList"/>
    <dgm:cxn modelId="{71CB5070-24C6-4326-BD85-A85F7D334E17}" type="presOf" srcId="{023F6777-A612-4E88-AEBA-67DF03B8CE55}" destId="{5E52DF63-BEC5-4444-81A1-982F75DD534E}" srcOrd="0" destOrd="0" presId="urn:microsoft.com/office/officeart/2008/layout/LinedList"/>
    <dgm:cxn modelId="{FA68085A-591D-48A4-A08D-6A3A822BC9A7}" srcId="{A968DEE0-9147-4719-9EC9-67F58531C4E0}" destId="{023F6777-A612-4E88-AEBA-67DF03B8CE55}" srcOrd="0" destOrd="0" parTransId="{52AE8FB7-EAA2-4FCD-9859-2B820BDDDA14}" sibTransId="{CE23C163-10C7-4596-A28D-C7FEA6EECA6E}"/>
    <dgm:cxn modelId="{6B75CDA8-E9B8-444B-A34D-79CD467B63D4}" type="presParOf" srcId="{B228EFBA-6117-44A5-BEEF-3C370A1BC88B}" destId="{B34ED343-1ED5-4417-9DF9-40DE2D33BACE}" srcOrd="0" destOrd="0" presId="urn:microsoft.com/office/officeart/2008/layout/LinedList"/>
    <dgm:cxn modelId="{1E8A362A-E3B3-40E4-A3DB-719CBAEEBECE}" type="presParOf" srcId="{B228EFBA-6117-44A5-BEEF-3C370A1BC88B}" destId="{51385508-64D6-40D2-AF3B-2B7E20422695}" srcOrd="1" destOrd="0" presId="urn:microsoft.com/office/officeart/2008/layout/LinedList"/>
    <dgm:cxn modelId="{3A4E62F3-82C5-4B9B-BF21-B2C5837B67B8}" type="presParOf" srcId="{51385508-64D6-40D2-AF3B-2B7E20422695}" destId="{B68E890E-8C41-425F-890B-46811B64BB04}" srcOrd="0" destOrd="0" presId="urn:microsoft.com/office/officeart/2008/layout/LinedList"/>
    <dgm:cxn modelId="{00807C6A-7C77-496B-9B93-DE513F95DAD5}" type="presParOf" srcId="{51385508-64D6-40D2-AF3B-2B7E20422695}" destId="{4FB9B754-278F-4A9D-896B-10B36D5D5DFD}" srcOrd="1" destOrd="0" presId="urn:microsoft.com/office/officeart/2008/layout/LinedList"/>
    <dgm:cxn modelId="{4265E00B-460F-4809-9D1E-C3B20FF6B964}" type="presParOf" srcId="{4FB9B754-278F-4A9D-896B-10B36D5D5DFD}" destId="{C6171733-88D2-4D72-AC12-0F4DF3F0F64E}" srcOrd="0" destOrd="0" presId="urn:microsoft.com/office/officeart/2008/layout/LinedList"/>
    <dgm:cxn modelId="{481F9618-5718-4E12-96BC-DB5C26F2AF3A}" type="presParOf" srcId="{4FB9B754-278F-4A9D-896B-10B36D5D5DFD}" destId="{9306F31E-A9C8-43BA-8CC5-7B6CAB88F8BB}" srcOrd="1" destOrd="0" presId="urn:microsoft.com/office/officeart/2008/layout/LinedList"/>
    <dgm:cxn modelId="{27F0E6A2-27AC-4053-A37E-73A532948649}" type="presParOf" srcId="{9306F31E-A9C8-43BA-8CC5-7B6CAB88F8BB}" destId="{E5E2A9FE-B9D6-4BB4-B568-4A5B9D2D1EAA}" srcOrd="0" destOrd="0" presId="urn:microsoft.com/office/officeart/2008/layout/LinedList"/>
    <dgm:cxn modelId="{6CF9201E-ACB0-4393-B2F5-6872EE72F6E9}" type="presParOf" srcId="{9306F31E-A9C8-43BA-8CC5-7B6CAB88F8BB}" destId="{5E52DF63-BEC5-4444-81A1-982F75DD534E}" srcOrd="1" destOrd="0" presId="urn:microsoft.com/office/officeart/2008/layout/LinedList"/>
    <dgm:cxn modelId="{574CCFA3-69F0-46FB-BDA5-F1F9FB7B7645}" type="presParOf" srcId="{9306F31E-A9C8-43BA-8CC5-7B6CAB88F8BB}" destId="{EC666B4B-E416-4B40-92F0-A6F98BB6811C}" srcOrd="2" destOrd="0" presId="urn:microsoft.com/office/officeart/2008/layout/LinedList"/>
    <dgm:cxn modelId="{0EEC5106-614E-43DE-B9A9-962C8D33D8C3}" type="presParOf" srcId="{4FB9B754-278F-4A9D-896B-10B36D5D5DFD}" destId="{035E56D9-D2CE-44BA-B5BB-A6A9540F5D47}" srcOrd="2" destOrd="0" presId="urn:microsoft.com/office/officeart/2008/layout/LinedList"/>
    <dgm:cxn modelId="{F695AC85-AAA9-4E3F-85A8-B5EE9B12E34E}" type="presParOf" srcId="{4FB9B754-278F-4A9D-896B-10B36D5D5DFD}" destId="{F0B5855D-6366-4DE1-A412-A8077C46CB81}" srcOrd="3" destOrd="0" presId="urn:microsoft.com/office/officeart/2008/layout/LinedList"/>
    <dgm:cxn modelId="{1D998D98-C24C-4EB7-A51A-FAC6120FE8AB}" type="presParOf" srcId="{4FB9B754-278F-4A9D-896B-10B36D5D5DFD}" destId="{01744A5A-A1B6-48AE-B9B6-E2013D1FC118}" srcOrd="4" destOrd="0" presId="urn:microsoft.com/office/officeart/2008/layout/LinedList"/>
    <dgm:cxn modelId="{36C2A4E3-EB76-4A75-8DF3-6F0E737B11C0}" type="presParOf" srcId="{01744A5A-A1B6-48AE-B9B6-E2013D1FC118}" destId="{72D8CE14-EDEB-4EA4-93B1-B9F813ADC9FA}" srcOrd="0" destOrd="0" presId="urn:microsoft.com/office/officeart/2008/layout/LinedList"/>
    <dgm:cxn modelId="{E6C0CDA4-770A-44F5-8AAD-AC29978C69B3}" type="presParOf" srcId="{01744A5A-A1B6-48AE-B9B6-E2013D1FC118}" destId="{C8095156-F0F6-4757-B34C-8DC2DEBD2CD7}" srcOrd="1" destOrd="0" presId="urn:microsoft.com/office/officeart/2008/layout/LinedList"/>
    <dgm:cxn modelId="{3AD9C601-E63B-4F75-8F8F-849E405A0E73}" type="presParOf" srcId="{01744A5A-A1B6-48AE-B9B6-E2013D1FC118}" destId="{06D91FC5-B6C0-48DF-912C-2C30C6258174}" srcOrd="2" destOrd="0" presId="urn:microsoft.com/office/officeart/2008/layout/LinedList"/>
    <dgm:cxn modelId="{CA3B6B6E-E21F-4C5E-BDDA-55E52FCD0939}" type="presParOf" srcId="{4FB9B754-278F-4A9D-896B-10B36D5D5DFD}" destId="{56F53112-3105-47D5-AA87-58A060D769B6}" srcOrd="5" destOrd="0" presId="urn:microsoft.com/office/officeart/2008/layout/LinedList"/>
    <dgm:cxn modelId="{F5186C9D-55FD-4386-B7EA-68A91FA34B26}" type="presParOf" srcId="{4FB9B754-278F-4A9D-896B-10B36D5D5DFD}" destId="{5B0649BE-A7C1-4BEC-A593-6109FF83C393}" srcOrd="6" destOrd="0" presId="urn:microsoft.com/office/officeart/2008/layout/LinedList"/>
    <dgm:cxn modelId="{C03BBED8-D1E4-4241-B935-EC201BFDA617}" type="presParOf" srcId="{4FB9B754-278F-4A9D-896B-10B36D5D5DFD}" destId="{FBB0AC24-99C3-491F-96E2-49ABAA5A67F8}" srcOrd="7" destOrd="0" presId="urn:microsoft.com/office/officeart/2008/layout/LinedList"/>
    <dgm:cxn modelId="{B0DAAF93-013E-42A2-B809-3BE134512AA5}" type="presParOf" srcId="{FBB0AC24-99C3-491F-96E2-49ABAA5A67F8}" destId="{14781B4F-223E-4681-9FFA-3AC0821DA93D}" srcOrd="0" destOrd="0" presId="urn:microsoft.com/office/officeart/2008/layout/LinedList"/>
    <dgm:cxn modelId="{B17D6F09-AFB8-4C55-8E6B-B8A5F26404D3}" type="presParOf" srcId="{FBB0AC24-99C3-491F-96E2-49ABAA5A67F8}" destId="{4277A313-3D85-4DCA-A577-3EE4DF6C6014}" srcOrd="1" destOrd="0" presId="urn:microsoft.com/office/officeart/2008/layout/LinedList"/>
    <dgm:cxn modelId="{C558E1E7-317F-4CB2-93E7-40553F5AF106}" type="presParOf" srcId="{FBB0AC24-99C3-491F-96E2-49ABAA5A67F8}" destId="{A0922ED0-BCE9-4928-9805-B1BDA262C9FC}" srcOrd="2" destOrd="0" presId="urn:microsoft.com/office/officeart/2008/layout/LinedList"/>
    <dgm:cxn modelId="{7B2189D8-F347-4871-BE37-747BE1801628}" type="presParOf" srcId="{4FB9B754-278F-4A9D-896B-10B36D5D5DFD}" destId="{12CC7FAD-F7F9-4281-BDCE-6193EEA83A35}" srcOrd="8" destOrd="0" presId="urn:microsoft.com/office/officeart/2008/layout/LinedList"/>
    <dgm:cxn modelId="{76058F5C-C138-4499-84DD-2AD3715077BB}" type="presParOf" srcId="{4FB9B754-278F-4A9D-896B-10B36D5D5DFD}" destId="{6ECC33A1-3F2D-45DB-9E35-39547ABA8BAE}" srcOrd="9" destOrd="0" presId="urn:microsoft.com/office/officeart/2008/layout/LinedList"/>
    <dgm:cxn modelId="{D9A37995-1E9B-4835-9A82-CF19B453DB1B}" type="presParOf" srcId="{4FB9B754-278F-4A9D-896B-10B36D5D5DFD}" destId="{F989A193-CE5E-456E-AD58-2BDC61FE53B5}" srcOrd="10" destOrd="0" presId="urn:microsoft.com/office/officeart/2008/layout/LinedList"/>
    <dgm:cxn modelId="{361543C9-7521-4656-BE01-D989B7C71A28}" type="presParOf" srcId="{F989A193-CE5E-456E-AD58-2BDC61FE53B5}" destId="{5B7326F8-A879-40B8-A2C5-19C774E0F894}" srcOrd="0" destOrd="0" presId="urn:microsoft.com/office/officeart/2008/layout/LinedList"/>
    <dgm:cxn modelId="{521D0E4D-01C9-489A-9111-58164ACA3055}" type="presParOf" srcId="{F989A193-CE5E-456E-AD58-2BDC61FE53B5}" destId="{C263A858-04B1-405A-A210-E39DD2691167}" srcOrd="1" destOrd="0" presId="urn:microsoft.com/office/officeart/2008/layout/LinedList"/>
    <dgm:cxn modelId="{3A7A3569-42A9-47AB-ACD9-B44BEFF9F652}" type="presParOf" srcId="{F989A193-CE5E-456E-AD58-2BDC61FE53B5}" destId="{BA6C569D-C906-4B3E-A338-EE1DCE081E3A}" srcOrd="2" destOrd="0" presId="urn:microsoft.com/office/officeart/2008/layout/LinedList"/>
    <dgm:cxn modelId="{38216822-D17D-4C83-BFD7-7A47985381FA}" type="presParOf" srcId="{4FB9B754-278F-4A9D-896B-10B36D5D5DFD}" destId="{3D1A1D84-6354-45B1-8BAD-96D2EBD43F3C}" srcOrd="11" destOrd="0" presId="urn:microsoft.com/office/officeart/2008/layout/LinedList"/>
    <dgm:cxn modelId="{3D933537-D745-419D-8C38-286852B4CE2C}" type="presParOf" srcId="{4FB9B754-278F-4A9D-896B-10B36D5D5DFD}" destId="{517C7DCB-8F69-44F0-9EF4-D6BB2F69AEC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6C3072-2103-425C-B7E0-1EDC1D77DB5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C264525-82B8-48F6-874D-4897661138AC}">
      <dgm:prSet phldrT="[Texto]"/>
      <dgm:spPr/>
      <dgm:t>
        <a:bodyPr/>
        <a:lstStyle/>
        <a:p>
          <a:r>
            <a:rPr lang="es-ES_tradnl" dirty="0" smtClean="0"/>
            <a:t>En aras de la transparencia, disminuir sesgos y criterios subjetivos, Plan ha decidido que esta Fase estará a cargo de un consultor independiente.</a:t>
          </a:r>
        </a:p>
      </dgm:t>
    </dgm:pt>
    <dgm:pt modelId="{FC2A4F5F-7EB1-4666-A33D-E0FB0EB1D3CB}" type="parTrans" cxnId="{E8DB4111-85FB-4F32-AC5E-5FE327C7BFF8}">
      <dgm:prSet/>
      <dgm:spPr/>
      <dgm:t>
        <a:bodyPr/>
        <a:lstStyle/>
        <a:p>
          <a:endParaRPr lang="es-SV"/>
        </a:p>
      </dgm:t>
    </dgm:pt>
    <dgm:pt modelId="{CF544F77-CE77-4D5C-9841-FF4C43985CFD}" type="sibTrans" cxnId="{E8DB4111-85FB-4F32-AC5E-5FE327C7BFF8}">
      <dgm:prSet/>
      <dgm:spPr/>
      <dgm:t>
        <a:bodyPr/>
        <a:lstStyle/>
        <a:p>
          <a:endParaRPr lang="es-SV"/>
        </a:p>
      </dgm:t>
    </dgm:pt>
    <dgm:pt modelId="{AD4365F8-6FD0-43A0-A37E-552A01DBC0AA}">
      <dgm:prSet/>
      <dgm:spPr/>
      <dgm:t>
        <a:bodyPr/>
        <a:lstStyle/>
        <a:p>
          <a:r>
            <a:rPr lang="es-ES_tradnl" dirty="0" smtClean="0"/>
            <a:t>El </a:t>
          </a:r>
          <a:r>
            <a:rPr lang="es-ES_tradnl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DIAGNÓSTICO DE CAPACIDADES</a:t>
          </a:r>
          <a:r>
            <a:rPr lang="es-ES_tradnl" dirty="0" smtClean="0"/>
            <a:t> a las organizaciones tiene como objetivo </a:t>
          </a:r>
          <a:r>
            <a:rPr lang="es-ES_tradnl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IDENTIFICAR LAS BRECHAS</a:t>
          </a:r>
          <a:r>
            <a:rPr lang="es-ES_tradn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s-ES_tradnl" dirty="0" smtClean="0"/>
            <a:t>entre el </a:t>
          </a:r>
          <a:r>
            <a:rPr lang="es-ES_tradnl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PERFIL DEL SUB RECEPTOR REQUERIDO</a:t>
          </a:r>
          <a:r>
            <a:rPr lang="es-ES_tradnl" dirty="0" smtClean="0"/>
            <a:t> para la implementación de la subvención y </a:t>
          </a:r>
          <a:r>
            <a:rPr lang="es-ES_tradnl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LAS CAPACIDADES</a:t>
          </a:r>
          <a:r>
            <a:rPr lang="es-ES_tradnl" dirty="0" smtClean="0"/>
            <a:t> que las organizaciones poseen.</a:t>
          </a:r>
          <a:endParaRPr lang="es-SV" dirty="0"/>
        </a:p>
      </dgm:t>
    </dgm:pt>
    <dgm:pt modelId="{6680CDA8-9608-4979-B4D2-A25FDF5A9C4C}" type="parTrans" cxnId="{8E478B8C-DD2F-42DE-8290-D0725BE722D0}">
      <dgm:prSet/>
      <dgm:spPr/>
      <dgm:t>
        <a:bodyPr/>
        <a:lstStyle/>
        <a:p>
          <a:endParaRPr lang="es-SV"/>
        </a:p>
      </dgm:t>
    </dgm:pt>
    <dgm:pt modelId="{AE9007AE-37C6-4A6F-80A4-8BE3AA2AB072}" type="sibTrans" cxnId="{8E478B8C-DD2F-42DE-8290-D0725BE722D0}">
      <dgm:prSet/>
      <dgm:spPr/>
      <dgm:t>
        <a:bodyPr/>
        <a:lstStyle/>
        <a:p>
          <a:endParaRPr lang="es-SV"/>
        </a:p>
      </dgm:t>
    </dgm:pt>
    <dgm:pt modelId="{65A315B6-F559-4C7F-8874-C1F104CA9CF1}" type="pres">
      <dgm:prSet presAssocID="{C56C3072-2103-425C-B7E0-1EDC1D77DB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FB62F70B-D148-4A80-9B06-BFB4860A2DD3}" type="pres">
      <dgm:prSet presAssocID="{AD4365F8-6FD0-43A0-A37E-552A01DBC0AA}" presName="linNode" presStyleCnt="0"/>
      <dgm:spPr/>
    </dgm:pt>
    <dgm:pt modelId="{05FF0A1D-6880-499D-97F2-B76878F6FECB}" type="pres">
      <dgm:prSet presAssocID="{AD4365F8-6FD0-43A0-A37E-552A01DBC0AA}" presName="parentText" presStyleLbl="node1" presStyleIdx="0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546CC89-0BD6-4012-8317-4EC6E96C2042}" type="pres">
      <dgm:prSet presAssocID="{AE9007AE-37C6-4A6F-80A4-8BE3AA2AB072}" presName="sp" presStyleCnt="0"/>
      <dgm:spPr/>
    </dgm:pt>
    <dgm:pt modelId="{DE932120-AA07-4F8E-9C48-603880E4F074}" type="pres">
      <dgm:prSet presAssocID="{3C264525-82B8-48F6-874D-4897661138AC}" presName="linNode" presStyleCnt="0"/>
      <dgm:spPr/>
    </dgm:pt>
    <dgm:pt modelId="{5048E6E0-A6E9-46F2-AF91-C037CD2C1ACA}" type="pres">
      <dgm:prSet presAssocID="{3C264525-82B8-48F6-874D-4897661138AC}" presName="parentText" presStyleLbl="node1" presStyleIdx="1" presStyleCnt="2" custScaleX="276011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8E478B8C-DD2F-42DE-8290-D0725BE722D0}" srcId="{C56C3072-2103-425C-B7E0-1EDC1D77DB5C}" destId="{AD4365F8-6FD0-43A0-A37E-552A01DBC0AA}" srcOrd="0" destOrd="0" parTransId="{6680CDA8-9608-4979-B4D2-A25FDF5A9C4C}" sibTransId="{AE9007AE-37C6-4A6F-80A4-8BE3AA2AB072}"/>
    <dgm:cxn modelId="{6C0D6C79-CE15-4AAE-8030-587E495758FF}" type="presOf" srcId="{AD4365F8-6FD0-43A0-A37E-552A01DBC0AA}" destId="{05FF0A1D-6880-499D-97F2-B76878F6FECB}" srcOrd="0" destOrd="0" presId="urn:microsoft.com/office/officeart/2005/8/layout/vList5"/>
    <dgm:cxn modelId="{17C4F8E1-46DD-4F71-8C99-0D7D90D8758A}" type="presOf" srcId="{C56C3072-2103-425C-B7E0-1EDC1D77DB5C}" destId="{65A315B6-F559-4C7F-8874-C1F104CA9CF1}" srcOrd="0" destOrd="0" presId="urn:microsoft.com/office/officeart/2005/8/layout/vList5"/>
    <dgm:cxn modelId="{E8DB4111-85FB-4F32-AC5E-5FE327C7BFF8}" srcId="{C56C3072-2103-425C-B7E0-1EDC1D77DB5C}" destId="{3C264525-82B8-48F6-874D-4897661138AC}" srcOrd="1" destOrd="0" parTransId="{FC2A4F5F-7EB1-4666-A33D-E0FB0EB1D3CB}" sibTransId="{CF544F77-CE77-4D5C-9841-FF4C43985CFD}"/>
    <dgm:cxn modelId="{79269087-E0C5-4CF7-B7BA-17041DDB2C42}" type="presOf" srcId="{3C264525-82B8-48F6-874D-4897661138AC}" destId="{5048E6E0-A6E9-46F2-AF91-C037CD2C1ACA}" srcOrd="0" destOrd="0" presId="urn:microsoft.com/office/officeart/2005/8/layout/vList5"/>
    <dgm:cxn modelId="{6F5307A6-B88A-49F4-935B-28E085011817}" type="presParOf" srcId="{65A315B6-F559-4C7F-8874-C1F104CA9CF1}" destId="{FB62F70B-D148-4A80-9B06-BFB4860A2DD3}" srcOrd="0" destOrd="0" presId="urn:microsoft.com/office/officeart/2005/8/layout/vList5"/>
    <dgm:cxn modelId="{EC9833EE-D072-4AA8-98A5-2EA8521431F6}" type="presParOf" srcId="{FB62F70B-D148-4A80-9B06-BFB4860A2DD3}" destId="{05FF0A1D-6880-499D-97F2-B76878F6FECB}" srcOrd="0" destOrd="0" presId="urn:microsoft.com/office/officeart/2005/8/layout/vList5"/>
    <dgm:cxn modelId="{F068CAAA-07BB-43BE-9E1C-431EE3C54366}" type="presParOf" srcId="{65A315B6-F559-4C7F-8874-C1F104CA9CF1}" destId="{C546CC89-0BD6-4012-8317-4EC6E96C2042}" srcOrd="1" destOrd="0" presId="urn:microsoft.com/office/officeart/2005/8/layout/vList5"/>
    <dgm:cxn modelId="{B28CD8CF-4E8B-42F3-BF1C-6FF1A14172E7}" type="presParOf" srcId="{65A315B6-F559-4C7F-8874-C1F104CA9CF1}" destId="{DE932120-AA07-4F8E-9C48-603880E4F074}" srcOrd="2" destOrd="0" presId="urn:microsoft.com/office/officeart/2005/8/layout/vList5"/>
    <dgm:cxn modelId="{08211DBE-2C35-4644-9F79-32D9BB802DAD}" type="presParOf" srcId="{DE932120-AA07-4F8E-9C48-603880E4F074}" destId="{5048E6E0-A6E9-46F2-AF91-C037CD2C1AC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6E46F4-71A6-4DED-9E0E-A2773FE81187}" type="doc">
      <dgm:prSet loTypeId="urn:microsoft.com/office/officeart/2005/8/layout/process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SV"/>
        </a:p>
      </dgm:t>
    </dgm:pt>
    <dgm:pt modelId="{2CB6E991-2A36-4B22-B2DB-63914196BD7D}">
      <dgm:prSet phldrT="[Texto]" custT="1"/>
      <dgm:spPr/>
      <dgm:t>
        <a:bodyPr/>
        <a:lstStyle/>
        <a:p>
          <a:r>
            <a:rPr lang="es-SV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UTILIZACION DE HERRAMIENTA DIAGNOSTICA DE GMS </a:t>
          </a:r>
          <a:r>
            <a:rPr lang="es-SV" sz="1800" dirty="0" smtClean="0"/>
            <a:t>Elaboración de </a:t>
          </a:r>
          <a:r>
            <a:rPr lang="es-SV" sz="1800" dirty="0" err="1" smtClean="0"/>
            <a:t>TdR</a:t>
          </a:r>
          <a:r>
            <a:rPr lang="es-SV" sz="1800" dirty="0" smtClean="0"/>
            <a:t> para consultoría.</a:t>
          </a:r>
          <a:endParaRPr lang="es-SV" sz="1800" dirty="0"/>
        </a:p>
      </dgm:t>
    </dgm:pt>
    <dgm:pt modelId="{ED5657DC-3F57-498B-A04F-6057068CD293}" type="parTrans" cxnId="{BBA44B0C-416C-47D7-9A08-9E44F59BBE6E}">
      <dgm:prSet/>
      <dgm:spPr/>
      <dgm:t>
        <a:bodyPr/>
        <a:lstStyle/>
        <a:p>
          <a:endParaRPr lang="es-SV" sz="2800"/>
        </a:p>
      </dgm:t>
    </dgm:pt>
    <dgm:pt modelId="{B5CD8BE5-8745-491A-86F8-DC2A02DC4BA4}" type="sibTrans" cxnId="{BBA44B0C-416C-47D7-9A08-9E44F59BBE6E}">
      <dgm:prSet/>
      <dgm:spPr/>
      <dgm:t>
        <a:bodyPr/>
        <a:lstStyle/>
        <a:p>
          <a:endParaRPr lang="es-SV" sz="2800"/>
        </a:p>
      </dgm:t>
    </dgm:pt>
    <dgm:pt modelId="{9CAAD5EF-B1E3-4049-98CF-844C67769CB9}">
      <dgm:prSet phldrT="[Texto]" custT="1"/>
      <dgm:spPr/>
      <dgm:t>
        <a:bodyPr/>
        <a:lstStyle/>
        <a:p>
          <a:r>
            <a:rPr lang="es-SV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PROCESO DE CONTRATACIÓN CONSULTORÍA  </a:t>
          </a:r>
          <a:r>
            <a:rPr lang="es-SV" sz="1800" dirty="0" smtClean="0"/>
            <a:t>para el desarrollo de diagnóstico de capacidades y análisis de riesgo</a:t>
          </a:r>
          <a:endParaRPr lang="es-SV" sz="1800" dirty="0"/>
        </a:p>
      </dgm:t>
    </dgm:pt>
    <dgm:pt modelId="{4FC25D39-97B0-48D6-8265-EB3F81A67DCB}" type="parTrans" cxnId="{39621A14-1172-4FEB-BAA6-46BE3AED0BDE}">
      <dgm:prSet/>
      <dgm:spPr/>
      <dgm:t>
        <a:bodyPr/>
        <a:lstStyle/>
        <a:p>
          <a:endParaRPr lang="es-SV" sz="2800"/>
        </a:p>
      </dgm:t>
    </dgm:pt>
    <dgm:pt modelId="{763D0390-5D2C-4E37-984B-DC9E2F88C721}" type="sibTrans" cxnId="{39621A14-1172-4FEB-BAA6-46BE3AED0BDE}">
      <dgm:prSet/>
      <dgm:spPr/>
      <dgm:t>
        <a:bodyPr/>
        <a:lstStyle/>
        <a:p>
          <a:endParaRPr lang="es-SV" sz="2800"/>
        </a:p>
      </dgm:t>
    </dgm:pt>
    <dgm:pt modelId="{5AD33EA6-9DC3-4913-A7B4-C252ABFDD9BA}">
      <dgm:prSet custT="1"/>
      <dgm:spPr/>
      <dgm:t>
        <a:bodyPr/>
        <a:lstStyle/>
        <a:p>
          <a:r>
            <a:rPr lang="es-SV" sz="1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PRESENTACIÓN DE RESULTADOS </a:t>
          </a:r>
          <a:r>
            <a:rPr lang="es-SV" sz="1800" smtClean="0"/>
            <a:t>a Comité Técnico Evaluador</a:t>
          </a:r>
          <a:endParaRPr lang="es-SV" sz="1800" dirty="0"/>
        </a:p>
      </dgm:t>
    </dgm:pt>
    <dgm:pt modelId="{2A0156A0-7BFD-432B-AF0E-DFF2C934E9A2}" type="parTrans" cxnId="{B168DD7E-BF63-42E2-9747-530BFD26B1AB}">
      <dgm:prSet/>
      <dgm:spPr/>
      <dgm:t>
        <a:bodyPr/>
        <a:lstStyle/>
        <a:p>
          <a:endParaRPr lang="es-SV" sz="2800"/>
        </a:p>
      </dgm:t>
    </dgm:pt>
    <dgm:pt modelId="{D7659CF5-5338-4B88-BEC9-6AEFC6A04170}" type="sibTrans" cxnId="{B168DD7E-BF63-42E2-9747-530BFD26B1AB}">
      <dgm:prSet/>
      <dgm:spPr/>
      <dgm:t>
        <a:bodyPr/>
        <a:lstStyle/>
        <a:p>
          <a:endParaRPr lang="es-SV" sz="2800"/>
        </a:p>
      </dgm:t>
    </dgm:pt>
    <dgm:pt modelId="{EC6C5452-743A-43DE-8BAF-946E1EEE2DC8}">
      <dgm:prSet custT="1"/>
      <dgm:spPr/>
      <dgm:t>
        <a:bodyPr/>
        <a:lstStyle/>
        <a:p>
          <a:r>
            <a:rPr lang="es-SV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EVALUACIÓN FINAL </a:t>
          </a:r>
          <a:r>
            <a:rPr lang="es-SV" sz="1800" dirty="0" smtClean="0"/>
            <a:t>para Selección de Sub Receptores por parte de Comité Técnico Evaluador</a:t>
          </a:r>
          <a:endParaRPr lang="es-SV" sz="1800" dirty="0"/>
        </a:p>
      </dgm:t>
    </dgm:pt>
    <dgm:pt modelId="{485642E9-8A25-4FB1-A8F7-712E3A2484AD}" type="parTrans" cxnId="{EAE0F993-4D81-4C22-A8C0-90E25DAABE7F}">
      <dgm:prSet/>
      <dgm:spPr/>
      <dgm:t>
        <a:bodyPr/>
        <a:lstStyle/>
        <a:p>
          <a:endParaRPr lang="es-SV" sz="2800"/>
        </a:p>
      </dgm:t>
    </dgm:pt>
    <dgm:pt modelId="{4DB2A3BF-1C2D-4B2D-8FAA-82A261F7ABDC}" type="sibTrans" cxnId="{EAE0F993-4D81-4C22-A8C0-90E25DAABE7F}">
      <dgm:prSet/>
      <dgm:spPr/>
      <dgm:t>
        <a:bodyPr/>
        <a:lstStyle/>
        <a:p>
          <a:endParaRPr lang="es-SV" sz="2800"/>
        </a:p>
      </dgm:t>
    </dgm:pt>
    <dgm:pt modelId="{D8DE9588-7F4A-4F1C-A528-547A4A96C333}">
      <dgm:prSet phldrT="[Texto]" custT="1"/>
      <dgm:spPr/>
      <dgm:t>
        <a:bodyPr/>
        <a:lstStyle/>
        <a:p>
          <a:endParaRPr lang="es-SV" sz="1200" dirty="0"/>
        </a:p>
      </dgm:t>
    </dgm:pt>
    <dgm:pt modelId="{57F2E49D-FD3A-4753-B4EE-379F79424915}" type="sibTrans" cxnId="{C75D714E-2028-4114-A446-24A0A38D47DE}">
      <dgm:prSet/>
      <dgm:spPr/>
      <dgm:t>
        <a:bodyPr/>
        <a:lstStyle/>
        <a:p>
          <a:endParaRPr lang="es-SV" sz="2800"/>
        </a:p>
      </dgm:t>
    </dgm:pt>
    <dgm:pt modelId="{97827AD3-EA34-428A-828A-30482BF16A73}" type="parTrans" cxnId="{C75D714E-2028-4114-A446-24A0A38D47DE}">
      <dgm:prSet/>
      <dgm:spPr/>
      <dgm:t>
        <a:bodyPr/>
        <a:lstStyle/>
        <a:p>
          <a:endParaRPr lang="es-SV" sz="2800"/>
        </a:p>
      </dgm:t>
    </dgm:pt>
    <dgm:pt modelId="{E96FD853-1F9C-457E-8F09-69C8E461C2D5}" type="pres">
      <dgm:prSet presAssocID="{2A6E46F4-71A6-4DED-9E0E-A2773FE8118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CA31A3D3-357A-4816-A743-70BB7C53631A}" type="pres">
      <dgm:prSet presAssocID="{2CB6E991-2A36-4B22-B2DB-63914196BD7D}" presName="node" presStyleLbl="node1" presStyleIdx="0" presStyleCnt="4" custScaleX="123680" custScaleY="10221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E09A67F-B0F5-4D68-9152-0C41C6D8625F}" type="pres">
      <dgm:prSet presAssocID="{B5CD8BE5-8745-491A-86F8-DC2A02DC4BA4}" presName="sibTrans" presStyleLbl="sibTrans2D1" presStyleIdx="0" presStyleCnt="3"/>
      <dgm:spPr/>
      <dgm:t>
        <a:bodyPr/>
        <a:lstStyle/>
        <a:p>
          <a:endParaRPr lang="es-SV"/>
        </a:p>
      </dgm:t>
    </dgm:pt>
    <dgm:pt modelId="{E0866415-38AA-4C02-86BD-81EB0F1F6051}" type="pres">
      <dgm:prSet presAssocID="{B5CD8BE5-8745-491A-86F8-DC2A02DC4BA4}" presName="connectorText" presStyleLbl="sibTrans2D1" presStyleIdx="0" presStyleCnt="3"/>
      <dgm:spPr/>
      <dgm:t>
        <a:bodyPr/>
        <a:lstStyle/>
        <a:p>
          <a:endParaRPr lang="es-SV"/>
        </a:p>
      </dgm:t>
    </dgm:pt>
    <dgm:pt modelId="{5F9E952D-2410-41E9-A5D6-50B69919F35A}" type="pres">
      <dgm:prSet presAssocID="{9CAAD5EF-B1E3-4049-98CF-844C67769CB9}" presName="node" presStyleLbl="node1" presStyleIdx="1" presStyleCnt="4" custScaleX="118287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0BBE5B0-5698-4C1D-B084-B2D0225B2B74}" type="pres">
      <dgm:prSet presAssocID="{763D0390-5D2C-4E37-984B-DC9E2F88C721}" presName="sibTrans" presStyleLbl="sibTrans2D1" presStyleIdx="1" presStyleCnt="3"/>
      <dgm:spPr/>
      <dgm:t>
        <a:bodyPr/>
        <a:lstStyle/>
        <a:p>
          <a:endParaRPr lang="es-SV"/>
        </a:p>
      </dgm:t>
    </dgm:pt>
    <dgm:pt modelId="{0AFD1330-8E56-4FA9-A4BA-4B70693058A9}" type="pres">
      <dgm:prSet presAssocID="{763D0390-5D2C-4E37-984B-DC9E2F88C721}" presName="connectorText" presStyleLbl="sibTrans2D1" presStyleIdx="1" presStyleCnt="3"/>
      <dgm:spPr/>
      <dgm:t>
        <a:bodyPr/>
        <a:lstStyle/>
        <a:p>
          <a:endParaRPr lang="es-SV"/>
        </a:p>
      </dgm:t>
    </dgm:pt>
    <dgm:pt modelId="{BF746DD5-0B77-49D2-9A2D-813D31F9FB6E}" type="pres">
      <dgm:prSet presAssocID="{5AD33EA6-9DC3-4913-A7B4-C252ABFDD9BA}" presName="node" presStyleLbl="node1" presStyleIdx="2" presStyleCnt="4" custScaleX="117787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91FE18C-3966-4064-AE5F-4B4B300BFA2C}" type="pres">
      <dgm:prSet presAssocID="{D7659CF5-5338-4B88-BEC9-6AEFC6A04170}" presName="sibTrans" presStyleLbl="sibTrans2D1" presStyleIdx="2" presStyleCnt="3"/>
      <dgm:spPr/>
      <dgm:t>
        <a:bodyPr/>
        <a:lstStyle/>
        <a:p>
          <a:endParaRPr lang="es-SV"/>
        </a:p>
      </dgm:t>
    </dgm:pt>
    <dgm:pt modelId="{5A767E00-5621-4585-A825-D119F5810482}" type="pres">
      <dgm:prSet presAssocID="{D7659CF5-5338-4B88-BEC9-6AEFC6A04170}" presName="connectorText" presStyleLbl="sibTrans2D1" presStyleIdx="2" presStyleCnt="3"/>
      <dgm:spPr/>
      <dgm:t>
        <a:bodyPr/>
        <a:lstStyle/>
        <a:p>
          <a:endParaRPr lang="es-SV"/>
        </a:p>
      </dgm:t>
    </dgm:pt>
    <dgm:pt modelId="{97F7A03A-1E1C-49F3-9693-0F469B075BE2}" type="pres">
      <dgm:prSet presAssocID="{EC6C5452-743A-43DE-8BAF-946E1EEE2DC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EECD0036-236A-45FB-AB01-CCAEDBAFC54B}" type="presOf" srcId="{2CB6E991-2A36-4B22-B2DB-63914196BD7D}" destId="{CA31A3D3-357A-4816-A743-70BB7C53631A}" srcOrd="0" destOrd="0" presId="urn:microsoft.com/office/officeart/2005/8/layout/process1"/>
    <dgm:cxn modelId="{1F7B4442-5979-4E59-8F3A-B6DFC7B44CAB}" type="presOf" srcId="{D8DE9588-7F4A-4F1C-A528-547A4A96C333}" destId="{BF746DD5-0B77-49D2-9A2D-813D31F9FB6E}" srcOrd="0" destOrd="1" presId="urn:microsoft.com/office/officeart/2005/8/layout/process1"/>
    <dgm:cxn modelId="{3A9207F0-95AD-4A5C-B696-C50A73EECB1B}" type="presOf" srcId="{EC6C5452-743A-43DE-8BAF-946E1EEE2DC8}" destId="{97F7A03A-1E1C-49F3-9693-0F469B075BE2}" srcOrd="0" destOrd="0" presId="urn:microsoft.com/office/officeart/2005/8/layout/process1"/>
    <dgm:cxn modelId="{6A91B74F-4223-4CCA-98A0-5805B7309498}" type="presOf" srcId="{5AD33EA6-9DC3-4913-A7B4-C252ABFDD9BA}" destId="{BF746DD5-0B77-49D2-9A2D-813D31F9FB6E}" srcOrd="0" destOrd="0" presId="urn:microsoft.com/office/officeart/2005/8/layout/process1"/>
    <dgm:cxn modelId="{41A2B1E7-7F88-4106-BCB7-EDAF43DC6997}" type="presOf" srcId="{B5CD8BE5-8745-491A-86F8-DC2A02DC4BA4}" destId="{AE09A67F-B0F5-4D68-9152-0C41C6D8625F}" srcOrd="0" destOrd="0" presId="urn:microsoft.com/office/officeart/2005/8/layout/process1"/>
    <dgm:cxn modelId="{EAE0F993-4D81-4C22-A8C0-90E25DAABE7F}" srcId="{2A6E46F4-71A6-4DED-9E0E-A2773FE81187}" destId="{EC6C5452-743A-43DE-8BAF-946E1EEE2DC8}" srcOrd="3" destOrd="0" parTransId="{485642E9-8A25-4FB1-A8F7-712E3A2484AD}" sibTransId="{4DB2A3BF-1C2D-4B2D-8FAA-82A261F7ABDC}"/>
    <dgm:cxn modelId="{C75D714E-2028-4114-A446-24A0A38D47DE}" srcId="{5AD33EA6-9DC3-4913-A7B4-C252ABFDD9BA}" destId="{D8DE9588-7F4A-4F1C-A528-547A4A96C333}" srcOrd="0" destOrd="0" parTransId="{97827AD3-EA34-428A-828A-30482BF16A73}" sibTransId="{57F2E49D-FD3A-4753-B4EE-379F79424915}"/>
    <dgm:cxn modelId="{BBA44B0C-416C-47D7-9A08-9E44F59BBE6E}" srcId="{2A6E46F4-71A6-4DED-9E0E-A2773FE81187}" destId="{2CB6E991-2A36-4B22-B2DB-63914196BD7D}" srcOrd="0" destOrd="0" parTransId="{ED5657DC-3F57-498B-A04F-6057068CD293}" sibTransId="{B5CD8BE5-8745-491A-86F8-DC2A02DC4BA4}"/>
    <dgm:cxn modelId="{AEAD15C7-7983-470D-BB76-22F8976CFE3C}" type="presOf" srcId="{763D0390-5D2C-4E37-984B-DC9E2F88C721}" destId="{0AFD1330-8E56-4FA9-A4BA-4B70693058A9}" srcOrd="1" destOrd="0" presId="urn:microsoft.com/office/officeart/2005/8/layout/process1"/>
    <dgm:cxn modelId="{C2EBEA15-1E23-4D2A-BC2F-47E0AE9AE8BD}" type="presOf" srcId="{763D0390-5D2C-4E37-984B-DC9E2F88C721}" destId="{B0BBE5B0-5698-4C1D-B084-B2D0225B2B74}" srcOrd="0" destOrd="0" presId="urn:microsoft.com/office/officeart/2005/8/layout/process1"/>
    <dgm:cxn modelId="{B168DD7E-BF63-42E2-9747-530BFD26B1AB}" srcId="{2A6E46F4-71A6-4DED-9E0E-A2773FE81187}" destId="{5AD33EA6-9DC3-4913-A7B4-C252ABFDD9BA}" srcOrd="2" destOrd="0" parTransId="{2A0156A0-7BFD-432B-AF0E-DFF2C934E9A2}" sibTransId="{D7659CF5-5338-4B88-BEC9-6AEFC6A04170}"/>
    <dgm:cxn modelId="{E8D1F2C1-5D7A-49DD-8D7C-3E1E29A71FE2}" type="presOf" srcId="{D7659CF5-5338-4B88-BEC9-6AEFC6A04170}" destId="{5A767E00-5621-4585-A825-D119F5810482}" srcOrd="1" destOrd="0" presId="urn:microsoft.com/office/officeart/2005/8/layout/process1"/>
    <dgm:cxn modelId="{39621A14-1172-4FEB-BAA6-46BE3AED0BDE}" srcId="{2A6E46F4-71A6-4DED-9E0E-A2773FE81187}" destId="{9CAAD5EF-B1E3-4049-98CF-844C67769CB9}" srcOrd="1" destOrd="0" parTransId="{4FC25D39-97B0-48D6-8265-EB3F81A67DCB}" sibTransId="{763D0390-5D2C-4E37-984B-DC9E2F88C721}"/>
    <dgm:cxn modelId="{6308591B-F637-455A-A863-0B3EC618CC6E}" type="presOf" srcId="{B5CD8BE5-8745-491A-86F8-DC2A02DC4BA4}" destId="{E0866415-38AA-4C02-86BD-81EB0F1F6051}" srcOrd="1" destOrd="0" presId="urn:microsoft.com/office/officeart/2005/8/layout/process1"/>
    <dgm:cxn modelId="{C6DCB242-D886-499C-B662-5CDCD619CC49}" type="presOf" srcId="{D7659CF5-5338-4B88-BEC9-6AEFC6A04170}" destId="{991FE18C-3966-4064-AE5F-4B4B300BFA2C}" srcOrd="0" destOrd="0" presId="urn:microsoft.com/office/officeart/2005/8/layout/process1"/>
    <dgm:cxn modelId="{DF991E99-3285-4104-9A32-F9476FC23A20}" type="presOf" srcId="{9CAAD5EF-B1E3-4049-98CF-844C67769CB9}" destId="{5F9E952D-2410-41E9-A5D6-50B69919F35A}" srcOrd="0" destOrd="0" presId="urn:microsoft.com/office/officeart/2005/8/layout/process1"/>
    <dgm:cxn modelId="{318EF287-9616-4831-8B6B-E158D4C25D6E}" type="presOf" srcId="{2A6E46F4-71A6-4DED-9E0E-A2773FE81187}" destId="{E96FD853-1F9C-457E-8F09-69C8E461C2D5}" srcOrd="0" destOrd="0" presId="urn:microsoft.com/office/officeart/2005/8/layout/process1"/>
    <dgm:cxn modelId="{AE429F68-0F64-4680-9030-6C8CAA511346}" type="presParOf" srcId="{E96FD853-1F9C-457E-8F09-69C8E461C2D5}" destId="{CA31A3D3-357A-4816-A743-70BB7C53631A}" srcOrd="0" destOrd="0" presId="urn:microsoft.com/office/officeart/2005/8/layout/process1"/>
    <dgm:cxn modelId="{62E299B1-EBC9-4524-96F6-10AEE7B6D1C8}" type="presParOf" srcId="{E96FD853-1F9C-457E-8F09-69C8E461C2D5}" destId="{AE09A67F-B0F5-4D68-9152-0C41C6D8625F}" srcOrd="1" destOrd="0" presId="urn:microsoft.com/office/officeart/2005/8/layout/process1"/>
    <dgm:cxn modelId="{3DACBFEE-3107-4CE5-88B4-30099EE52C06}" type="presParOf" srcId="{AE09A67F-B0F5-4D68-9152-0C41C6D8625F}" destId="{E0866415-38AA-4C02-86BD-81EB0F1F6051}" srcOrd="0" destOrd="0" presId="urn:microsoft.com/office/officeart/2005/8/layout/process1"/>
    <dgm:cxn modelId="{CA63B3D2-2C5A-44C5-9BC4-AEA39A74AB24}" type="presParOf" srcId="{E96FD853-1F9C-457E-8F09-69C8E461C2D5}" destId="{5F9E952D-2410-41E9-A5D6-50B69919F35A}" srcOrd="2" destOrd="0" presId="urn:microsoft.com/office/officeart/2005/8/layout/process1"/>
    <dgm:cxn modelId="{B47B22DE-5249-4D2F-AD50-FAB5BDAE90AA}" type="presParOf" srcId="{E96FD853-1F9C-457E-8F09-69C8E461C2D5}" destId="{B0BBE5B0-5698-4C1D-B084-B2D0225B2B74}" srcOrd="3" destOrd="0" presId="urn:microsoft.com/office/officeart/2005/8/layout/process1"/>
    <dgm:cxn modelId="{66C7E28A-19A5-45FD-87E2-65BFF03DC83C}" type="presParOf" srcId="{B0BBE5B0-5698-4C1D-B084-B2D0225B2B74}" destId="{0AFD1330-8E56-4FA9-A4BA-4B70693058A9}" srcOrd="0" destOrd="0" presId="urn:microsoft.com/office/officeart/2005/8/layout/process1"/>
    <dgm:cxn modelId="{73506F58-FF33-40A8-B10C-B6E46200F603}" type="presParOf" srcId="{E96FD853-1F9C-457E-8F09-69C8E461C2D5}" destId="{BF746DD5-0B77-49D2-9A2D-813D31F9FB6E}" srcOrd="4" destOrd="0" presId="urn:microsoft.com/office/officeart/2005/8/layout/process1"/>
    <dgm:cxn modelId="{8E51CEAE-8B56-4012-8DE2-8BFCB3C5022D}" type="presParOf" srcId="{E96FD853-1F9C-457E-8F09-69C8E461C2D5}" destId="{991FE18C-3966-4064-AE5F-4B4B300BFA2C}" srcOrd="5" destOrd="0" presId="urn:microsoft.com/office/officeart/2005/8/layout/process1"/>
    <dgm:cxn modelId="{F283A9B2-BD03-4923-931F-C9E24E6B0B27}" type="presParOf" srcId="{991FE18C-3966-4064-AE5F-4B4B300BFA2C}" destId="{5A767E00-5621-4585-A825-D119F5810482}" srcOrd="0" destOrd="0" presId="urn:microsoft.com/office/officeart/2005/8/layout/process1"/>
    <dgm:cxn modelId="{59BBCE62-4919-4E06-9980-1ED744661B51}" type="presParOf" srcId="{E96FD853-1F9C-457E-8F09-69C8E461C2D5}" destId="{97F7A03A-1E1C-49F3-9693-0F469B075BE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633235-CA02-4516-8364-18338E5F3D1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D82922CB-6FAF-40A5-8D2F-30CCFFB2275B}">
      <dgm:prSet phldrT="[Texto]"/>
      <dgm:spPr/>
      <dgm:t>
        <a:bodyPr/>
        <a:lstStyle/>
        <a:p>
          <a:r>
            <a:rPr lang="es-SV" dirty="0" smtClean="0"/>
            <a:t>Administración y Finanzas</a:t>
          </a:r>
          <a:endParaRPr lang="es-SV" dirty="0"/>
        </a:p>
      </dgm:t>
    </dgm:pt>
    <dgm:pt modelId="{94A3CD19-9CAE-46B5-B5F4-626077AFD3A9}" type="parTrans" cxnId="{E2069FC5-E765-4576-B59D-08F0EB77C842}">
      <dgm:prSet/>
      <dgm:spPr/>
      <dgm:t>
        <a:bodyPr/>
        <a:lstStyle/>
        <a:p>
          <a:endParaRPr lang="es-SV"/>
        </a:p>
      </dgm:t>
    </dgm:pt>
    <dgm:pt modelId="{FFD1136C-0A3B-4312-AE3A-A1455100B2B8}" type="sibTrans" cxnId="{E2069FC5-E765-4576-B59D-08F0EB77C842}">
      <dgm:prSet/>
      <dgm:spPr/>
      <dgm:t>
        <a:bodyPr/>
        <a:lstStyle/>
        <a:p>
          <a:endParaRPr lang="es-SV"/>
        </a:p>
      </dgm:t>
    </dgm:pt>
    <dgm:pt modelId="{0C10ED8F-10F5-4FED-B946-C2C521044F39}">
      <dgm:prSet phldrT="[Texto]"/>
      <dgm:spPr/>
      <dgm:t>
        <a:bodyPr/>
        <a:lstStyle/>
        <a:p>
          <a:r>
            <a:rPr lang="es-SV" dirty="0" smtClean="0"/>
            <a:t>Monitoreo y Evaluación</a:t>
          </a:r>
          <a:endParaRPr lang="es-SV" dirty="0"/>
        </a:p>
      </dgm:t>
    </dgm:pt>
    <dgm:pt modelId="{16EF04BE-ADD5-4459-A8ED-F222485C413F}" type="parTrans" cxnId="{BA0C7CA1-0764-4451-A534-B95C23A389EE}">
      <dgm:prSet/>
      <dgm:spPr/>
      <dgm:t>
        <a:bodyPr/>
        <a:lstStyle/>
        <a:p>
          <a:endParaRPr lang="es-SV"/>
        </a:p>
      </dgm:t>
    </dgm:pt>
    <dgm:pt modelId="{1B40AF71-8CCA-46BB-98F9-6A402D6548CF}" type="sibTrans" cxnId="{BA0C7CA1-0764-4451-A534-B95C23A389EE}">
      <dgm:prSet/>
      <dgm:spPr/>
      <dgm:t>
        <a:bodyPr/>
        <a:lstStyle/>
        <a:p>
          <a:endParaRPr lang="es-SV"/>
        </a:p>
      </dgm:t>
    </dgm:pt>
    <dgm:pt modelId="{58EBC4CE-A16F-498F-ABD6-383449889689}">
      <dgm:prSet phldrT="[Texto]"/>
      <dgm:spPr/>
      <dgm:t>
        <a:bodyPr/>
        <a:lstStyle/>
        <a:p>
          <a:r>
            <a:rPr lang="es-SV" dirty="0" smtClean="0"/>
            <a:t>Gestión del Programa</a:t>
          </a:r>
          <a:endParaRPr lang="es-SV" dirty="0"/>
        </a:p>
      </dgm:t>
    </dgm:pt>
    <dgm:pt modelId="{62FFA3B3-6E16-46D6-AD7D-88C34E208937}" type="parTrans" cxnId="{18CAC7A1-9927-4E60-8E7D-6FB091FC8D53}">
      <dgm:prSet/>
      <dgm:spPr/>
      <dgm:t>
        <a:bodyPr/>
        <a:lstStyle/>
        <a:p>
          <a:endParaRPr lang="es-SV"/>
        </a:p>
      </dgm:t>
    </dgm:pt>
    <dgm:pt modelId="{47A22F7C-0B94-41BD-A9B6-F3D2542BAE94}" type="sibTrans" cxnId="{18CAC7A1-9927-4E60-8E7D-6FB091FC8D53}">
      <dgm:prSet/>
      <dgm:spPr/>
      <dgm:t>
        <a:bodyPr/>
        <a:lstStyle/>
        <a:p>
          <a:endParaRPr lang="es-SV"/>
        </a:p>
      </dgm:t>
    </dgm:pt>
    <dgm:pt modelId="{CFEFA73B-F12B-449F-B7FD-0163F282F518}">
      <dgm:prSet/>
      <dgm:spPr/>
      <dgm:t>
        <a:bodyPr/>
        <a:lstStyle/>
        <a:p>
          <a:r>
            <a:rPr lang="es-SV" dirty="0" smtClean="0"/>
            <a:t>Organización de la gestión financiera</a:t>
          </a:r>
          <a:endParaRPr lang="es-SV" dirty="0"/>
        </a:p>
      </dgm:t>
    </dgm:pt>
    <dgm:pt modelId="{4C90DF8E-E606-4A59-81CF-C9E9E72C88BF}" type="parTrans" cxnId="{BE740482-16A3-499C-AAD7-CD5D727DD8E1}">
      <dgm:prSet/>
      <dgm:spPr/>
      <dgm:t>
        <a:bodyPr/>
        <a:lstStyle/>
        <a:p>
          <a:endParaRPr lang="es-SV"/>
        </a:p>
      </dgm:t>
    </dgm:pt>
    <dgm:pt modelId="{3903D68B-67C5-4D10-860B-9E878D613455}" type="sibTrans" cxnId="{BE740482-16A3-499C-AAD7-CD5D727DD8E1}">
      <dgm:prSet/>
      <dgm:spPr/>
      <dgm:t>
        <a:bodyPr/>
        <a:lstStyle/>
        <a:p>
          <a:endParaRPr lang="es-SV"/>
        </a:p>
      </dgm:t>
    </dgm:pt>
    <dgm:pt modelId="{47F1C406-D0A2-415E-BB77-7035CCAB061D}">
      <dgm:prSet/>
      <dgm:spPr/>
      <dgm:t>
        <a:bodyPr/>
        <a:lstStyle/>
        <a:p>
          <a:r>
            <a:rPr lang="es-SV" dirty="0" smtClean="0"/>
            <a:t>Sistema de presupuesto</a:t>
          </a:r>
          <a:endParaRPr lang="es-SV" dirty="0"/>
        </a:p>
      </dgm:t>
    </dgm:pt>
    <dgm:pt modelId="{54ECE9F9-BBF0-463C-827A-DAA180DD5077}" type="parTrans" cxnId="{51EEB866-3948-4777-B9B0-82B87C69C22C}">
      <dgm:prSet/>
      <dgm:spPr/>
      <dgm:t>
        <a:bodyPr/>
        <a:lstStyle/>
        <a:p>
          <a:endParaRPr lang="es-SV"/>
        </a:p>
      </dgm:t>
    </dgm:pt>
    <dgm:pt modelId="{3D211715-3959-46CA-8805-0C43651AC0CC}" type="sibTrans" cxnId="{51EEB866-3948-4777-B9B0-82B87C69C22C}">
      <dgm:prSet/>
      <dgm:spPr/>
      <dgm:t>
        <a:bodyPr/>
        <a:lstStyle/>
        <a:p>
          <a:endParaRPr lang="es-SV"/>
        </a:p>
      </dgm:t>
    </dgm:pt>
    <dgm:pt modelId="{518389B7-8207-4285-A79E-A6D580ED41EB}">
      <dgm:prSet/>
      <dgm:spPr/>
      <dgm:t>
        <a:bodyPr/>
        <a:lstStyle/>
        <a:p>
          <a:r>
            <a:rPr lang="es-SV" dirty="0" smtClean="0"/>
            <a:t>Sistema de contabilidad</a:t>
          </a:r>
          <a:endParaRPr lang="es-SV" dirty="0"/>
        </a:p>
      </dgm:t>
    </dgm:pt>
    <dgm:pt modelId="{D7BF58ED-6862-4335-8B71-94949D459212}" type="parTrans" cxnId="{CEF4DFE1-9029-43C1-90C9-5EDC90BCF155}">
      <dgm:prSet/>
      <dgm:spPr/>
      <dgm:t>
        <a:bodyPr/>
        <a:lstStyle/>
        <a:p>
          <a:endParaRPr lang="es-SV"/>
        </a:p>
      </dgm:t>
    </dgm:pt>
    <dgm:pt modelId="{7F018213-9659-4D67-B29F-3E65B5FC6C5D}" type="sibTrans" cxnId="{CEF4DFE1-9029-43C1-90C9-5EDC90BCF155}">
      <dgm:prSet/>
      <dgm:spPr/>
      <dgm:t>
        <a:bodyPr/>
        <a:lstStyle/>
        <a:p>
          <a:endParaRPr lang="es-SV"/>
        </a:p>
      </dgm:t>
    </dgm:pt>
    <dgm:pt modelId="{0EB91050-1ECA-44AB-B498-BF702AF4406E}">
      <dgm:prSet/>
      <dgm:spPr/>
      <dgm:t>
        <a:bodyPr/>
        <a:lstStyle/>
        <a:p>
          <a:r>
            <a:rPr lang="es-SV" dirty="0" smtClean="0"/>
            <a:t>Sistema de tesorería</a:t>
          </a:r>
          <a:endParaRPr lang="es-SV" dirty="0"/>
        </a:p>
      </dgm:t>
    </dgm:pt>
    <dgm:pt modelId="{004FE305-1704-4710-8086-BB9A12A29CA4}" type="parTrans" cxnId="{3E98BEC3-8A29-4E22-8C6C-CFA499993EC0}">
      <dgm:prSet/>
      <dgm:spPr/>
      <dgm:t>
        <a:bodyPr/>
        <a:lstStyle/>
        <a:p>
          <a:endParaRPr lang="es-SV"/>
        </a:p>
      </dgm:t>
    </dgm:pt>
    <dgm:pt modelId="{EB15182E-EE9F-4D4E-A661-7267FDCFD96A}" type="sibTrans" cxnId="{3E98BEC3-8A29-4E22-8C6C-CFA499993EC0}">
      <dgm:prSet/>
      <dgm:spPr/>
      <dgm:t>
        <a:bodyPr/>
        <a:lstStyle/>
        <a:p>
          <a:endParaRPr lang="es-SV"/>
        </a:p>
      </dgm:t>
    </dgm:pt>
    <dgm:pt modelId="{17815DC8-5202-4D52-A14A-48F6241E0845}">
      <dgm:prSet/>
      <dgm:spPr/>
      <dgm:t>
        <a:bodyPr/>
        <a:lstStyle/>
        <a:p>
          <a:r>
            <a:rPr lang="es-SV" dirty="0" smtClean="0"/>
            <a:t>Sistema de Adquisiciones</a:t>
          </a:r>
          <a:endParaRPr lang="es-SV" dirty="0"/>
        </a:p>
      </dgm:t>
    </dgm:pt>
    <dgm:pt modelId="{54432901-DC3B-4974-9314-39E77D981618}" type="parTrans" cxnId="{3478DB56-A0A3-4ED3-B52E-CEDAA2C2560A}">
      <dgm:prSet/>
      <dgm:spPr/>
      <dgm:t>
        <a:bodyPr/>
        <a:lstStyle/>
        <a:p>
          <a:endParaRPr lang="es-SV"/>
        </a:p>
      </dgm:t>
    </dgm:pt>
    <dgm:pt modelId="{C53A705C-2923-4DBF-A76B-A243F2FA1FAA}" type="sibTrans" cxnId="{3478DB56-A0A3-4ED3-B52E-CEDAA2C2560A}">
      <dgm:prSet/>
      <dgm:spPr/>
      <dgm:t>
        <a:bodyPr/>
        <a:lstStyle/>
        <a:p>
          <a:endParaRPr lang="es-SV"/>
        </a:p>
      </dgm:t>
    </dgm:pt>
    <dgm:pt modelId="{417914AB-C630-4573-9EC6-AFA9EF3CFEE7}">
      <dgm:prSet/>
      <dgm:spPr/>
      <dgm:t>
        <a:bodyPr/>
        <a:lstStyle/>
        <a:p>
          <a:r>
            <a:rPr lang="es-SV" dirty="0" smtClean="0"/>
            <a:t>Sistema de Activos Fijos</a:t>
          </a:r>
          <a:endParaRPr lang="es-SV" dirty="0"/>
        </a:p>
      </dgm:t>
    </dgm:pt>
    <dgm:pt modelId="{387636F3-914D-46BD-83B6-A3838216D9E1}" type="parTrans" cxnId="{4A8780F4-C782-44C1-A20D-91A1CA48E5FF}">
      <dgm:prSet/>
      <dgm:spPr/>
      <dgm:t>
        <a:bodyPr/>
        <a:lstStyle/>
        <a:p>
          <a:endParaRPr lang="es-SV"/>
        </a:p>
      </dgm:t>
    </dgm:pt>
    <dgm:pt modelId="{85173C20-8170-4AF1-B9F3-C7191695500C}" type="sibTrans" cxnId="{4A8780F4-C782-44C1-A20D-91A1CA48E5FF}">
      <dgm:prSet/>
      <dgm:spPr/>
      <dgm:t>
        <a:bodyPr/>
        <a:lstStyle/>
        <a:p>
          <a:endParaRPr lang="es-SV"/>
        </a:p>
      </dgm:t>
    </dgm:pt>
    <dgm:pt modelId="{835FA731-21FF-4F43-83F8-D48401B0D376}">
      <dgm:prSet/>
      <dgm:spPr/>
      <dgm:t>
        <a:bodyPr/>
        <a:lstStyle/>
        <a:p>
          <a:r>
            <a:rPr lang="es-SV" dirty="0" smtClean="0"/>
            <a:t>Auditoría Externa</a:t>
          </a:r>
          <a:endParaRPr lang="es-SV" dirty="0"/>
        </a:p>
      </dgm:t>
    </dgm:pt>
    <dgm:pt modelId="{8DA3C746-2055-40F8-B7FF-BDB2C6CA9684}" type="parTrans" cxnId="{20504A93-AE71-4231-9555-9085393A91E7}">
      <dgm:prSet/>
      <dgm:spPr/>
      <dgm:t>
        <a:bodyPr/>
        <a:lstStyle/>
        <a:p>
          <a:endParaRPr lang="es-SV"/>
        </a:p>
      </dgm:t>
    </dgm:pt>
    <dgm:pt modelId="{74BC60E2-8704-42BE-80CE-9123985F944A}" type="sibTrans" cxnId="{20504A93-AE71-4231-9555-9085393A91E7}">
      <dgm:prSet/>
      <dgm:spPr/>
      <dgm:t>
        <a:bodyPr/>
        <a:lstStyle/>
        <a:p>
          <a:endParaRPr lang="es-SV"/>
        </a:p>
      </dgm:t>
    </dgm:pt>
    <dgm:pt modelId="{EBCBAF76-3BAD-4FE9-B1B7-C85C215A84A8}">
      <dgm:prSet/>
      <dgm:spPr/>
      <dgm:t>
        <a:bodyPr/>
        <a:lstStyle/>
        <a:p>
          <a:r>
            <a:rPr lang="es-ES" dirty="0" smtClean="0"/>
            <a:t>Capacidad de Gestión de Información</a:t>
          </a:r>
          <a:endParaRPr lang="es-SV" dirty="0"/>
        </a:p>
      </dgm:t>
    </dgm:pt>
    <dgm:pt modelId="{76C549CB-E62F-4366-BD44-DB48279026E0}" type="parTrans" cxnId="{5061EBE2-87FC-4D2B-8C66-A589B8288259}">
      <dgm:prSet/>
      <dgm:spPr/>
      <dgm:t>
        <a:bodyPr/>
        <a:lstStyle/>
        <a:p>
          <a:endParaRPr lang="es-SV"/>
        </a:p>
      </dgm:t>
    </dgm:pt>
    <dgm:pt modelId="{ACBEDD37-43E8-4E3E-B632-24914793D514}" type="sibTrans" cxnId="{5061EBE2-87FC-4D2B-8C66-A589B8288259}">
      <dgm:prSet/>
      <dgm:spPr/>
      <dgm:t>
        <a:bodyPr/>
        <a:lstStyle/>
        <a:p>
          <a:endParaRPr lang="es-SV"/>
        </a:p>
      </dgm:t>
    </dgm:pt>
    <dgm:pt modelId="{DDDD3B92-D852-43E2-B2A1-C43C494292F1}">
      <dgm:prSet/>
      <dgm:spPr/>
      <dgm:t>
        <a:bodyPr/>
        <a:lstStyle/>
        <a:p>
          <a:r>
            <a:rPr lang="es-ES" dirty="0" smtClean="0"/>
            <a:t>Sistema de Gestión de Información</a:t>
          </a:r>
          <a:endParaRPr lang="es-SV" dirty="0"/>
        </a:p>
      </dgm:t>
    </dgm:pt>
    <dgm:pt modelId="{9AAEF7AD-76FF-4AE0-B576-15DAD0D33308}" type="parTrans" cxnId="{5F0A9C88-5670-48BA-8974-71DBA56286C2}">
      <dgm:prSet/>
      <dgm:spPr/>
      <dgm:t>
        <a:bodyPr/>
        <a:lstStyle/>
        <a:p>
          <a:endParaRPr lang="es-SV"/>
        </a:p>
      </dgm:t>
    </dgm:pt>
    <dgm:pt modelId="{61F84583-60DC-4951-B968-AE3CE2708760}" type="sibTrans" cxnId="{5F0A9C88-5670-48BA-8974-71DBA56286C2}">
      <dgm:prSet/>
      <dgm:spPr/>
      <dgm:t>
        <a:bodyPr/>
        <a:lstStyle/>
        <a:p>
          <a:endParaRPr lang="es-SV"/>
        </a:p>
      </dgm:t>
    </dgm:pt>
    <dgm:pt modelId="{185359DC-734F-49F8-95A7-259E9E887630}">
      <dgm:prSet/>
      <dgm:spPr/>
      <dgm:t>
        <a:bodyPr/>
        <a:lstStyle/>
        <a:p>
          <a:r>
            <a:rPr lang="es-ES" dirty="0" smtClean="0"/>
            <a:t>Capacidad de Gestión Organizativa</a:t>
          </a:r>
          <a:endParaRPr lang="es-SV" dirty="0"/>
        </a:p>
      </dgm:t>
    </dgm:pt>
    <dgm:pt modelId="{1D999822-247E-47AA-8185-22EC651E0C98}" type="parTrans" cxnId="{CB07E03B-35C9-4CAF-82E5-0E5D3F261A39}">
      <dgm:prSet/>
      <dgm:spPr/>
      <dgm:t>
        <a:bodyPr/>
        <a:lstStyle/>
        <a:p>
          <a:endParaRPr lang="es-SV"/>
        </a:p>
      </dgm:t>
    </dgm:pt>
    <dgm:pt modelId="{739BF1AC-FE3C-4EE0-84F1-94F91C95161F}" type="sibTrans" cxnId="{CB07E03B-35C9-4CAF-82E5-0E5D3F261A39}">
      <dgm:prSet/>
      <dgm:spPr/>
      <dgm:t>
        <a:bodyPr/>
        <a:lstStyle/>
        <a:p>
          <a:endParaRPr lang="es-SV"/>
        </a:p>
      </dgm:t>
    </dgm:pt>
    <dgm:pt modelId="{6664046A-4075-4CCE-BB8C-DF393452D45E}" type="pres">
      <dgm:prSet presAssocID="{CC633235-CA02-4516-8364-18338E5F3D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B2CBB233-D788-4CF8-9ABF-2883092F50BF}" type="pres">
      <dgm:prSet presAssocID="{D82922CB-6FAF-40A5-8D2F-30CCFFB2275B}" presName="parentLin" presStyleCnt="0"/>
      <dgm:spPr/>
    </dgm:pt>
    <dgm:pt modelId="{94691F8B-BB48-4CFD-B94B-AF12A89DD4B7}" type="pres">
      <dgm:prSet presAssocID="{D82922CB-6FAF-40A5-8D2F-30CCFFB2275B}" presName="parentLeftMargin" presStyleLbl="node1" presStyleIdx="0" presStyleCnt="3"/>
      <dgm:spPr/>
      <dgm:t>
        <a:bodyPr/>
        <a:lstStyle/>
        <a:p>
          <a:endParaRPr lang="es-SV"/>
        </a:p>
      </dgm:t>
    </dgm:pt>
    <dgm:pt modelId="{3696D6EC-ABAC-456F-8FAB-EBC9BB867823}" type="pres">
      <dgm:prSet presAssocID="{D82922CB-6FAF-40A5-8D2F-30CCFFB2275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5CAFC8B-83BA-4CA7-BF37-CBB134B7C312}" type="pres">
      <dgm:prSet presAssocID="{D82922CB-6FAF-40A5-8D2F-30CCFFB2275B}" presName="negativeSpace" presStyleCnt="0"/>
      <dgm:spPr/>
    </dgm:pt>
    <dgm:pt modelId="{A8C4CE03-AE6D-4B7F-887A-1AAD292ECFFD}" type="pres">
      <dgm:prSet presAssocID="{D82922CB-6FAF-40A5-8D2F-30CCFFB2275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140C0B4-1636-42B6-A958-BC4F2FFBB092}" type="pres">
      <dgm:prSet presAssocID="{FFD1136C-0A3B-4312-AE3A-A1455100B2B8}" presName="spaceBetweenRectangles" presStyleCnt="0"/>
      <dgm:spPr/>
    </dgm:pt>
    <dgm:pt modelId="{8EC7FCA0-921A-4AA7-8B3C-B2C51524DA08}" type="pres">
      <dgm:prSet presAssocID="{0C10ED8F-10F5-4FED-B946-C2C521044F39}" presName="parentLin" presStyleCnt="0"/>
      <dgm:spPr/>
    </dgm:pt>
    <dgm:pt modelId="{03ED6ACF-E1C2-4D58-A916-59EF429D9490}" type="pres">
      <dgm:prSet presAssocID="{0C10ED8F-10F5-4FED-B946-C2C521044F39}" presName="parentLeftMargin" presStyleLbl="node1" presStyleIdx="0" presStyleCnt="3"/>
      <dgm:spPr/>
      <dgm:t>
        <a:bodyPr/>
        <a:lstStyle/>
        <a:p>
          <a:endParaRPr lang="es-SV"/>
        </a:p>
      </dgm:t>
    </dgm:pt>
    <dgm:pt modelId="{E4A762E3-750F-4250-8610-E7B4ACDA0E8D}" type="pres">
      <dgm:prSet presAssocID="{0C10ED8F-10F5-4FED-B946-C2C521044F3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681DC8D-9A03-403E-A257-B391A2EC54A9}" type="pres">
      <dgm:prSet presAssocID="{0C10ED8F-10F5-4FED-B946-C2C521044F39}" presName="negativeSpace" presStyleCnt="0"/>
      <dgm:spPr/>
    </dgm:pt>
    <dgm:pt modelId="{3B6D8366-1E34-4B30-ABC5-5AA18509532A}" type="pres">
      <dgm:prSet presAssocID="{0C10ED8F-10F5-4FED-B946-C2C521044F3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1BCA8E3-86DE-4873-AC44-8BB8457CF9AD}" type="pres">
      <dgm:prSet presAssocID="{1B40AF71-8CCA-46BB-98F9-6A402D6548CF}" presName="spaceBetweenRectangles" presStyleCnt="0"/>
      <dgm:spPr/>
    </dgm:pt>
    <dgm:pt modelId="{9ECEAC39-483B-42B8-A181-244340035970}" type="pres">
      <dgm:prSet presAssocID="{58EBC4CE-A16F-498F-ABD6-383449889689}" presName="parentLin" presStyleCnt="0"/>
      <dgm:spPr/>
    </dgm:pt>
    <dgm:pt modelId="{B47054B1-4A35-4A87-B466-FD3751826FA0}" type="pres">
      <dgm:prSet presAssocID="{58EBC4CE-A16F-498F-ABD6-383449889689}" presName="parentLeftMargin" presStyleLbl="node1" presStyleIdx="1" presStyleCnt="3"/>
      <dgm:spPr/>
      <dgm:t>
        <a:bodyPr/>
        <a:lstStyle/>
        <a:p>
          <a:endParaRPr lang="es-SV"/>
        </a:p>
      </dgm:t>
    </dgm:pt>
    <dgm:pt modelId="{8681AD33-600D-4453-B072-07DCB0DE14E0}" type="pres">
      <dgm:prSet presAssocID="{58EBC4CE-A16F-498F-ABD6-3834498896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C7CF12F-44F4-4817-A870-7C49C31DAD4F}" type="pres">
      <dgm:prSet presAssocID="{58EBC4CE-A16F-498F-ABD6-383449889689}" presName="negativeSpace" presStyleCnt="0"/>
      <dgm:spPr/>
    </dgm:pt>
    <dgm:pt modelId="{AE1A8F9C-BA64-4C08-9810-B1B3F3F66212}" type="pres">
      <dgm:prSet presAssocID="{58EBC4CE-A16F-498F-ABD6-38344988968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1866B408-1757-4520-8B10-35A662686A0C}" type="presOf" srcId="{D82922CB-6FAF-40A5-8D2F-30CCFFB2275B}" destId="{3696D6EC-ABAC-456F-8FAB-EBC9BB867823}" srcOrd="1" destOrd="0" presId="urn:microsoft.com/office/officeart/2005/8/layout/list1"/>
    <dgm:cxn modelId="{DB535E34-5230-41CE-BA2A-A69B2DB58443}" type="presOf" srcId="{185359DC-734F-49F8-95A7-259E9E887630}" destId="{AE1A8F9C-BA64-4C08-9810-B1B3F3F66212}" srcOrd="0" destOrd="0" presId="urn:microsoft.com/office/officeart/2005/8/layout/list1"/>
    <dgm:cxn modelId="{51EEB866-3948-4777-B9B0-82B87C69C22C}" srcId="{D82922CB-6FAF-40A5-8D2F-30CCFFB2275B}" destId="{47F1C406-D0A2-415E-BB77-7035CCAB061D}" srcOrd="1" destOrd="0" parTransId="{54ECE9F9-BBF0-463C-827A-DAA180DD5077}" sibTransId="{3D211715-3959-46CA-8805-0C43651AC0CC}"/>
    <dgm:cxn modelId="{4A8780F4-C782-44C1-A20D-91A1CA48E5FF}" srcId="{D82922CB-6FAF-40A5-8D2F-30CCFFB2275B}" destId="{417914AB-C630-4573-9EC6-AFA9EF3CFEE7}" srcOrd="5" destOrd="0" parTransId="{387636F3-914D-46BD-83B6-A3838216D9E1}" sibTransId="{85173C20-8170-4AF1-B9F3-C7191695500C}"/>
    <dgm:cxn modelId="{1DA263BD-1507-4EB4-AEBF-612EB6CD7019}" type="presOf" srcId="{518389B7-8207-4285-A79E-A6D580ED41EB}" destId="{A8C4CE03-AE6D-4B7F-887A-1AAD292ECFFD}" srcOrd="0" destOrd="2" presId="urn:microsoft.com/office/officeart/2005/8/layout/list1"/>
    <dgm:cxn modelId="{A6196F5C-294E-489C-B1EC-00CC9E80063F}" type="presOf" srcId="{CC633235-CA02-4516-8364-18338E5F3D12}" destId="{6664046A-4075-4CCE-BB8C-DF393452D45E}" srcOrd="0" destOrd="0" presId="urn:microsoft.com/office/officeart/2005/8/layout/list1"/>
    <dgm:cxn modelId="{2BF57A3C-367A-44D5-91E9-76DDD3230057}" type="presOf" srcId="{0C10ED8F-10F5-4FED-B946-C2C521044F39}" destId="{E4A762E3-750F-4250-8610-E7B4ACDA0E8D}" srcOrd="1" destOrd="0" presId="urn:microsoft.com/office/officeart/2005/8/layout/list1"/>
    <dgm:cxn modelId="{4462C9C7-EAF2-447F-866C-2D001B137668}" type="presOf" srcId="{EBCBAF76-3BAD-4FE9-B1B7-C85C215A84A8}" destId="{3B6D8366-1E34-4B30-ABC5-5AA18509532A}" srcOrd="0" destOrd="0" presId="urn:microsoft.com/office/officeart/2005/8/layout/list1"/>
    <dgm:cxn modelId="{D2C18A8C-5EB9-4D2D-B1E1-834DCC24E098}" type="presOf" srcId="{835FA731-21FF-4F43-83F8-D48401B0D376}" destId="{A8C4CE03-AE6D-4B7F-887A-1AAD292ECFFD}" srcOrd="0" destOrd="6" presId="urn:microsoft.com/office/officeart/2005/8/layout/list1"/>
    <dgm:cxn modelId="{BE740482-16A3-499C-AAD7-CD5D727DD8E1}" srcId="{D82922CB-6FAF-40A5-8D2F-30CCFFB2275B}" destId="{CFEFA73B-F12B-449F-B7FD-0163F282F518}" srcOrd="0" destOrd="0" parTransId="{4C90DF8E-E606-4A59-81CF-C9E9E72C88BF}" sibTransId="{3903D68B-67C5-4D10-860B-9E878D613455}"/>
    <dgm:cxn modelId="{3478DB56-A0A3-4ED3-B52E-CEDAA2C2560A}" srcId="{D82922CB-6FAF-40A5-8D2F-30CCFFB2275B}" destId="{17815DC8-5202-4D52-A14A-48F6241E0845}" srcOrd="4" destOrd="0" parTransId="{54432901-DC3B-4974-9314-39E77D981618}" sibTransId="{C53A705C-2923-4DBF-A76B-A243F2FA1FAA}"/>
    <dgm:cxn modelId="{20504A93-AE71-4231-9555-9085393A91E7}" srcId="{D82922CB-6FAF-40A5-8D2F-30CCFFB2275B}" destId="{835FA731-21FF-4F43-83F8-D48401B0D376}" srcOrd="6" destOrd="0" parTransId="{8DA3C746-2055-40F8-B7FF-BDB2C6CA9684}" sibTransId="{74BC60E2-8704-42BE-80CE-9123985F944A}"/>
    <dgm:cxn modelId="{5F0A9C88-5670-48BA-8974-71DBA56286C2}" srcId="{0C10ED8F-10F5-4FED-B946-C2C521044F39}" destId="{DDDD3B92-D852-43E2-B2A1-C43C494292F1}" srcOrd="1" destOrd="0" parTransId="{9AAEF7AD-76FF-4AE0-B576-15DAD0D33308}" sibTransId="{61F84583-60DC-4951-B968-AE3CE2708760}"/>
    <dgm:cxn modelId="{17F2D564-6CFE-40CB-B4F1-83936A733691}" type="presOf" srcId="{CFEFA73B-F12B-449F-B7FD-0163F282F518}" destId="{A8C4CE03-AE6D-4B7F-887A-1AAD292ECFFD}" srcOrd="0" destOrd="0" presId="urn:microsoft.com/office/officeart/2005/8/layout/list1"/>
    <dgm:cxn modelId="{C4E0065F-5E49-48E2-BBEF-76C022EDC5AA}" type="presOf" srcId="{417914AB-C630-4573-9EC6-AFA9EF3CFEE7}" destId="{A8C4CE03-AE6D-4B7F-887A-1AAD292ECFFD}" srcOrd="0" destOrd="5" presId="urn:microsoft.com/office/officeart/2005/8/layout/list1"/>
    <dgm:cxn modelId="{CB07E03B-35C9-4CAF-82E5-0E5D3F261A39}" srcId="{58EBC4CE-A16F-498F-ABD6-383449889689}" destId="{185359DC-734F-49F8-95A7-259E9E887630}" srcOrd="0" destOrd="0" parTransId="{1D999822-247E-47AA-8185-22EC651E0C98}" sibTransId="{739BF1AC-FE3C-4EE0-84F1-94F91C95161F}"/>
    <dgm:cxn modelId="{24957BAD-518D-4358-9943-AC33E603A6DC}" type="presOf" srcId="{47F1C406-D0A2-415E-BB77-7035CCAB061D}" destId="{A8C4CE03-AE6D-4B7F-887A-1AAD292ECFFD}" srcOrd="0" destOrd="1" presId="urn:microsoft.com/office/officeart/2005/8/layout/list1"/>
    <dgm:cxn modelId="{5B9C4B5C-A0C0-4FAC-86A2-214716A7AB34}" type="presOf" srcId="{DDDD3B92-D852-43E2-B2A1-C43C494292F1}" destId="{3B6D8366-1E34-4B30-ABC5-5AA18509532A}" srcOrd="0" destOrd="1" presId="urn:microsoft.com/office/officeart/2005/8/layout/list1"/>
    <dgm:cxn modelId="{499730B7-5C22-4786-87D2-88B73B6F294B}" type="presOf" srcId="{D82922CB-6FAF-40A5-8D2F-30CCFFB2275B}" destId="{94691F8B-BB48-4CFD-B94B-AF12A89DD4B7}" srcOrd="0" destOrd="0" presId="urn:microsoft.com/office/officeart/2005/8/layout/list1"/>
    <dgm:cxn modelId="{45FFBACE-2256-4103-95E5-85FD87394DA0}" type="presOf" srcId="{58EBC4CE-A16F-498F-ABD6-383449889689}" destId="{8681AD33-600D-4453-B072-07DCB0DE14E0}" srcOrd="1" destOrd="0" presId="urn:microsoft.com/office/officeart/2005/8/layout/list1"/>
    <dgm:cxn modelId="{A648EBC5-6423-4BAC-A035-15432319677E}" type="presOf" srcId="{0C10ED8F-10F5-4FED-B946-C2C521044F39}" destId="{03ED6ACF-E1C2-4D58-A916-59EF429D9490}" srcOrd="0" destOrd="0" presId="urn:microsoft.com/office/officeart/2005/8/layout/list1"/>
    <dgm:cxn modelId="{CEF4DFE1-9029-43C1-90C9-5EDC90BCF155}" srcId="{D82922CB-6FAF-40A5-8D2F-30CCFFB2275B}" destId="{518389B7-8207-4285-A79E-A6D580ED41EB}" srcOrd="2" destOrd="0" parTransId="{D7BF58ED-6862-4335-8B71-94949D459212}" sibTransId="{7F018213-9659-4D67-B29F-3E65B5FC6C5D}"/>
    <dgm:cxn modelId="{BA0C7CA1-0764-4451-A534-B95C23A389EE}" srcId="{CC633235-CA02-4516-8364-18338E5F3D12}" destId="{0C10ED8F-10F5-4FED-B946-C2C521044F39}" srcOrd="1" destOrd="0" parTransId="{16EF04BE-ADD5-4459-A8ED-F222485C413F}" sibTransId="{1B40AF71-8CCA-46BB-98F9-6A402D6548CF}"/>
    <dgm:cxn modelId="{3E98BEC3-8A29-4E22-8C6C-CFA499993EC0}" srcId="{D82922CB-6FAF-40A5-8D2F-30CCFFB2275B}" destId="{0EB91050-1ECA-44AB-B498-BF702AF4406E}" srcOrd="3" destOrd="0" parTransId="{004FE305-1704-4710-8086-BB9A12A29CA4}" sibTransId="{EB15182E-EE9F-4D4E-A661-7267FDCFD96A}"/>
    <dgm:cxn modelId="{18CAC7A1-9927-4E60-8E7D-6FB091FC8D53}" srcId="{CC633235-CA02-4516-8364-18338E5F3D12}" destId="{58EBC4CE-A16F-498F-ABD6-383449889689}" srcOrd="2" destOrd="0" parTransId="{62FFA3B3-6E16-46D6-AD7D-88C34E208937}" sibTransId="{47A22F7C-0B94-41BD-A9B6-F3D2542BAE94}"/>
    <dgm:cxn modelId="{E2069FC5-E765-4576-B59D-08F0EB77C842}" srcId="{CC633235-CA02-4516-8364-18338E5F3D12}" destId="{D82922CB-6FAF-40A5-8D2F-30CCFFB2275B}" srcOrd="0" destOrd="0" parTransId="{94A3CD19-9CAE-46B5-B5F4-626077AFD3A9}" sibTransId="{FFD1136C-0A3B-4312-AE3A-A1455100B2B8}"/>
    <dgm:cxn modelId="{5061EBE2-87FC-4D2B-8C66-A589B8288259}" srcId="{0C10ED8F-10F5-4FED-B946-C2C521044F39}" destId="{EBCBAF76-3BAD-4FE9-B1B7-C85C215A84A8}" srcOrd="0" destOrd="0" parTransId="{76C549CB-E62F-4366-BD44-DB48279026E0}" sibTransId="{ACBEDD37-43E8-4E3E-B632-24914793D514}"/>
    <dgm:cxn modelId="{96260EED-D163-4597-B901-B6F93A06F83D}" type="presOf" srcId="{17815DC8-5202-4D52-A14A-48F6241E0845}" destId="{A8C4CE03-AE6D-4B7F-887A-1AAD292ECFFD}" srcOrd="0" destOrd="4" presId="urn:microsoft.com/office/officeart/2005/8/layout/list1"/>
    <dgm:cxn modelId="{037B7759-FF19-4716-B68F-47564119A121}" type="presOf" srcId="{58EBC4CE-A16F-498F-ABD6-383449889689}" destId="{B47054B1-4A35-4A87-B466-FD3751826FA0}" srcOrd="0" destOrd="0" presId="urn:microsoft.com/office/officeart/2005/8/layout/list1"/>
    <dgm:cxn modelId="{381223A2-186F-4A76-83FD-CBA4B18FC67D}" type="presOf" srcId="{0EB91050-1ECA-44AB-B498-BF702AF4406E}" destId="{A8C4CE03-AE6D-4B7F-887A-1AAD292ECFFD}" srcOrd="0" destOrd="3" presId="urn:microsoft.com/office/officeart/2005/8/layout/list1"/>
    <dgm:cxn modelId="{7F761800-078E-47BD-B8A0-8AE1A9F12606}" type="presParOf" srcId="{6664046A-4075-4CCE-BB8C-DF393452D45E}" destId="{B2CBB233-D788-4CF8-9ABF-2883092F50BF}" srcOrd="0" destOrd="0" presId="urn:microsoft.com/office/officeart/2005/8/layout/list1"/>
    <dgm:cxn modelId="{C3B80E76-311F-4FC5-A658-A77501DD7AC6}" type="presParOf" srcId="{B2CBB233-D788-4CF8-9ABF-2883092F50BF}" destId="{94691F8B-BB48-4CFD-B94B-AF12A89DD4B7}" srcOrd="0" destOrd="0" presId="urn:microsoft.com/office/officeart/2005/8/layout/list1"/>
    <dgm:cxn modelId="{9F56EA27-86A8-42FE-BA92-ECE8BF5B94C6}" type="presParOf" srcId="{B2CBB233-D788-4CF8-9ABF-2883092F50BF}" destId="{3696D6EC-ABAC-456F-8FAB-EBC9BB867823}" srcOrd="1" destOrd="0" presId="urn:microsoft.com/office/officeart/2005/8/layout/list1"/>
    <dgm:cxn modelId="{0CC74EFA-DA0C-42CB-A50D-2C659A3DA20D}" type="presParOf" srcId="{6664046A-4075-4CCE-BB8C-DF393452D45E}" destId="{85CAFC8B-83BA-4CA7-BF37-CBB134B7C312}" srcOrd="1" destOrd="0" presId="urn:microsoft.com/office/officeart/2005/8/layout/list1"/>
    <dgm:cxn modelId="{CC1264AD-A89A-4C3F-B14D-501F4BCDF93C}" type="presParOf" srcId="{6664046A-4075-4CCE-BB8C-DF393452D45E}" destId="{A8C4CE03-AE6D-4B7F-887A-1AAD292ECFFD}" srcOrd="2" destOrd="0" presId="urn:microsoft.com/office/officeart/2005/8/layout/list1"/>
    <dgm:cxn modelId="{8F7AC73F-89C7-4DC5-B7EC-B23DE06C977F}" type="presParOf" srcId="{6664046A-4075-4CCE-BB8C-DF393452D45E}" destId="{B140C0B4-1636-42B6-A958-BC4F2FFBB092}" srcOrd="3" destOrd="0" presId="urn:microsoft.com/office/officeart/2005/8/layout/list1"/>
    <dgm:cxn modelId="{2533A182-43CB-46A4-ADB1-79A9569948A7}" type="presParOf" srcId="{6664046A-4075-4CCE-BB8C-DF393452D45E}" destId="{8EC7FCA0-921A-4AA7-8B3C-B2C51524DA08}" srcOrd="4" destOrd="0" presId="urn:microsoft.com/office/officeart/2005/8/layout/list1"/>
    <dgm:cxn modelId="{1897C59B-0A4A-42CE-8457-71F6089E49A3}" type="presParOf" srcId="{8EC7FCA0-921A-4AA7-8B3C-B2C51524DA08}" destId="{03ED6ACF-E1C2-4D58-A916-59EF429D9490}" srcOrd="0" destOrd="0" presId="urn:microsoft.com/office/officeart/2005/8/layout/list1"/>
    <dgm:cxn modelId="{25952383-42D2-4D31-BDD4-FB2AEBA8A274}" type="presParOf" srcId="{8EC7FCA0-921A-4AA7-8B3C-B2C51524DA08}" destId="{E4A762E3-750F-4250-8610-E7B4ACDA0E8D}" srcOrd="1" destOrd="0" presId="urn:microsoft.com/office/officeart/2005/8/layout/list1"/>
    <dgm:cxn modelId="{25AD70D8-87A3-478F-A4CA-0CD797BE1FDD}" type="presParOf" srcId="{6664046A-4075-4CCE-BB8C-DF393452D45E}" destId="{9681DC8D-9A03-403E-A257-B391A2EC54A9}" srcOrd="5" destOrd="0" presId="urn:microsoft.com/office/officeart/2005/8/layout/list1"/>
    <dgm:cxn modelId="{15DF3CED-7691-4896-8573-3304DF4D5E45}" type="presParOf" srcId="{6664046A-4075-4CCE-BB8C-DF393452D45E}" destId="{3B6D8366-1E34-4B30-ABC5-5AA18509532A}" srcOrd="6" destOrd="0" presId="urn:microsoft.com/office/officeart/2005/8/layout/list1"/>
    <dgm:cxn modelId="{5B202B6F-F99D-4E93-92B4-627E5D21E0AF}" type="presParOf" srcId="{6664046A-4075-4CCE-BB8C-DF393452D45E}" destId="{81BCA8E3-86DE-4873-AC44-8BB8457CF9AD}" srcOrd="7" destOrd="0" presId="urn:microsoft.com/office/officeart/2005/8/layout/list1"/>
    <dgm:cxn modelId="{D0BE5229-F43C-400E-8B02-78BE0DE80CB6}" type="presParOf" srcId="{6664046A-4075-4CCE-BB8C-DF393452D45E}" destId="{9ECEAC39-483B-42B8-A181-244340035970}" srcOrd="8" destOrd="0" presId="urn:microsoft.com/office/officeart/2005/8/layout/list1"/>
    <dgm:cxn modelId="{7C3527C5-F402-4DC0-AA22-373C55AE5E57}" type="presParOf" srcId="{9ECEAC39-483B-42B8-A181-244340035970}" destId="{B47054B1-4A35-4A87-B466-FD3751826FA0}" srcOrd="0" destOrd="0" presId="urn:microsoft.com/office/officeart/2005/8/layout/list1"/>
    <dgm:cxn modelId="{8A9114AC-BB96-4A0B-BDA7-6BBE99A65DB2}" type="presParOf" srcId="{9ECEAC39-483B-42B8-A181-244340035970}" destId="{8681AD33-600D-4453-B072-07DCB0DE14E0}" srcOrd="1" destOrd="0" presId="urn:microsoft.com/office/officeart/2005/8/layout/list1"/>
    <dgm:cxn modelId="{5C5981AC-6B7E-4AFE-8A76-9AE3CC36EB68}" type="presParOf" srcId="{6664046A-4075-4CCE-BB8C-DF393452D45E}" destId="{5C7CF12F-44F4-4817-A870-7C49C31DAD4F}" srcOrd="9" destOrd="0" presId="urn:microsoft.com/office/officeart/2005/8/layout/list1"/>
    <dgm:cxn modelId="{2ED12901-14CD-4F0D-9A50-40D9C1CF5E04}" type="presParOf" srcId="{6664046A-4075-4CCE-BB8C-DF393452D45E}" destId="{AE1A8F9C-BA64-4C08-9810-B1B3F3F662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F12682-A293-4F4D-8B19-8BA5D69F42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5441B897-3E94-437A-AB3E-A15595573EF5}">
      <dgm:prSet phldrT="[Texto]" custT="1"/>
      <dgm:spPr/>
      <dgm:t>
        <a:bodyPr/>
        <a:lstStyle/>
        <a:p>
          <a:r>
            <a:rPr lang="es-SV" sz="2400" dirty="0" smtClean="0"/>
            <a:t>Temas presentados por Consultor a Comité Técnico Evaluador:</a:t>
          </a:r>
          <a:endParaRPr lang="es-SV" sz="2400" dirty="0"/>
        </a:p>
      </dgm:t>
    </dgm:pt>
    <dgm:pt modelId="{9DDB4E46-63D2-40CD-9D4F-E6228FAF04C3}" type="parTrans" cxnId="{0E0B96E5-AC11-4BEA-996B-A0A31704CFF9}">
      <dgm:prSet/>
      <dgm:spPr/>
      <dgm:t>
        <a:bodyPr/>
        <a:lstStyle/>
        <a:p>
          <a:endParaRPr lang="es-SV" sz="3600"/>
        </a:p>
      </dgm:t>
    </dgm:pt>
    <dgm:pt modelId="{511480C1-FB7B-47FB-81B0-766A7EEFA1EE}" type="sibTrans" cxnId="{0E0B96E5-AC11-4BEA-996B-A0A31704CFF9}">
      <dgm:prSet/>
      <dgm:spPr/>
      <dgm:t>
        <a:bodyPr/>
        <a:lstStyle/>
        <a:p>
          <a:endParaRPr lang="es-SV" sz="3600"/>
        </a:p>
      </dgm:t>
    </dgm:pt>
    <dgm:pt modelId="{867C2923-E65F-463B-8AE9-4713697AB318}">
      <dgm:prSet custT="1"/>
      <dgm:spPr/>
      <dgm:t>
        <a:bodyPr/>
        <a:lstStyle/>
        <a:p>
          <a:r>
            <a:rPr lang="es-SV" sz="2000" dirty="0" smtClean="0"/>
            <a:t>Puntajes obtenido por área estudiada y por organización (Administración y Finanzas, Monitoreo y Evaluación y Gestión del Programa )</a:t>
          </a:r>
          <a:endParaRPr lang="es-SV" sz="2000" dirty="0"/>
        </a:p>
      </dgm:t>
    </dgm:pt>
    <dgm:pt modelId="{02318791-721E-4E5A-80C5-87F10BD90CE7}" type="parTrans" cxnId="{9875A56A-2257-44A9-8A94-166C3E402DD8}">
      <dgm:prSet/>
      <dgm:spPr/>
      <dgm:t>
        <a:bodyPr/>
        <a:lstStyle/>
        <a:p>
          <a:endParaRPr lang="es-SV" sz="3600"/>
        </a:p>
      </dgm:t>
    </dgm:pt>
    <dgm:pt modelId="{1D4F0D6B-9138-464F-B32E-EC5D409899A6}" type="sibTrans" cxnId="{9875A56A-2257-44A9-8A94-166C3E402DD8}">
      <dgm:prSet/>
      <dgm:spPr/>
      <dgm:t>
        <a:bodyPr/>
        <a:lstStyle/>
        <a:p>
          <a:endParaRPr lang="es-SV" sz="3600"/>
        </a:p>
      </dgm:t>
    </dgm:pt>
    <dgm:pt modelId="{6893E9D4-F6A4-4188-BFA9-08DD7A44DCD8}">
      <dgm:prSet custT="1"/>
      <dgm:spPr/>
      <dgm:t>
        <a:bodyPr/>
        <a:lstStyle/>
        <a:p>
          <a:r>
            <a:rPr lang="es-SV" sz="2000" dirty="0" smtClean="0"/>
            <a:t>Análisis de la implementación de Programas y Proyectos relacionados con la prevención del VIH y sida, adherencia al tratamiento y seguimiento a grupos de apoyo.</a:t>
          </a:r>
        </a:p>
      </dgm:t>
    </dgm:pt>
    <dgm:pt modelId="{0CC3C368-0596-440B-A54D-3C98EBEF77E0}" type="parTrans" cxnId="{1E23A684-5997-474C-A799-3E72FF2BA370}">
      <dgm:prSet/>
      <dgm:spPr/>
      <dgm:t>
        <a:bodyPr/>
        <a:lstStyle/>
        <a:p>
          <a:endParaRPr lang="es-SV" sz="3600"/>
        </a:p>
      </dgm:t>
    </dgm:pt>
    <dgm:pt modelId="{E87F1CC0-0C7C-4113-972C-7B7BF758B260}" type="sibTrans" cxnId="{1E23A684-5997-474C-A799-3E72FF2BA370}">
      <dgm:prSet/>
      <dgm:spPr/>
      <dgm:t>
        <a:bodyPr/>
        <a:lstStyle/>
        <a:p>
          <a:endParaRPr lang="es-SV" sz="3600"/>
        </a:p>
      </dgm:t>
    </dgm:pt>
    <dgm:pt modelId="{86C9F734-060C-4653-B875-227DAAC1CDD9}">
      <dgm:prSet custT="1"/>
      <dgm:spPr/>
      <dgm:t>
        <a:bodyPr/>
        <a:lstStyle/>
        <a:p>
          <a:r>
            <a:rPr lang="es-SV" sz="2000" dirty="0" smtClean="0"/>
            <a:t>Análisis FODA por organización</a:t>
          </a:r>
        </a:p>
      </dgm:t>
    </dgm:pt>
    <dgm:pt modelId="{A4F5351B-4D11-43A8-89B8-2BBCDA62CD34}" type="parTrans" cxnId="{3EAF3286-B759-4254-B5B6-E015E8F020E7}">
      <dgm:prSet/>
      <dgm:spPr/>
      <dgm:t>
        <a:bodyPr/>
        <a:lstStyle/>
        <a:p>
          <a:endParaRPr lang="es-SV" sz="3600"/>
        </a:p>
      </dgm:t>
    </dgm:pt>
    <dgm:pt modelId="{1340158F-EE43-4CA9-9149-591F9D05F71E}" type="sibTrans" cxnId="{3EAF3286-B759-4254-B5B6-E015E8F020E7}">
      <dgm:prSet/>
      <dgm:spPr/>
      <dgm:t>
        <a:bodyPr/>
        <a:lstStyle/>
        <a:p>
          <a:endParaRPr lang="es-SV" sz="3600"/>
        </a:p>
      </dgm:t>
    </dgm:pt>
    <dgm:pt modelId="{408A1441-B749-4063-A77E-F7CDB7868C7D}">
      <dgm:prSet custT="1"/>
      <dgm:spPr/>
      <dgm:t>
        <a:bodyPr/>
        <a:lstStyle/>
        <a:p>
          <a:r>
            <a:rPr lang="es-SV" sz="2000" dirty="0" smtClean="0"/>
            <a:t>Análisis de Riesgos.</a:t>
          </a:r>
        </a:p>
      </dgm:t>
    </dgm:pt>
    <dgm:pt modelId="{B99DC2B7-7DD9-4D08-9ED7-6E414F984A5D}" type="parTrans" cxnId="{000DBE8C-5F0F-4835-80E8-F67AD2CBDC33}">
      <dgm:prSet/>
      <dgm:spPr/>
    </dgm:pt>
    <dgm:pt modelId="{7AB48B47-EECA-4145-AB06-40BB45293D07}" type="sibTrans" cxnId="{000DBE8C-5F0F-4835-80E8-F67AD2CBDC33}">
      <dgm:prSet/>
      <dgm:spPr/>
    </dgm:pt>
    <dgm:pt modelId="{59675482-2E2B-476A-AABE-1F45084A40E6}" type="pres">
      <dgm:prSet presAssocID="{C8F12682-A293-4F4D-8B19-8BA5D69F42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CB8DE94D-C798-4560-A5D9-96BC134CDE7E}" type="pres">
      <dgm:prSet presAssocID="{5441B897-3E94-437A-AB3E-A15595573EF5}" presName="parentLin" presStyleCnt="0"/>
      <dgm:spPr/>
    </dgm:pt>
    <dgm:pt modelId="{DC0D747E-D86C-4A8C-ACA1-7C97A6D558E6}" type="pres">
      <dgm:prSet presAssocID="{5441B897-3E94-437A-AB3E-A15595573EF5}" presName="parentLeftMargin" presStyleLbl="node1" presStyleIdx="0" presStyleCnt="1"/>
      <dgm:spPr/>
      <dgm:t>
        <a:bodyPr/>
        <a:lstStyle/>
        <a:p>
          <a:endParaRPr lang="es-SV"/>
        </a:p>
      </dgm:t>
    </dgm:pt>
    <dgm:pt modelId="{C96247E7-B29E-4CFE-9646-9D904F3CB82A}" type="pres">
      <dgm:prSet presAssocID="{5441B897-3E94-437A-AB3E-A15595573EF5}" presName="parentText" presStyleLbl="node1" presStyleIdx="0" presStyleCnt="1" custScaleX="115950" custScaleY="56455" custLinFactNeighborY="-15282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7B58038-FC1D-4FA0-89B9-8FDE36D000E5}" type="pres">
      <dgm:prSet presAssocID="{5441B897-3E94-437A-AB3E-A15595573EF5}" presName="negativeSpace" presStyleCnt="0"/>
      <dgm:spPr/>
    </dgm:pt>
    <dgm:pt modelId="{17D3BBF2-C04E-4C74-AD16-7E91F583BF41}" type="pres">
      <dgm:prSet presAssocID="{5441B897-3E94-437A-AB3E-A15595573EF5}" presName="childText" presStyleLbl="conFgAcc1" presStyleIdx="0" presStyleCnt="1" custScaleY="8625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77225834-8D6C-4441-A7F8-6F9148C93577}" type="presOf" srcId="{5441B897-3E94-437A-AB3E-A15595573EF5}" destId="{C96247E7-B29E-4CFE-9646-9D904F3CB82A}" srcOrd="1" destOrd="0" presId="urn:microsoft.com/office/officeart/2005/8/layout/list1"/>
    <dgm:cxn modelId="{B1448959-F4F1-487E-BC4C-E647CA3F6D66}" type="presOf" srcId="{5441B897-3E94-437A-AB3E-A15595573EF5}" destId="{DC0D747E-D86C-4A8C-ACA1-7C97A6D558E6}" srcOrd="0" destOrd="0" presId="urn:microsoft.com/office/officeart/2005/8/layout/list1"/>
    <dgm:cxn modelId="{20D73140-11EC-4D7C-922E-83B7515D6F79}" type="presOf" srcId="{C8F12682-A293-4F4D-8B19-8BA5D69F421B}" destId="{59675482-2E2B-476A-AABE-1F45084A40E6}" srcOrd="0" destOrd="0" presId="urn:microsoft.com/office/officeart/2005/8/layout/list1"/>
    <dgm:cxn modelId="{0E0B96E5-AC11-4BEA-996B-A0A31704CFF9}" srcId="{C8F12682-A293-4F4D-8B19-8BA5D69F421B}" destId="{5441B897-3E94-437A-AB3E-A15595573EF5}" srcOrd="0" destOrd="0" parTransId="{9DDB4E46-63D2-40CD-9D4F-E6228FAF04C3}" sibTransId="{511480C1-FB7B-47FB-81B0-766A7EEFA1EE}"/>
    <dgm:cxn modelId="{000DBE8C-5F0F-4835-80E8-F67AD2CBDC33}" srcId="{5441B897-3E94-437A-AB3E-A15595573EF5}" destId="{408A1441-B749-4063-A77E-F7CDB7868C7D}" srcOrd="3" destOrd="0" parTransId="{B99DC2B7-7DD9-4D08-9ED7-6E414F984A5D}" sibTransId="{7AB48B47-EECA-4145-AB06-40BB45293D07}"/>
    <dgm:cxn modelId="{3F317037-F8DF-4A29-A91C-2B9F972371B9}" type="presOf" srcId="{408A1441-B749-4063-A77E-F7CDB7868C7D}" destId="{17D3BBF2-C04E-4C74-AD16-7E91F583BF41}" srcOrd="0" destOrd="3" presId="urn:microsoft.com/office/officeart/2005/8/layout/list1"/>
    <dgm:cxn modelId="{F9C4B30E-BE13-4CEF-A626-F1B7E0FEAAC5}" type="presOf" srcId="{86C9F734-060C-4653-B875-227DAAC1CDD9}" destId="{17D3BBF2-C04E-4C74-AD16-7E91F583BF41}" srcOrd="0" destOrd="2" presId="urn:microsoft.com/office/officeart/2005/8/layout/list1"/>
    <dgm:cxn modelId="{3EAF3286-B759-4254-B5B6-E015E8F020E7}" srcId="{5441B897-3E94-437A-AB3E-A15595573EF5}" destId="{86C9F734-060C-4653-B875-227DAAC1CDD9}" srcOrd="2" destOrd="0" parTransId="{A4F5351B-4D11-43A8-89B8-2BBCDA62CD34}" sibTransId="{1340158F-EE43-4CA9-9149-591F9D05F71E}"/>
    <dgm:cxn modelId="{1D499151-06C7-43A9-82C7-E359D752C0AD}" type="presOf" srcId="{867C2923-E65F-463B-8AE9-4713697AB318}" destId="{17D3BBF2-C04E-4C74-AD16-7E91F583BF41}" srcOrd="0" destOrd="0" presId="urn:microsoft.com/office/officeart/2005/8/layout/list1"/>
    <dgm:cxn modelId="{1E23A684-5997-474C-A799-3E72FF2BA370}" srcId="{5441B897-3E94-437A-AB3E-A15595573EF5}" destId="{6893E9D4-F6A4-4188-BFA9-08DD7A44DCD8}" srcOrd="1" destOrd="0" parTransId="{0CC3C368-0596-440B-A54D-3C98EBEF77E0}" sibTransId="{E87F1CC0-0C7C-4113-972C-7B7BF758B260}"/>
    <dgm:cxn modelId="{3619F1A3-454B-43A5-BF7A-539A4CE26A17}" type="presOf" srcId="{6893E9D4-F6A4-4188-BFA9-08DD7A44DCD8}" destId="{17D3BBF2-C04E-4C74-AD16-7E91F583BF41}" srcOrd="0" destOrd="1" presId="urn:microsoft.com/office/officeart/2005/8/layout/list1"/>
    <dgm:cxn modelId="{9875A56A-2257-44A9-8A94-166C3E402DD8}" srcId="{5441B897-3E94-437A-AB3E-A15595573EF5}" destId="{867C2923-E65F-463B-8AE9-4713697AB318}" srcOrd="0" destOrd="0" parTransId="{02318791-721E-4E5A-80C5-87F10BD90CE7}" sibTransId="{1D4F0D6B-9138-464F-B32E-EC5D409899A6}"/>
    <dgm:cxn modelId="{F1CD9273-80F8-40D5-8FF6-24455DC8BD1F}" type="presParOf" srcId="{59675482-2E2B-476A-AABE-1F45084A40E6}" destId="{CB8DE94D-C798-4560-A5D9-96BC134CDE7E}" srcOrd="0" destOrd="0" presId="urn:microsoft.com/office/officeart/2005/8/layout/list1"/>
    <dgm:cxn modelId="{563FE2AA-5CEA-4D0E-8A31-79B6F838AC3F}" type="presParOf" srcId="{CB8DE94D-C798-4560-A5D9-96BC134CDE7E}" destId="{DC0D747E-D86C-4A8C-ACA1-7C97A6D558E6}" srcOrd="0" destOrd="0" presId="urn:microsoft.com/office/officeart/2005/8/layout/list1"/>
    <dgm:cxn modelId="{D2C69C9F-43CE-4823-B819-B101B7B8C187}" type="presParOf" srcId="{CB8DE94D-C798-4560-A5D9-96BC134CDE7E}" destId="{C96247E7-B29E-4CFE-9646-9D904F3CB82A}" srcOrd="1" destOrd="0" presId="urn:microsoft.com/office/officeart/2005/8/layout/list1"/>
    <dgm:cxn modelId="{457FB432-439D-4458-B1AF-83D80FADBFF7}" type="presParOf" srcId="{59675482-2E2B-476A-AABE-1F45084A40E6}" destId="{A7B58038-FC1D-4FA0-89B9-8FDE36D000E5}" srcOrd="1" destOrd="0" presId="urn:microsoft.com/office/officeart/2005/8/layout/list1"/>
    <dgm:cxn modelId="{C00D3C05-C6E0-4596-8EC9-91C04C8CAEB8}" type="presParOf" srcId="{59675482-2E2B-476A-AABE-1F45084A40E6}" destId="{17D3BBF2-C04E-4C74-AD16-7E91F583BF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91E9FAB-C6E0-4B39-8D31-9CE143EA6E0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A968DEE0-9147-4719-9EC9-67F58531C4E0}">
      <dgm:prSet phldrT="[Texto]"/>
      <dgm:spPr/>
      <dgm:t>
        <a:bodyPr/>
        <a:lstStyle/>
        <a:p>
          <a:pPr algn="ctr"/>
          <a:endParaRPr lang="es-SV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endParaRPr lang="es-SV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endParaRPr lang="es-SV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es-SV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COMITÉ TÉCNICO EVALUADOR</a:t>
          </a:r>
          <a:endParaRPr lang="es-SV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56B80E-4E55-4655-930B-4CAB4B087625}" type="parTrans" cxnId="{7152B82F-EABE-4D42-8EB3-5BBE3723EED9}">
      <dgm:prSet/>
      <dgm:spPr/>
      <dgm:t>
        <a:bodyPr/>
        <a:lstStyle/>
        <a:p>
          <a:endParaRPr lang="es-SV"/>
        </a:p>
      </dgm:t>
    </dgm:pt>
    <dgm:pt modelId="{6A261384-54E8-4B3D-9B4B-2740DEAFF4C0}" type="sibTrans" cxnId="{7152B82F-EABE-4D42-8EB3-5BBE3723EED9}">
      <dgm:prSet/>
      <dgm:spPr/>
      <dgm:t>
        <a:bodyPr/>
        <a:lstStyle/>
        <a:p>
          <a:endParaRPr lang="es-SV"/>
        </a:p>
      </dgm:t>
    </dgm:pt>
    <dgm:pt modelId="{09921B03-5E8F-4153-ADD8-726E7239CE4D}">
      <dgm:prSet phldrT="[Texto]"/>
      <dgm:spPr/>
      <dgm:t>
        <a:bodyPr/>
        <a:lstStyle/>
        <a:p>
          <a:r>
            <a:rPr lang="es-SV" dirty="0" smtClean="0"/>
            <a:t>Presentación de diagnóstico de capacidades por parte de el  consultor.</a:t>
          </a:r>
          <a:endParaRPr lang="es-SV" dirty="0"/>
        </a:p>
      </dgm:t>
    </dgm:pt>
    <dgm:pt modelId="{54B1DF23-362F-41B9-92FC-4A2D96201A74}" type="parTrans" cxnId="{52410DE4-AF12-450B-9B65-DD6B60B49A52}">
      <dgm:prSet/>
      <dgm:spPr/>
      <dgm:t>
        <a:bodyPr/>
        <a:lstStyle/>
        <a:p>
          <a:endParaRPr lang="es-SV"/>
        </a:p>
      </dgm:t>
    </dgm:pt>
    <dgm:pt modelId="{A273E387-D751-462E-9BA3-7C91AB82ABCC}" type="sibTrans" cxnId="{52410DE4-AF12-450B-9B65-DD6B60B49A52}">
      <dgm:prSet/>
      <dgm:spPr/>
      <dgm:t>
        <a:bodyPr/>
        <a:lstStyle/>
        <a:p>
          <a:endParaRPr lang="es-SV"/>
        </a:p>
      </dgm:t>
    </dgm:pt>
    <dgm:pt modelId="{277A24E9-009F-4819-B913-6531E1D4D1D5}">
      <dgm:prSet phldrT="[Texto]"/>
      <dgm:spPr/>
      <dgm:t>
        <a:bodyPr/>
        <a:lstStyle/>
        <a:p>
          <a:r>
            <a:rPr lang="es-SV" dirty="0" smtClean="0"/>
            <a:t>Revisión de informe final de diagnóstico y documentos de respaldo.</a:t>
          </a:r>
          <a:endParaRPr lang="es-SV" dirty="0"/>
        </a:p>
      </dgm:t>
    </dgm:pt>
    <dgm:pt modelId="{6A45CB44-492E-44DE-BA5A-7B07155480F4}" type="parTrans" cxnId="{00D84B21-1BB9-4252-A502-D9E7B9B954CA}">
      <dgm:prSet/>
      <dgm:spPr/>
      <dgm:t>
        <a:bodyPr/>
        <a:lstStyle/>
        <a:p>
          <a:endParaRPr lang="es-SV"/>
        </a:p>
      </dgm:t>
    </dgm:pt>
    <dgm:pt modelId="{B28D47C0-8DE4-4AC4-B11E-2893386D4F64}" type="sibTrans" cxnId="{00D84B21-1BB9-4252-A502-D9E7B9B954CA}">
      <dgm:prSet/>
      <dgm:spPr/>
      <dgm:t>
        <a:bodyPr/>
        <a:lstStyle/>
        <a:p>
          <a:endParaRPr lang="es-SV"/>
        </a:p>
      </dgm:t>
    </dgm:pt>
    <dgm:pt modelId="{C8D4660C-69E9-48A8-A7E5-483AA6A96915}">
      <dgm:prSet/>
      <dgm:spPr/>
      <dgm:t>
        <a:bodyPr/>
        <a:lstStyle/>
        <a:p>
          <a:r>
            <a:rPr lang="es-SV" dirty="0" smtClean="0"/>
            <a:t>Evaluación y consolidado de resultados.</a:t>
          </a:r>
          <a:endParaRPr lang="es-SV" dirty="0"/>
        </a:p>
      </dgm:t>
    </dgm:pt>
    <dgm:pt modelId="{8AB3C513-215B-4BAF-8C96-CEAD2782C739}" type="parTrans" cxnId="{C560465A-C249-4D21-A6BC-8AA5DD7724EA}">
      <dgm:prSet/>
      <dgm:spPr/>
      <dgm:t>
        <a:bodyPr/>
        <a:lstStyle/>
        <a:p>
          <a:endParaRPr lang="es-SV"/>
        </a:p>
      </dgm:t>
    </dgm:pt>
    <dgm:pt modelId="{F5DB5947-C229-4D0D-A8D2-4200EFDBE7BF}" type="sibTrans" cxnId="{C560465A-C249-4D21-A6BC-8AA5DD7724EA}">
      <dgm:prSet/>
      <dgm:spPr/>
      <dgm:t>
        <a:bodyPr/>
        <a:lstStyle/>
        <a:p>
          <a:endParaRPr lang="es-SV"/>
        </a:p>
      </dgm:t>
    </dgm:pt>
    <dgm:pt modelId="{B228EFBA-6117-44A5-BEEF-3C370A1BC88B}" type="pres">
      <dgm:prSet presAssocID="{F91E9FAB-C6E0-4B39-8D31-9CE143EA6E0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SV"/>
        </a:p>
      </dgm:t>
    </dgm:pt>
    <dgm:pt modelId="{B34ED343-1ED5-4417-9DF9-40DE2D33BACE}" type="pres">
      <dgm:prSet presAssocID="{A968DEE0-9147-4719-9EC9-67F58531C4E0}" presName="thickLine" presStyleLbl="alignNode1" presStyleIdx="0" presStyleCnt="1"/>
      <dgm:spPr/>
    </dgm:pt>
    <dgm:pt modelId="{51385508-64D6-40D2-AF3B-2B7E20422695}" type="pres">
      <dgm:prSet presAssocID="{A968DEE0-9147-4719-9EC9-67F58531C4E0}" presName="horz1" presStyleCnt="0"/>
      <dgm:spPr/>
    </dgm:pt>
    <dgm:pt modelId="{B68E890E-8C41-425F-890B-46811B64BB04}" type="pres">
      <dgm:prSet presAssocID="{A968DEE0-9147-4719-9EC9-67F58531C4E0}" presName="tx1" presStyleLbl="revTx" presStyleIdx="0" presStyleCnt="4" custScaleX="154280"/>
      <dgm:spPr/>
      <dgm:t>
        <a:bodyPr/>
        <a:lstStyle/>
        <a:p>
          <a:endParaRPr lang="es-SV"/>
        </a:p>
      </dgm:t>
    </dgm:pt>
    <dgm:pt modelId="{4FB9B754-278F-4A9D-896B-10B36D5D5DFD}" type="pres">
      <dgm:prSet presAssocID="{A968DEE0-9147-4719-9EC9-67F58531C4E0}" presName="vert1" presStyleCnt="0"/>
      <dgm:spPr/>
    </dgm:pt>
    <dgm:pt modelId="{A74AA68E-B285-4A8A-9B36-3F99D35BE929}" type="pres">
      <dgm:prSet presAssocID="{09921B03-5E8F-4153-ADD8-726E7239CE4D}" presName="vertSpace2a" presStyleCnt="0"/>
      <dgm:spPr/>
    </dgm:pt>
    <dgm:pt modelId="{01744A5A-A1B6-48AE-B9B6-E2013D1FC118}" type="pres">
      <dgm:prSet presAssocID="{09921B03-5E8F-4153-ADD8-726E7239CE4D}" presName="horz2" presStyleCnt="0"/>
      <dgm:spPr/>
    </dgm:pt>
    <dgm:pt modelId="{72D8CE14-EDEB-4EA4-93B1-B9F813ADC9FA}" type="pres">
      <dgm:prSet presAssocID="{09921B03-5E8F-4153-ADD8-726E7239CE4D}" presName="horzSpace2" presStyleCnt="0"/>
      <dgm:spPr/>
    </dgm:pt>
    <dgm:pt modelId="{C8095156-F0F6-4757-B34C-8DC2DEBD2CD7}" type="pres">
      <dgm:prSet presAssocID="{09921B03-5E8F-4153-ADD8-726E7239CE4D}" presName="tx2" presStyleLbl="revTx" presStyleIdx="1" presStyleCnt="4"/>
      <dgm:spPr/>
      <dgm:t>
        <a:bodyPr/>
        <a:lstStyle/>
        <a:p>
          <a:endParaRPr lang="es-SV"/>
        </a:p>
      </dgm:t>
    </dgm:pt>
    <dgm:pt modelId="{06D91FC5-B6C0-48DF-912C-2C30C6258174}" type="pres">
      <dgm:prSet presAssocID="{09921B03-5E8F-4153-ADD8-726E7239CE4D}" presName="vert2" presStyleCnt="0"/>
      <dgm:spPr/>
    </dgm:pt>
    <dgm:pt modelId="{56F53112-3105-47D5-AA87-58A060D769B6}" type="pres">
      <dgm:prSet presAssocID="{09921B03-5E8F-4153-ADD8-726E7239CE4D}" presName="thinLine2b" presStyleLbl="callout" presStyleIdx="0" presStyleCnt="3"/>
      <dgm:spPr/>
    </dgm:pt>
    <dgm:pt modelId="{5B0649BE-A7C1-4BEC-A593-6109FF83C393}" type="pres">
      <dgm:prSet presAssocID="{09921B03-5E8F-4153-ADD8-726E7239CE4D}" presName="vertSpace2b" presStyleCnt="0"/>
      <dgm:spPr/>
    </dgm:pt>
    <dgm:pt modelId="{FBB0AC24-99C3-491F-96E2-49ABAA5A67F8}" type="pres">
      <dgm:prSet presAssocID="{277A24E9-009F-4819-B913-6531E1D4D1D5}" presName="horz2" presStyleCnt="0"/>
      <dgm:spPr/>
    </dgm:pt>
    <dgm:pt modelId="{14781B4F-223E-4681-9FFA-3AC0821DA93D}" type="pres">
      <dgm:prSet presAssocID="{277A24E9-009F-4819-B913-6531E1D4D1D5}" presName="horzSpace2" presStyleCnt="0"/>
      <dgm:spPr/>
    </dgm:pt>
    <dgm:pt modelId="{4277A313-3D85-4DCA-A577-3EE4DF6C6014}" type="pres">
      <dgm:prSet presAssocID="{277A24E9-009F-4819-B913-6531E1D4D1D5}" presName="tx2" presStyleLbl="revTx" presStyleIdx="2" presStyleCnt="4"/>
      <dgm:spPr/>
      <dgm:t>
        <a:bodyPr/>
        <a:lstStyle/>
        <a:p>
          <a:endParaRPr lang="es-SV"/>
        </a:p>
      </dgm:t>
    </dgm:pt>
    <dgm:pt modelId="{A0922ED0-BCE9-4928-9805-B1BDA262C9FC}" type="pres">
      <dgm:prSet presAssocID="{277A24E9-009F-4819-B913-6531E1D4D1D5}" presName="vert2" presStyleCnt="0"/>
      <dgm:spPr/>
    </dgm:pt>
    <dgm:pt modelId="{12CC7FAD-F7F9-4281-BDCE-6193EEA83A35}" type="pres">
      <dgm:prSet presAssocID="{277A24E9-009F-4819-B913-6531E1D4D1D5}" presName="thinLine2b" presStyleLbl="callout" presStyleIdx="1" presStyleCnt="3"/>
      <dgm:spPr/>
    </dgm:pt>
    <dgm:pt modelId="{6ECC33A1-3F2D-45DB-9E35-39547ABA8BAE}" type="pres">
      <dgm:prSet presAssocID="{277A24E9-009F-4819-B913-6531E1D4D1D5}" presName="vertSpace2b" presStyleCnt="0"/>
      <dgm:spPr/>
    </dgm:pt>
    <dgm:pt modelId="{F989A193-CE5E-456E-AD58-2BDC61FE53B5}" type="pres">
      <dgm:prSet presAssocID="{C8D4660C-69E9-48A8-A7E5-483AA6A96915}" presName="horz2" presStyleCnt="0"/>
      <dgm:spPr/>
    </dgm:pt>
    <dgm:pt modelId="{5B7326F8-A879-40B8-A2C5-19C774E0F894}" type="pres">
      <dgm:prSet presAssocID="{C8D4660C-69E9-48A8-A7E5-483AA6A96915}" presName="horzSpace2" presStyleCnt="0"/>
      <dgm:spPr/>
    </dgm:pt>
    <dgm:pt modelId="{C263A858-04B1-405A-A210-E39DD2691167}" type="pres">
      <dgm:prSet presAssocID="{C8D4660C-69E9-48A8-A7E5-483AA6A96915}" presName="tx2" presStyleLbl="revTx" presStyleIdx="3" presStyleCnt="4"/>
      <dgm:spPr/>
      <dgm:t>
        <a:bodyPr/>
        <a:lstStyle/>
        <a:p>
          <a:endParaRPr lang="es-SV"/>
        </a:p>
      </dgm:t>
    </dgm:pt>
    <dgm:pt modelId="{BA6C569D-C906-4B3E-A338-EE1DCE081E3A}" type="pres">
      <dgm:prSet presAssocID="{C8D4660C-69E9-48A8-A7E5-483AA6A96915}" presName="vert2" presStyleCnt="0"/>
      <dgm:spPr/>
    </dgm:pt>
    <dgm:pt modelId="{3D1A1D84-6354-45B1-8BAD-96D2EBD43F3C}" type="pres">
      <dgm:prSet presAssocID="{C8D4660C-69E9-48A8-A7E5-483AA6A96915}" presName="thinLine2b" presStyleLbl="callout" presStyleIdx="2" presStyleCnt="3"/>
      <dgm:spPr/>
    </dgm:pt>
    <dgm:pt modelId="{517C7DCB-8F69-44F0-9EF4-D6BB2F69AEC8}" type="pres">
      <dgm:prSet presAssocID="{C8D4660C-69E9-48A8-A7E5-483AA6A96915}" presName="vertSpace2b" presStyleCnt="0"/>
      <dgm:spPr/>
    </dgm:pt>
  </dgm:ptLst>
  <dgm:cxnLst>
    <dgm:cxn modelId="{49CF74F6-7945-4C1E-B4FE-CB87BE7628D1}" type="presOf" srcId="{C8D4660C-69E9-48A8-A7E5-483AA6A96915}" destId="{C263A858-04B1-405A-A210-E39DD2691167}" srcOrd="0" destOrd="0" presId="urn:microsoft.com/office/officeart/2008/layout/LinedList"/>
    <dgm:cxn modelId="{C560465A-C249-4D21-A6BC-8AA5DD7724EA}" srcId="{A968DEE0-9147-4719-9EC9-67F58531C4E0}" destId="{C8D4660C-69E9-48A8-A7E5-483AA6A96915}" srcOrd="2" destOrd="0" parTransId="{8AB3C513-215B-4BAF-8C96-CEAD2782C739}" sibTransId="{F5DB5947-C229-4D0D-A8D2-4200EFDBE7BF}"/>
    <dgm:cxn modelId="{7152B82F-EABE-4D42-8EB3-5BBE3723EED9}" srcId="{F91E9FAB-C6E0-4B39-8D31-9CE143EA6E0A}" destId="{A968DEE0-9147-4719-9EC9-67F58531C4E0}" srcOrd="0" destOrd="0" parTransId="{1156B80E-4E55-4655-930B-4CAB4B087625}" sibTransId="{6A261384-54E8-4B3D-9B4B-2740DEAFF4C0}"/>
    <dgm:cxn modelId="{43C89963-4CAD-4927-B221-751E26CF6394}" type="presOf" srcId="{F91E9FAB-C6E0-4B39-8D31-9CE143EA6E0A}" destId="{B228EFBA-6117-44A5-BEEF-3C370A1BC88B}" srcOrd="0" destOrd="0" presId="urn:microsoft.com/office/officeart/2008/layout/LinedList"/>
    <dgm:cxn modelId="{00D84B21-1BB9-4252-A502-D9E7B9B954CA}" srcId="{A968DEE0-9147-4719-9EC9-67F58531C4E0}" destId="{277A24E9-009F-4819-B913-6531E1D4D1D5}" srcOrd="1" destOrd="0" parTransId="{6A45CB44-492E-44DE-BA5A-7B07155480F4}" sibTransId="{B28D47C0-8DE4-4AC4-B11E-2893386D4F64}"/>
    <dgm:cxn modelId="{52410DE4-AF12-450B-9B65-DD6B60B49A52}" srcId="{A968DEE0-9147-4719-9EC9-67F58531C4E0}" destId="{09921B03-5E8F-4153-ADD8-726E7239CE4D}" srcOrd="0" destOrd="0" parTransId="{54B1DF23-362F-41B9-92FC-4A2D96201A74}" sibTransId="{A273E387-D751-462E-9BA3-7C91AB82ABCC}"/>
    <dgm:cxn modelId="{A758EA0C-568C-46F4-BABC-DB4EE3B2B55D}" type="presOf" srcId="{A968DEE0-9147-4719-9EC9-67F58531C4E0}" destId="{B68E890E-8C41-425F-890B-46811B64BB04}" srcOrd="0" destOrd="0" presId="urn:microsoft.com/office/officeart/2008/layout/LinedList"/>
    <dgm:cxn modelId="{1C79B75F-EC86-422D-8B50-A893173CAE06}" type="presOf" srcId="{09921B03-5E8F-4153-ADD8-726E7239CE4D}" destId="{C8095156-F0F6-4757-B34C-8DC2DEBD2CD7}" srcOrd="0" destOrd="0" presId="urn:microsoft.com/office/officeart/2008/layout/LinedList"/>
    <dgm:cxn modelId="{D9E51F12-EAB3-47CF-8195-9682ED573F41}" type="presOf" srcId="{277A24E9-009F-4819-B913-6531E1D4D1D5}" destId="{4277A313-3D85-4DCA-A577-3EE4DF6C6014}" srcOrd="0" destOrd="0" presId="urn:microsoft.com/office/officeart/2008/layout/LinedList"/>
    <dgm:cxn modelId="{B90BA013-2D7C-4B91-B214-E5708FFFF1A0}" type="presParOf" srcId="{B228EFBA-6117-44A5-BEEF-3C370A1BC88B}" destId="{B34ED343-1ED5-4417-9DF9-40DE2D33BACE}" srcOrd="0" destOrd="0" presId="urn:microsoft.com/office/officeart/2008/layout/LinedList"/>
    <dgm:cxn modelId="{E822B70D-5652-4635-81EB-0CE47981C08C}" type="presParOf" srcId="{B228EFBA-6117-44A5-BEEF-3C370A1BC88B}" destId="{51385508-64D6-40D2-AF3B-2B7E20422695}" srcOrd="1" destOrd="0" presId="urn:microsoft.com/office/officeart/2008/layout/LinedList"/>
    <dgm:cxn modelId="{4E9D768F-8B94-4BB3-A7EE-40074739B0BF}" type="presParOf" srcId="{51385508-64D6-40D2-AF3B-2B7E20422695}" destId="{B68E890E-8C41-425F-890B-46811B64BB04}" srcOrd="0" destOrd="0" presId="urn:microsoft.com/office/officeart/2008/layout/LinedList"/>
    <dgm:cxn modelId="{FA41F9C7-F799-40C1-90EA-530E8C76C124}" type="presParOf" srcId="{51385508-64D6-40D2-AF3B-2B7E20422695}" destId="{4FB9B754-278F-4A9D-896B-10B36D5D5DFD}" srcOrd="1" destOrd="0" presId="urn:microsoft.com/office/officeart/2008/layout/LinedList"/>
    <dgm:cxn modelId="{A6C80DEA-837D-4599-BABF-9248B413397A}" type="presParOf" srcId="{4FB9B754-278F-4A9D-896B-10B36D5D5DFD}" destId="{A74AA68E-B285-4A8A-9B36-3F99D35BE929}" srcOrd="0" destOrd="0" presId="urn:microsoft.com/office/officeart/2008/layout/LinedList"/>
    <dgm:cxn modelId="{75CEA8BC-743A-4193-AA44-3AA22A019028}" type="presParOf" srcId="{4FB9B754-278F-4A9D-896B-10B36D5D5DFD}" destId="{01744A5A-A1B6-48AE-B9B6-E2013D1FC118}" srcOrd="1" destOrd="0" presId="urn:microsoft.com/office/officeart/2008/layout/LinedList"/>
    <dgm:cxn modelId="{0FA934A4-3508-4983-B514-C663D70AD4C4}" type="presParOf" srcId="{01744A5A-A1B6-48AE-B9B6-E2013D1FC118}" destId="{72D8CE14-EDEB-4EA4-93B1-B9F813ADC9FA}" srcOrd="0" destOrd="0" presId="urn:microsoft.com/office/officeart/2008/layout/LinedList"/>
    <dgm:cxn modelId="{22654745-F97B-4477-A599-389FBDA8EB68}" type="presParOf" srcId="{01744A5A-A1B6-48AE-B9B6-E2013D1FC118}" destId="{C8095156-F0F6-4757-B34C-8DC2DEBD2CD7}" srcOrd="1" destOrd="0" presId="urn:microsoft.com/office/officeart/2008/layout/LinedList"/>
    <dgm:cxn modelId="{5C010639-37F7-4EA9-9030-D62B534768FF}" type="presParOf" srcId="{01744A5A-A1B6-48AE-B9B6-E2013D1FC118}" destId="{06D91FC5-B6C0-48DF-912C-2C30C6258174}" srcOrd="2" destOrd="0" presId="urn:microsoft.com/office/officeart/2008/layout/LinedList"/>
    <dgm:cxn modelId="{2554E289-F2B9-4706-9584-BB82C8E8666F}" type="presParOf" srcId="{4FB9B754-278F-4A9D-896B-10B36D5D5DFD}" destId="{56F53112-3105-47D5-AA87-58A060D769B6}" srcOrd="2" destOrd="0" presId="urn:microsoft.com/office/officeart/2008/layout/LinedList"/>
    <dgm:cxn modelId="{5B706B0E-34D5-4534-B196-9D782641516A}" type="presParOf" srcId="{4FB9B754-278F-4A9D-896B-10B36D5D5DFD}" destId="{5B0649BE-A7C1-4BEC-A593-6109FF83C393}" srcOrd="3" destOrd="0" presId="urn:microsoft.com/office/officeart/2008/layout/LinedList"/>
    <dgm:cxn modelId="{DBDDBA0B-DC4E-4F5D-925B-1970BDB01D2D}" type="presParOf" srcId="{4FB9B754-278F-4A9D-896B-10B36D5D5DFD}" destId="{FBB0AC24-99C3-491F-96E2-49ABAA5A67F8}" srcOrd="4" destOrd="0" presId="urn:microsoft.com/office/officeart/2008/layout/LinedList"/>
    <dgm:cxn modelId="{B5F85BCD-FD56-4C7E-BEC3-3B262106BA2F}" type="presParOf" srcId="{FBB0AC24-99C3-491F-96E2-49ABAA5A67F8}" destId="{14781B4F-223E-4681-9FFA-3AC0821DA93D}" srcOrd="0" destOrd="0" presId="urn:microsoft.com/office/officeart/2008/layout/LinedList"/>
    <dgm:cxn modelId="{6881EE92-B15A-422C-81C6-5D3D5F9E1F33}" type="presParOf" srcId="{FBB0AC24-99C3-491F-96E2-49ABAA5A67F8}" destId="{4277A313-3D85-4DCA-A577-3EE4DF6C6014}" srcOrd="1" destOrd="0" presId="urn:microsoft.com/office/officeart/2008/layout/LinedList"/>
    <dgm:cxn modelId="{C8D4CA38-EA6F-41A0-B2D7-C2E57053ED86}" type="presParOf" srcId="{FBB0AC24-99C3-491F-96E2-49ABAA5A67F8}" destId="{A0922ED0-BCE9-4928-9805-B1BDA262C9FC}" srcOrd="2" destOrd="0" presId="urn:microsoft.com/office/officeart/2008/layout/LinedList"/>
    <dgm:cxn modelId="{F3529A53-D2B3-4866-9899-E85850A42BEF}" type="presParOf" srcId="{4FB9B754-278F-4A9D-896B-10B36D5D5DFD}" destId="{12CC7FAD-F7F9-4281-BDCE-6193EEA83A35}" srcOrd="5" destOrd="0" presId="urn:microsoft.com/office/officeart/2008/layout/LinedList"/>
    <dgm:cxn modelId="{B202B4C0-478D-46ED-A5B3-6A86286A107D}" type="presParOf" srcId="{4FB9B754-278F-4A9D-896B-10B36D5D5DFD}" destId="{6ECC33A1-3F2D-45DB-9E35-39547ABA8BAE}" srcOrd="6" destOrd="0" presId="urn:microsoft.com/office/officeart/2008/layout/LinedList"/>
    <dgm:cxn modelId="{38365A59-286D-4E65-B75B-F8032C66EA7A}" type="presParOf" srcId="{4FB9B754-278F-4A9D-896B-10B36D5D5DFD}" destId="{F989A193-CE5E-456E-AD58-2BDC61FE53B5}" srcOrd="7" destOrd="0" presId="urn:microsoft.com/office/officeart/2008/layout/LinedList"/>
    <dgm:cxn modelId="{FD99B223-6E8C-4BBF-9FFF-F590B88267FC}" type="presParOf" srcId="{F989A193-CE5E-456E-AD58-2BDC61FE53B5}" destId="{5B7326F8-A879-40B8-A2C5-19C774E0F894}" srcOrd="0" destOrd="0" presId="urn:microsoft.com/office/officeart/2008/layout/LinedList"/>
    <dgm:cxn modelId="{5BA370E8-373D-48C8-A9AF-B82C882731BA}" type="presParOf" srcId="{F989A193-CE5E-456E-AD58-2BDC61FE53B5}" destId="{C263A858-04B1-405A-A210-E39DD2691167}" srcOrd="1" destOrd="0" presId="urn:microsoft.com/office/officeart/2008/layout/LinedList"/>
    <dgm:cxn modelId="{F57CDEF8-77E7-46E1-B8BA-6D9DA97D845B}" type="presParOf" srcId="{F989A193-CE5E-456E-AD58-2BDC61FE53B5}" destId="{BA6C569D-C906-4B3E-A338-EE1DCE081E3A}" srcOrd="2" destOrd="0" presId="urn:microsoft.com/office/officeart/2008/layout/LinedList"/>
    <dgm:cxn modelId="{2BC1FD1C-6AF3-4F90-92D5-130FF0DFD49F}" type="presParOf" srcId="{4FB9B754-278F-4A9D-896B-10B36D5D5DFD}" destId="{3D1A1D84-6354-45B1-8BAD-96D2EBD43F3C}" srcOrd="8" destOrd="0" presId="urn:microsoft.com/office/officeart/2008/layout/LinedList"/>
    <dgm:cxn modelId="{C93436AA-997F-4CB0-8003-DB1628B7500B}" type="presParOf" srcId="{4FB9B754-278F-4A9D-896B-10B36D5D5DFD}" destId="{517C7DCB-8F69-44F0-9EF4-D6BB2F69AEC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D74DA-A472-4609-8F45-07ED631524DA}">
      <dsp:nvSpPr>
        <dsp:cNvPr id="0" name=""/>
        <dsp:cNvSpPr/>
      </dsp:nvSpPr>
      <dsp:spPr>
        <a:xfrm>
          <a:off x="0" y="169495"/>
          <a:ext cx="7632848" cy="249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394" tIns="229108" rIns="59239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Nombre legal de la organización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Visión, Misión, Valores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Áreas programáticas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Años de trabajo en el país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Perfil de beneficiarios/Grupo meta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Información de oficinas (Dirección, Teléfono, e-mail)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Datos de contacto (Representante legal)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Información de puestos directivos, gerenciales, de especialistas  y/o coordinadores.</a:t>
          </a:r>
          <a:endParaRPr lang="es-SV" sz="1500" kern="1200" dirty="0"/>
        </a:p>
      </dsp:txBody>
      <dsp:txXfrm>
        <a:off x="0" y="169495"/>
        <a:ext cx="7632848" cy="2494800"/>
      </dsp:txXfrm>
    </dsp:sp>
    <dsp:sp modelId="{8AEC8C61-5E15-4340-B65B-534F71624562}">
      <dsp:nvSpPr>
        <dsp:cNvPr id="0" name=""/>
        <dsp:cNvSpPr/>
      </dsp:nvSpPr>
      <dsp:spPr>
        <a:xfrm>
          <a:off x="381642" y="3567"/>
          <a:ext cx="5342993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Formulario de información general de la institución</a:t>
          </a:r>
          <a:endParaRPr lang="es-SV" sz="1800" kern="1200" dirty="0"/>
        </a:p>
      </dsp:txBody>
      <dsp:txXfrm>
        <a:off x="397494" y="19419"/>
        <a:ext cx="5311289" cy="2930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C9669-9F3A-4663-9D62-2B24E2D9E369}">
      <dsp:nvSpPr>
        <dsp:cNvPr id="0" name=""/>
        <dsp:cNvSpPr/>
      </dsp:nvSpPr>
      <dsp:spPr>
        <a:xfrm>
          <a:off x="0" y="193921"/>
          <a:ext cx="7632848" cy="253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394" tIns="728980" rIns="59239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Nombre del proyecto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Población beneficiaria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Cobertura geográfica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Actividades y metas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Período de implementación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Monto ejecutado</a:t>
          </a:r>
          <a:endParaRPr lang="es-SV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500" kern="1200" dirty="0" smtClean="0"/>
            <a:t>Información general de institución que financió el proyecto</a:t>
          </a:r>
          <a:endParaRPr lang="es-SV" sz="1500" kern="1200" dirty="0"/>
        </a:p>
      </dsp:txBody>
      <dsp:txXfrm>
        <a:off x="0" y="193921"/>
        <a:ext cx="7632848" cy="2535750"/>
      </dsp:txXfrm>
    </dsp:sp>
    <dsp:sp modelId="{93DB6C52-06B3-4F56-91DC-4043F6FBC4EB}">
      <dsp:nvSpPr>
        <dsp:cNvPr id="0" name=""/>
        <dsp:cNvSpPr/>
      </dsp:nvSpPr>
      <dsp:spPr>
        <a:xfrm>
          <a:off x="360041" y="144017"/>
          <a:ext cx="5847051" cy="703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0" kern="1200" dirty="0" smtClean="0">
              <a:solidFill>
                <a:schemeClr val="bg1"/>
              </a:solidFill>
            </a:rPr>
            <a:t>Hoja de experiencias en el trabajo de prevención con personas con VIH/Sida y Adherencia al Tratamiento.</a:t>
          </a:r>
          <a:endParaRPr lang="es-SV" sz="1800" b="0" kern="1200" dirty="0">
            <a:solidFill>
              <a:schemeClr val="bg1"/>
            </a:solidFill>
          </a:endParaRPr>
        </a:p>
      </dsp:txBody>
      <dsp:txXfrm>
        <a:off x="394402" y="178378"/>
        <a:ext cx="5778329" cy="635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28BEE-36F0-49A6-85A7-91A7657435E8}">
      <dsp:nvSpPr>
        <dsp:cNvPr id="0" name=""/>
        <dsp:cNvSpPr/>
      </dsp:nvSpPr>
      <dsp:spPr>
        <a:xfrm>
          <a:off x="1321653" y="1563"/>
          <a:ext cx="2598612" cy="1559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000" kern="1200" dirty="0" smtClean="0"/>
            <a:t>Especialista Financiera</a:t>
          </a:r>
          <a:endParaRPr lang="es-SV" sz="3000" kern="1200" dirty="0"/>
        </a:p>
      </dsp:txBody>
      <dsp:txXfrm>
        <a:off x="1321653" y="1563"/>
        <a:ext cx="2598612" cy="1559167"/>
      </dsp:txXfrm>
    </dsp:sp>
    <dsp:sp modelId="{1370E7C1-8938-4F92-8FCE-F4C397BC66CC}">
      <dsp:nvSpPr>
        <dsp:cNvPr id="0" name=""/>
        <dsp:cNvSpPr/>
      </dsp:nvSpPr>
      <dsp:spPr>
        <a:xfrm>
          <a:off x="4180126" y="1563"/>
          <a:ext cx="2598612" cy="1559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000" kern="1200" dirty="0" smtClean="0"/>
            <a:t>Jefatura de Compras</a:t>
          </a:r>
          <a:endParaRPr lang="es-SV" sz="3000" kern="1200" dirty="0"/>
        </a:p>
      </dsp:txBody>
      <dsp:txXfrm>
        <a:off x="4180126" y="1563"/>
        <a:ext cx="2598612" cy="1559167"/>
      </dsp:txXfrm>
    </dsp:sp>
    <dsp:sp modelId="{C94C237E-9258-431E-A9D9-DFA6A789B1DF}">
      <dsp:nvSpPr>
        <dsp:cNvPr id="0" name=""/>
        <dsp:cNvSpPr/>
      </dsp:nvSpPr>
      <dsp:spPr>
        <a:xfrm>
          <a:off x="1321653" y="1820592"/>
          <a:ext cx="2598612" cy="1559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000" kern="1200" dirty="0" smtClean="0"/>
            <a:t>Gerente Administrativo </a:t>
          </a:r>
          <a:endParaRPr lang="es-SV" sz="3000" kern="1200" dirty="0"/>
        </a:p>
      </dsp:txBody>
      <dsp:txXfrm>
        <a:off x="1321653" y="1820592"/>
        <a:ext cx="2598612" cy="1559167"/>
      </dsp:txXfrm>
    </dsp:sp>
    <dsp:sp modelId="{16C3B063-A85D-4A2F-9A94-AD2F9DF1BA9E}">
      <dsp:nvSpPr>
        <dsp:cNvPr id="0" name=""/>
        <dsp:cNvSpPr/>
      </dsp:nvSpPr>
      <dsp:spPr>
        <a:xfrm>
          <a:off x="4180126" y="1820592"/>
          <a:ext cx="2598612" cy="1559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000" kern="1200" dirty="0" smtClean="0"/>
            <a:t>Coordinador de Gestión de Riesgos</a:t>
          </a:r>
          <a:endParaRPr lang="es-SV" sz="3000" kern="1200" dirty="0"/>
        </a:p>
      </dsp:txBody>
      <dsp:txXfrm>
        <a:off x="4180126" y="1820592"/>
        <a:ext cx="2598612" cy="1559167"/>
      </dsp:txXfrm>
    </dsp:sp>
    <dsp:sp modelId="{A092EE29-878D-4C0F-8239-EC2D0BCB695A}">
      <dsp:nvSpPr>
        <dsp:cNvPr id="0" name=""/>
        <dsp:cNvSpPr/>
      </dsp:nvSpPr>
      <dsp:spPr>
        <a:xfrm>
          <a:off x="2750889" y="3639620"/>
          <a:ext cx="2598612" cy="1559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000" kern="1200" dirty="0" smtClean="0"/>
            <a:t>Sub Gerente del Proyecto Fondo Mundial</a:t>
          </a:r>
          <a:endParaRPr lang="es-SV" sz="3000" kern="1200" dirty="0"/>
        </a:p>
      </dsp:txBody>
      <dsp:txXfrm>
        <a:off x="2750889" y="3639620"/>
        <a:ext cx="2598612" cy="15591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ED343-1ED5-4417-9DF9-40DE2D33BACE}">
      <dsp:nvSpPr>
        <dsp:cNvPr id="0" name=""/>
        <dsp:cNvSpPr/>
      </dsp:nvSpPr>
      <dsp:spPr>
        <a:xfrm>
          <a:off x="0" y="0"/>
          <a:ext cx="799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E890E-8C41-425F-890B-46811B64BB04}">
      <dsp:nvSpPr>
        <dsp:cNvPr id="0" name=""/>
        <dsp:cNvSpPr/>
      </dsp:nvSpPr>
      <dsp:spPr>
        <a:xfrm>
          <a:off x="0" y="0"/>
          <a:ext cx="2223028" cy="5200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100" kern="1200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100" kern="1200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100" kern="1200" dirty="0" smtClean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10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COMITÉ TÉCNICO EVALUADOR</a:t>
          </a:r>
          <a:endParaRPr lang="es-SV" sz="3100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2223028" cy="5200352"/>
      </dsp:txXfrm>
    </dsp:sp>
    <dsp:sp modelId="{5E52DF63-BEC5-4444-81A1-982F75DD534E}">
      <dsp:nvSpPr>
        <dsp:cNvPr id="0" name=""/>
        <dsp:cNvSpPr/>
      </dsp:nvSpPr>
      <dsp:spPr>
        <a:xfrm>
          <a:off x="2331096" y="61132"/>
          <a:ext cx="5655553" cy="1222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Revisión de lista de recepción versus documentos físicos.</a:t>
          </a:r>
          <a:endParaRPr lang="es-SV" sz="2400" kern="1200" dirty="0"/>
        </a:p>
      </dsp:txBody>
      <dsp:txXfrm>
        <a:off x="2331096" y="61132"/>
        <a:ext cx="5655553" cy="1222641"/>
      </dsp:txXfrm>
    </dsp:sp>
    <dsp:sp modelId="{035E56D9-D2CE-44BA-B5BB-A6A9540F5D47}">
      <dsp:nvSpPr>
        <dsp:cNvPr id="0" name=""/>
        <dsp:cNvSpPr/>
      </dsp:nvSpPr>
      <dsp:spPr>
        <a:xfrm>
          <a:off x="2223028" y="1283773"/>
          <a:ext cx="57636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095156-F0F6-4757-B34C-8DC2DEBD2CD7}">
      <dsp:nvSpPr>
        <dsp:cNvPr id="0" name=""/>
        <dsp:cNvSpPr/>
      </dsp:nvSpPr>
      <dsp:spPr>
        <a:xfrm>
          <a:off x="2331096" y="1344905"/>
          <a:ext cx="5655553" cy="1222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Apertura una a una de cada paquete presentado por organización.</a:t>
          </a:r>
          <a:endParaRPr lang="es-SV" sz="2400" kern="1200" dirty="0"/>
        </a:p>
      </dsp:txBody>
      <dsp:txXfrm>
        <a:off x="2331096" y="1344905"/>
        <a:ext cx="5655553" cy="1222641"/>
      </dsp:txXfrm>
    </dsp:sp>
    <dsp:sp modelId="{56F53112-3105-47D5-AA87-58A060D769B6}">
      <dsp:nvSpPr>
        <dsp:cNvPr id="0" name=""/>
        <dsp:cNvSpPr/>
      </dsp:nvSpPr>
      <dsp:spPr>
        <a:xfrm>
          <a:off x="2223028" y="2567546"/>
          <a:ext cx="57636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7A313-3D85-4DCA-A577-3EE4DF6C6014}">
      <dsp:nvSpPr>
        <dsp:cNvPr id="0" name=""/>
        <dsp:cNvSpPr/>
      </dsp:nvSpPr>
      <dsp:spPr>
        <a:xfrm>
          <a:off x="2331096" y="2628678"/>
          <a:ext cx="5655553" cy="1222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Revisión de todas las expresiones de interés por parte de cada miembro del comité.</a:t>
          </a:r>
          <a:endParaRPr lang="es-SV" sz="2400" kern="1200" dirty="0"/>
        </a:p>
      </dsp:txBody>
      <dsp:txXfrm>
        <a:off x="2331096" y="2628678"/>
        <a:ext cx="5655553" cy="1222641"/>
      </dsp:txXfrm>
    </dsp:sp>
    <dsp:sp modelId="{12CC7FAD-F7F9-4281-BDCE-6193EEA83A35}">
      <dsp:nvSpPr>
        <dsp:cNvPr id="0" name=""/>
        <dsp:cNvSpPr/>
      </dsp:nvSpPr>
      <dsp:spPr>
        <a:xfrm>
          <a:off x="2223028" y="3851320"/>
          <a:ext cx="57636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3A858-04B1-405A-A210-E39DD2691167}">
      <dsp:nvSpPr>
        <dsp:cNvPr id="0" name=""/>
        <dsp:cNvSpPr/>
      </dsp:nvSpPr>
      <dsp:spPr>
        <a:xfrm>
          <a:off x="2331096" y="3912452"/>
          <a:ext cx="5655553" cy="1222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Consolidado de evaluación y procesamiento para obtener resultados.</a:t>
          </a:r>
          <a:endParaRPr lang="es-SV" sz="2400" kern="1200" dirty="0"/>
        </a:p>
      </dsp:txBody>
      <dsp:txXfrm>
        <a:off x="2331096" y="3912452"/>
        <a:ext cx="5655553" cy="1222641"/>
      </dsp:txXfrm>
    </dsp:sp>
    <dsp:sp modelId="{3D1A1D84-6354-45B1-8BAD-96D2EBD43F3C}">
      <dsp:nvSpPr>
        <dsp:cNvPr id="0" name=""/>
        <dsp:cNvSpPr/>
      </dsp:nvSpPr>
      <dsp:spPr>
        <a:xfrm>
          <a:off x="2223028" y="5135093"/>
          <a:ext cx="57636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F0A1D-6880-499D-97F2-B76878F6FECB}">
      <dsp:nvSpPr>
        <dsp:cNvPr id="0" name=""/>
        <dsp:cNvSpPr/>
      </dsp:nvSpPr>
      <dsp:spPr>
        <a:xfrm>
          <a:off x="3372" y="50"/>
          <a:ext cx="6906022" cy="2002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El </a:t>
          </a:r>
          <a:r>
            <a:rPr lang="es-ES_tradnl" sz="23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DIAGNÓSTICO DE CAPACIDADES</a:t>
          </a:r>
          <a:r>
            <a:rPr lang="es-ES_tradnl" sz="2300" kern="1200" dirty="0" smtClean="0"/>
            <a:t> a las organizaciones tiene como objetivo </a:t>
          </a:r>
          <a:r>
            <a:rPr lang="es-ES_tradnl" sz="23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IDENTIFICAR LAS BRECHAS</a:t>
          </a:r>
          <a:r>
            <a:rPr lang="es-ES_tradnl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s-ES_tradnl" sz="2300" kern="1200" dirty="0" smtClean="0"/>
            <a:t>entre el </a:t>
          </a:r>
          <a:r>
            <a:rPr lang="es-ES_tradnl" sz="23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PERFIL DEL SUB RECEPTOR REQUERIDO</a:t>
          </a:r>
          <a:r>
            <a:rPr lang="es-ES_tradnl" sz="2300" kern="1200" dirty="0" smtClean="0"/>
            <a:t> para la implementación de la subvención y </a:t>
          </a:r>
          <a:r>
            <a:rPr lang="es-ES_tradnl" sz="23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LAS CAPACIDADES</a:t>
          </a:r>
          <a:r>
            <a:rPr lang="es-ES_tradnl" sz="2300" kern="1200" dirty="0" smtClean="0"/>
            <a:t> que las organizaciones poseen.</a:t>
          </a:r>
          <a:endParaRPr lang="es-SV" sz="2300" kern="1200" dirty="0"/>
        </a:p>
      </dsp:txBody>
      <dsp:txXfrm>
        <a:off x="101108" y="97786"/>
        <a:ext cx="6710550" cy="1806652"/>
      </dsp:txXfrm>
    </dsp:sp>
    <dsp:sp modelId="{5048E6E0-A6E9-46F2-AF91-C037CD2C1ACA}">
      <dsp:nvSpPr>
        <dsp:cNvPr id="0" name=""/>
        <dsp:cNvSpPr/>
      </dsp:nvSpPr>
      <dsp:spPr>
        <a:xfrm>
          <a:off x="3372" y="2102281"/>
          <a:ext cx="6868800" cy="2002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En aras de la transparencia, disminuir sesgos y criterios subjetivos, Plan ha decidido que esta Fase estará a cargo de un consultor independiente.</a:t>
          </a:r>
        </a:p>
      </dsp:txBody>
      <dsp:txXfrm>
        <a:off x="101108" y="2200017"/>
        <a:ext cx="6673328" cy="18066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A3D3-357A-4816-A743-70BB7C53631A}">
      <dsp:nvSpPr>
        <dsp:cNvPr id="0" name=""/>
        <dsp:cNvSpPr/>
      </dsp:nvSpPr>
      <dsp:spPr>
        <a:xfrm>
          <a:off x="7435" y="709392"/>
          <a:ext cx="1870942" cy="261366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UTILIZACION DE HERRAMIENTA DIAGNOSTICA DE GMS </a:t>
          </a:r>
          <a:r>
            <a:rPr lang="es-SV" sz="1800" kern="1200" dirty="0" smtClean="0"/>
            <a:t>Elaboración de </a:t>
          </a:r>
          <a:r>
            <a:rPr lang="es-SV" sz="1800" kern="1200" dirty="0" err="1" smtClean="0"/>
            <a:t>TdR</a:t>
          </a:r>
          <a:r>
            <a:rPr lang="es-SV" sz="1800" kern="1200" dirty="0" smtClean="0"/>
            <a:t> para consultoría.</a:t>
          </a:r>
          <a:endParaRPr lang="es-SV" sz="1800" kern="1200" dirty="0"/>
        </a:p>
      </dsp:txBody>
      <dsp:txXfrm>
        <a:off x="62233" y="764190"/>
        <a:ext cx="1761346" cy="2504067"/>
      </dsp:txXfrm>
    </dsp:sp>
    <dsp:sp modelId="{AE09A67F-B0F5-4D68-9152-0C41C6D8625F}">
      <dsp:nvSpPr>
        <dsp:cNvPr id="0" name=""/>
        <dsp:cNvSpPr/>
      </dsp:nvSpPr>
      <dsp:spPr>
        <a:xfrm>
          <a:off x="2029651" y="1828645"/>
          <a:ext cx="320698" cy="375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600" kern="1200"/>
        </a:p>
      </dsp:txBody>
      <dsp:txXfrm>
        <a:off x="2029651" y="1903676"/>
        <a:ext cx="224489" cy="225094"/>
      </dsp:txXfrm>
    </dsp:sp>
    <dsp:sp modelId="{5F9E952D-2410-41E9-A5D6-50B69919F35A}">
      <dsp:nvSpPr>
        <dsp:cNvPr id="0" name=""/>
        <dsp:cNvSpPr/>
      </dsp:nvSpPr>
      <dsp:spPr>
        <a:xfrm>
          <a:off x="2483469" y="737748"/>
          <a:ext cx="1789361" cy="255695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PROCESO DE CONTRATACIÓN CONSULTORÍA  </a:t>
          </a:r>
          <a:r>
            <a:rPr lang="es-SV" sz="1800" kern="1200" dirty="0" smtClean="0"/>
            <a:t>para el desarrollo de diagnóstico de capacidades y análisis de riesgo</a:t>
          </a:r>
          <a:endParaRPr lang="es-SV" sz="1800" kern="1200" dirty="0"/>
        </a:p>
      </dsp:txBody>
      <dsp:txXfrm>
        <a:off x="2535878" y="790157"/>
        <a:ext cx="1684543" cy="2452132"/>
      </dsp:txXfrm>
    </dsp:sp>
    <dsp:sp modelId="{B0BBE5B0-5698-4C1D-B084-B2D0225B2B74}">
      <dsp:nvSpPr>
        <dsp:cNvPr id="0" name=""/>
        <dsp:cNvSpPr/>
      </dsp:nvSpPr>
      <dsp:spPr>
        <a:xfrm>
          <a:off x="4424104" y="1828645"/>
          <a:ext cx="320698" cy="375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53150"/>
            <a:satOff val="-2127"/>
            <a:lumOff val="114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600" kern="1200"/>
        </a:p>
      </dsp:txBody>
      <dsp:txXfrm>
        <a:off x="4424104" y="1903676"/>
        <a:ext cx="224489" cy="225094"/>
      </dsp:txXfrm>
    </dsp:sp>
    <dsp:sp modelId="{BF746DD5-0B77-49D2-9A2D-813D31F9FB6E}">
      <dsp:nvSpPr>
        <dsp:cNvPr id="0" name=""/>
        <dsp:cNvSpPr/>
      </dsp:nvSpPr>
      <dsp:spPr>
        <a:xfrm>
          <a:off x="4877922" y="737748"/>
          <a:ext cx="1781797" cy="255695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PRESENTACIÓN DE RESULTADOS </a:t>
          </a:r>
          <a:r>
            <a:rPr lang="es-SV" sz="1800" kern="1200" smtClean="0"/>
            <a:t>a Comité Técnico Evaluador</a:t>
          </a:r>
          <a:endParaRPr lang="es-SV" sz="1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200" kern="1200" dirty="0"/>
        </a:p>
      </dsp:txBody>
      <dsp:txXfrm>
        <a:off x="4930109" y="789935"/>
        <a:ext cx="1677423" cy="2452576"/>
      </dsp:txXfrm>
    </dsp:sp>
    <dsp:sp modelId="{991FE18C-3966-4064-AE5F-4B4B300BFA2C}">
      <dsp:nvSpPr>
        <dsp:cNvPr id="0" name=""/>
        <dsp:cNvSpPr/>
      </dsp:nvSpPr>
      <dsp:spPr>
        <a:xfrm>
          <a:off x="6810993" y="1828645"/>
          <a:ext cx="320698" cy="375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06300"/>
            <a:satOff val="-4255"/>
            <a:lumOff val="229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600" kern="1200"/>
        </a:p>
      </dsp:txBody>
      <dsp:txXfrm>
        <a:off x="6810993" y="1903676"/>
        <a:ext cx="224489" cy="225094"/>
      </dsp:txXfrm>
    </dsp:sp>
    <dsp:sp modelId="{97F7A03A-1E1C-49F3-9693-0F469B075BE2}">
      <dsp:nvSpPr>
        <dsp:cNvPr id="0" name=""/>
        <dsp:cNvSpPr/>
      </dsp:nvSpPr>
      <dsp:spPr>
        <a:xfrm>
          <a:off x="7264811" y="737748"/>
          <a:ext cx="1512728" cy="255695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EVALUACIÓN FINAL </a:t>
          </a:r>
          <a:r>
            <a:rPr lang="es-SV" sz="1800" kern="1200" dirty="0" smtClean="0"/>
            <a:t>para Selección de Sub Receptores por parte de Comité Técnico Evaluador</a:t>
          </a:r>
          <a:endParaRPr lang="es-SV" sz="1800" kern="1200" dirty="0"/>
        </a:p>
      </dsp:txBody>
      <dsp:txXfrm>
        <a:off x="7309117" y="782054"/>
        <a:ext cx="1424116" cy="24683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4CE03-AE6D-4B7F-887A-1AAD292ECFFD}">
      <dsp:nvSpPr>
        <dsp:cNvPr id="0" name=""/>
        <dsp:cNvSpPr/>
      </dsp:nvSpPr>
      <dsp:spPr>
        <a:xfrm>
          <a:off x="0" y="385361"/>
          <a:ext cx="7920880" cy="2409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354076" rIns="61474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700" kern="1200" dirty="0" smtClean="0"/>
            <a:t>Organización de la gestión financiera</a:t>
          </a:r>
          <a:endParaRPr lang="es-SV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700" kern="1200" dirty="0" smtClean="0"/>
            <a:t>Sistema de presupuesto</a:t>
          </a:r>
          <a:endParaRPr lang="es-SV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700" kern="1200" dirty="0" smtClean="0"/>
            <a:t>Sistema de contabilidad</a:t>
          </a:r>
          <a:endParaRPr lang="es-SV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700" kern="1200" dirty="0" smtClean="0"/>
            <a:t>Sistema de tesorería</a:t>
          </a:r>
          <a:endParaRPr lang="es-SV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700" kern="1200" dirty="0" smtClean="0"/>
            <a:t>Sistema de Adquisiciones</a:t>
          </a:r>
          <a:endParaRPr lang="es-SV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700" kern="1200" dirty="0" smtClean="0"/>
            <a:t>Sistema de Activos Fijos</a:t>
          </a:r>
          <a:endParaRPr lang="es-SV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700" kern="1200" dirty="0" smtClean="0"/>
            <a:t>Auditoría Externa</a:t>
          </a:r>
          <a:endParaRPr lang="es-SV" sz="1700" kern="1200" dirty="0"/>
        </a:p>
      </dsp:txBody>
      <dsp:txXfrm>
        <a:off x="0" y="385361"/>
        <a:ext cx="7920880" cy="2409750"/>
      </dsp:txXfrm>
    </dsp:sp>
    <dsp:sp modelId="{3696D6EC-ABAC-456F-8FAB-EBC9BB867823}">
      <dsp:nvSpPr>
        <dsp:cNvPr id="0" name=""/>
        <dsp:cNvSpPr/>
      </dsp:nvSpPr>
      <dsp:spPr>
        <a:xfrm>
          <a:off x="396044" y="134441"/>
          <a:ext cx="5544616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700" kern="1200" dirty="0" smtClean="0"/>
            <a:t>Administración y Finanzas</a:t>
          </a:r>
          <a:endParaRPr lang="es-SV" sz="1700" kern="1200" dirty="0"/>
        </a:p>
      </dsp:txBody>
      <dsp:txXfrm>
        <a:off x="420542" y="158939"/>
        <a:ext cx="5495620" cy="452844"/>
      </dsp:txXfrm>
    </dsp:sp>
    <dsp:sp modelId="{3B6D8366-1E34-4B30-ABC5-5AA18509532A}">
      <dsp:nvSpPr>
        <dsp:cNvPr id="0" name=""/>
        <dsp:cNvSpPr/>
      </dsp:nvSpPr>
      <dsp:spPr>
        <a:xfrm>
          <a:off x="0" y="3137831"/>
          <a:ext cx="792088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354076" rIns="61474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Capacidad de Gestión de Información</a:t>
          </a:r>
          <a:endParaRPr lang="es-SV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Sistema de Gestión de Información</a:t>
          </a:r>
          <a:endParaRPr lang="es-SV" sz="1700" kern="1200" dirty="0"/>
        </a:p>
      </dsp:txBody>
      <dsp:txXfrm>
        <a:off x="0" y="3137831"/>
        <a:ext cx="7920880" cy="990675"/>
      </dsp:txXfrm>
    </dsp:sp>
    <dsp:sp modelId="{E4A762E3-750F-4250-8610-E7B4ACDA0E8D}">
      <dsp:nvSpPr>
        <dsp:cNvPr id="0" name=""/>
        <dsp:cNvSpPr/>
      </dsp:nvSpPr>
      <dsp:spPr>
        <a:xfrm>
          <a:off x="396044" y="2886911"/>
          <a:ext cx="5544616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700" kern="1200" dirty="0" smtClean="0"/>
            <a:t>Monitoreo y Evaluación</a:t>
          </a:r>
          <a:endParaRPr lang="es-SV" sz="1700" kern="1200" dirty="0"/>
        </a:p>
      </dsp:txBody>
      <dsp:txXfrm>
        <a:off x="420542" y="2911409"/>
        <a:ext cx="5495620" cy="452844"/>
      </dsp:txXfrm>
    </dsp:sp>
    <dsp:sp modelId="{AE1A8F9C-BA64-4C08-9810-B1B3F3F66212}">
      <dsp:nvSpPr>
        <dsp:cNvPr id="0" name=""/>
        <dsp:cNvSpPr/>
      </dsp:nvSpPr>
      <dsp:spPr>
        <a:xfrm>
          <a:off x="0" y="4471225"/>
          <a:ext cx="792088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354076" rIns="61474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Capacidad de Gestión Organizativa</a:t>
          </a:r>
          <a:endParaRPr lang="es-SV" sz="1700" kern="1200" dirty="0"/>
        </a:p>
      </dsp:txBody>
      <dsp:txXfrm>
        <a:off x="0" y="4471225"/>
        <a:ext cx="7920880" cy="722925"/>
      </dsp:txXfrm>
    </dsp:sp>
    <dsp:sp modelId="{8681AD33-600D-4453-B072-07DCB0DE14E0}">
      <dsp:nvSpPr>
        <dsp:cNvPr id="0" name=""/>
        <dsp:cNvSpPr/>
      </dsp:nvSpPr>
      <dsp:spPr>
        <a:xfrm>
          <a:off x="396044" y="4220306"/>
          <a:ext cx="5544616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700" kern="1200" dirty="0" smtClean="0"/>
            <a:t>Gestión del Programa</a:t>
          </a:r>
          <a:endParaRPr lang="es-SV" sz="1700" kern="1200" dirty="0"/>
        </a:p>
      </dsp:txBody>
      <dsp:txXfrm>
        <a:off x="420542" y="4244804"/>
        <a:ext cx="5495620" cy="452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0637AF-7211-4739-83CA-154E6A1C34EA}" type="slidenum">
              <a:rPr lang="es-SV" smtClean="0"/>
              <a:t>‹Nº›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55524F-53A5-4BB2-B18F-F75613234E66}" type="datetimeFigureOut">
              <a:rPr lang="es-SV" smtClean="0"/>
              <a:t>04/06/2014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208912" cy="2737991"/>
          </a:xfrm>
        </p:spPr>
        <p:txBody>
          <a:bodyPr/>
          <a:lstStyle/>
          <a:p>
            <a:r>
              <a:rPr lang="es-SV" sz="4400" b="1" dirty="0" smtClean="0"/>
              <a:t/>
            </a:r>
            <a:br>
              <a:rPr lang="es-SV" sz="4400" b="1" dirty="0" smtClean="0"/>
            </a:br>
            <a:r>
              <a:rPr lang="es-SV" sz="4400" b="1" dirty="0"/>
              <a:t/>
            </a:r>
            <a:br>
              <a:rPr lang="es-SV" sz="4400" b="1" dirty="0"/>
            </a:br>
            <a:r>
              <a:rPr lang="es-SV" sz="4400" b="1" dirty="0" smtClean="0"/>
              <a:t/>
            </a:r>
            <a:br>
              <a:rPr lang="es-SV" sz="4400" b="1" dirty="0" smtClean="0"/>
            </a:br>
            <a:r>
              <a:rPr lang="es-SV" sz="4400" b="1" dirty="0"/>
              <a:t/>
            </a:r>
            <a:br>
              <a:rPr lang="es-SV" sz="4400" b="1" dirty="0"/>
            </a:br>
            <a:r>
              <a:rPr lang="es-SV" sz="4400" b="1" dirty="0" smtClean="0"/>
              <a:t/>
            </a:r>
            <a:br>
              <a:rPr lang="es-SV" sz="4400" b="1" dirty="0" smtClean="0"/>
            </a:br>
            <a:r>
              <a:rPr lang="es-SV" sz="4400" b="1" dirty="0"/>
              <a:t/>
            </a:r>
            <a:br>
              <a:rPr lang="es-SV" sz="4400" b="1" dirty="0"/>
            </a:br>
            <a:r>
              <a:rPr lang="es-SV" sz="4400" b="1" dirty="0" smtClean="0"/>
              <a:t>Proceso de Selección de Sub Receptores.</a:t>
            </a:r>
            <a:br>
              <a:rPr lang="es-SV" sz="4400" b="1" dirty="0" smtClean="0"/>
            </a:br>
            <a:r>
              <a:rPr lang="es-SV" sz="4400" b="1" dirty="0" smtClean="0"/>
              <a:t>Modulo Cuidado y Tratamiento.</a:t>
            </a:r>
            <a:endParaRPr lang="es-SV" sz="4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91294" y="3429000"/>
            <a:ext cx="6461760" cy="1584176"/>
          </a:xfrm>
        </p:spPr>
        <p:txBody>
          <a:bodyPr/>
          <a:lstStyle/>
          <a:p>
            <a:r>
              <a:rPr lang="es-SV" dirty="0" smtClean="0"/>
              <a:t>Proyecto:</a:t>
            </a:r>
          </a:p>
          <a:p>
            <a:r>
              <a:rPr lang="es-SV" dirty="0" smtClean="0"/>
              <a:t>“Innovando servicios, reduciendo riesgos y renovando vidas en El Salvador”.</a:t>
            </a:r>
          </a:p>
          <a:p>
            <a:r>
              <a:rPr lang="es-SV" dirty="0" smtClean="0"/>
              <a:t>Mayo 2014.</a:t>
            </a:r>
          </a:p>
          <a:p>
            <a:endParaRPr lang="es-SV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68348"/>
            <a:ext cx="2470563" cy="79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5" descr="Description: Description: Descripción: Nuevo Logo Plan_WEB_Azu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60"/>
          <a:stretch>
            <a:fillRect/>
          </a:stretch>
        </p:blipFill>
        <p:spPr bwMode="auto">
          <a:xfrm>
            <a:off x="6876256" y="5085184"/>
            <a:ext cx="993622" cy="1156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0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es-SV" sz="2800" dirty="0" smtClean="0"/>
              <a:t>3- Diagnóstico de capacidades y análisis de riesgo</a:t>
            </a:r>
            <a:endParaRPr lang="es-SV" sz="28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352478837"/>
              </p:ext>
            </p:extLst>
          </p:nvPr>
        </p:nvGraphicFramePr>
        <p:xfrm>
          <a:off x="899592" y="1844824"/>
          <a:ext cx="69127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26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7898525" cy="1152128"/>
          </a:xfrm>
        </p:spPr>
        <p:txBody>
          <a:bodyPr/>
          <a:lstStyle/>
          <a:p>
            <a:r>
              <a:rPr lang="es-SV" sz="2800" dirty="0" smtClean="0"/>
              <a:t>Proceso de Diagnóstico </a:t>
            </a:r>
            <a:r>
              <a:rPr lang="es-SV" sz="2800" dirty="0"/>
              <a:t>de capacidades y análisis de </a:t>
            </a:r>
            <a:r>
              <a:rPr lang="es-SV" sz="2800" dirty="0" smtClean="0"/>
              <a:t>riesgo de los SR.</a:t>
            </a:r>
            <a:endParaRPr lang="es-SV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300319"/>
              </p:ext>
            </p:extLst>
          </p:nvPr>
        </p:nvGraphicFramePr>
        <p:xfrm>
          <a:off x="107504" y="1844824"/>
          <a:ext cx="878497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02053" y="980728"/>
            <a:ext cx="76200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SV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23528" y="188640"/>
            <a:ext cx="79928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400" b="1" dirty="0" smtClean="0"/>
              <a:t>Diagnóstico de capacidades y evaluación del riesgo</a:t>
            </a:r>
            <a:endParaRPr lang="es-SV" sz="2400" b="1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98983779"/>
              </p:ext>
            </p:extLst>
          </p:nvPr>
        </p:nvGraphicFramePr>
        <p:xfrm>
          <a:off x="323528" y="1124744"/>
          <a:ext cx="79208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158824" y="69269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400" b="1" dirty="0" smtClean="0">
                <a:solidFill>
                  <a:srgbClr val="0070C0"/>
                </a:solidFill>
              </a:rPr>
              <a:t>Áreas a estudiar y evaluar de acuerdo a herramienta propuesta por GMS</a:t>
            </a:r>
            <a:endParaRPr lang="es-SV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7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23528" y="188640"/>
            <a:ext cx="79928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400" dirty="0" smtClean="0"/>
              <a:t>Diagnóstico de capacidades y evaluación del riesgo</a:t>
            </a:r>
            <a:endParaRPr lang="es-SV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05172" y="90872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400" b="1" dirty="0" smtClean="0">
                <a:solidFill>
                  <a:srgbClr val="0070C0"/>
                </a:solidFill>
              </a:rPr>
              <a:t>Presentación de resultados por parte de grupo consultor</a:t>
            </a:r>
            <a:endParaRPr lang="es-SV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347447494"/>
              </p:ext>
            </p:extLst>
          </p:nvPr>
        </p:nvGraphicFramePr>
        <p:xfrm>
          <a:off x="611560" y="1484784"/>
          <a:ext cx="741682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37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41176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SV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REUNIÓN PARA  EL DESARROLLO DEL PROCESO DE </a:t>
            </a:r>
            <a:br>
              <a:rPr lang="es-SV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SV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SELECCIÓN </a:t>
            </a:r>
            <a:endParaRPr lang="es-SV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765369812"/>
              </p:ext>
            </p:extLst>
          </p:nvPr>
        </p:nvGraphicFramePr>
        <p:xfrm>
          <a:off x="323528" y="1268760"/>
          <a:ext cx="799288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2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2802" y="116632"/>
            <a:ext cx="7620000" cy="864096"/>
          </a:xfrm>
        </p:spPr>
        <p:txBody>
          <a:bodyPr/>
          <a:lstStyle/>
          <a:p>
            <a:pPr algn="ctr"/>
            <a:r>
              <a:rPr lang="es-SV" sz="2800" dirty="0" smtClean="0"/>
              <a:t>Criterios para la Evaluación </a:t>
            </a:r>
            <a:r>
              <a:rPr lang="es-SV" sz="2800" dirty="0"/>
              <a:t>F</a:t>
            </a:r>
            <a:r>
              <a:rPr lang="es-SV" sz="2800" dirty="0" smtClean="0"/>
              <a:t>inal de Selección de Sub Receptores</a:t>
            </a:r>
            <a:endParaRPr lang="es-SV" sz="28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26358" y="981896"/>
            <a:ext cx="799288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1400" dirty="0" smtClean="0"/>
              <a:t>Al finalizar la presentación el consultor al Comité Técnico Evaluador, cada miembro del mismo procedió a evaluar de acuerdo a los siguientes criterios </a:t>
            </a:r>
            <a:r>
              <a:rPr lang="es-SV" sz="1400" dirty="0"/>
              <a:t>(en base a la información presentada y los documentos de respaldo) </a:t>
            </a:r>
            <a:r>
              <a:rPr lang="es-SV" sz="1400" dirty="0" smtClean="0"/>
              <a:t>:</a:t>
            </a:r>
            <a:endParaRPr lang="es-SV" sz="14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21498"/>
              </p:ext>
            </p:extLst>
          </p:nvPr>
        </p:nvGraphicFramePr>
        <p:xfrm>
          <a:off x="323529" y="1735144"/>
          <a:ext cx="7488831" cy="5150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595"/>
                <a:gridCol w="839869"/>
                <a:gridCol w="4059367"/>
              </a:tblGrid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Criterios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Puntaje máximo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Justificación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372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Capacidad en manejo de proyectos 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Se evalúan de acuerdo a los resultados obtenidos en área Gestión y Organización. Preguntas relacionadas a herramienta 10.4-10.9, 10.12-10.16, 10.18.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558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Capacidad en manejo de finanzas 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Se evalúan de acuerdo a los resultados obtenidos en el área de Sistema de Contabilidad, de Tesorería, Auditoría Externa. Preguntas 1.1-1.4, 2.1-2.4, 3.1-3.8, 4.1-4.8, 5.1-5.5, 6.1-6.4, 7.1-7.4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492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Capacidad en monitoreo y evaluación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900">
                          <a:effectLst/>
                        </a:rPr>
                        <a:t>Se evalúan de acuerdo a los resultados obtenidos en el área de Capacidad de Gestión de Información Sistema de Gestión de Información. Preguntas 8.1-8.8, 9.1-9.10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372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Capacidad de gestión  organizativa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10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Se evalúan de acuerdo a los resultados obtenidos en el área </a:t>
                      </a:r>
                      <a:r>
                        <a:rPr lang="es-ES" sz="900" dirty="0">
                          <a:effectLst/>
                        </a:rPr>
                        <a:t>de Gestión Organizativa. Preguntas 10.1-10.3, 10.10-10.11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372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Capacidad en gestión  de almacén e inventario de suministros 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Se evalúan de acuerdo a los resultados obtenidos en el área</a:t>
                      </a:r>
                      <a:r>
                        <a:rPr lang="es-ES" sz="900">
                          <a:effectLst/>
                        </a:rPr>
                        <a:t> de Gestión Organizativa. Preguntas 10.17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186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Calificación de criterios de evaluación de capacidades (A)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b="1" dirty="0">
                          <a:effectLst/>
                        </a:rPr>
                        <a:t>40</a:t>
                      </a:r>
                      <a:endParaRPr lang="es-SV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 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558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Experiencia en metodología con grupos de apoyo de personas con VIH.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20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900">
                          <a:effectLst/>
                        </a:rPr>
                        <a:t>Cuente con programas específico de asistencia a los grupos de apoyo 5, Cumplimiento de los programas 5, Cuenta con una planificación de visitas periódicas a redes de grupos de apoyo. 10, No tiene trabajo con los grupos 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372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Experiencia en proyectos de VIH con énfasis en adherencia al tratamiento (prevención positiva).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20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900">
                          <a:effectLst/>
                        </a:rPr>
                        <a:t>Cuenta con metodología de adherencia 5, Visitas domiciliares para fortalecer la adherencia 5, Desarrollo de estrategia de pares 10, No tiene trabajo en el tema 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558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Cobertura geográfica en las áreas de implementación del componente de cuidado y tratamiento.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10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Cobertura en 6 a 7 departamentos de trabajo del proyecto 10, cobertura en 3 a 5 departamentos 5, cobertura de 0 a 1: 0</a:t>
                      </a:r>
                      <a:endParaRPr lang="es-SV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 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19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Evaluación de Riesgo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10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Evaluación de Riesgos de acuerdo a criterios de estudio </a:t>
                      </a:r>
                      <a:r>
                        <a:rPr lang="es-SV" sz="900" dirty="0" smtClean="0">
                          <a:effectLst/>
                        </a:rPr>
                        <a:t>diagnóstico. Bajo:10, Medio: 5 y Alto: 2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372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Calificación de criterios de evaluación de experiencia, cobertura y evaluación de riesgos (B)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b="1" dirty="0">
                          <a:effectLst/>
                        </a:rPr>
                        <a:t>60</a:t>
                      </a:r>
                      <a:endParaRPr lang="es-SV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 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  <a:tr h="186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>
                          <a:effectLst/>
                        </a:rPr>
                        <a:t>Puntaje Total Obtenido (A + B)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b="1" dirty="0">
                          <a:effectLst/>
                        </a:rPr>
                        <a:t>100</a:t>
                      </a:r>
                      <a:endParaRPr lang="es-SV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900" dirty="0">
                          <a:effectLst/>
                        </a:rPr>
                        <a:t>Sumatoria de Totales.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8" marR="394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2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1008112"/>
          </a:xfrm>
        </p:spPr>
        <p:txBody>
          <a:bodyPr/>
          <a:lstStyle/>
          <a:p>
            <a:pPr algn="ctr"/>
            <a:r>
              <a:rPr lang="es-SV" sz="3200" dirty="0" smtClean="0"/>
              <a:t>Resultado del Proceso de Selección de Sub Receptores</a:t>
            </a:r>
            <a:endParaRPr lang="es-SV" sz="32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751004"/>
              </p:ext>
            </p:extLst>
          </p:nvPr>
        </p:nvGraphicFramePr>
        <p:xfrm>
          <a:off x="827584" y="1988840"/>
          <a:ext cx="6768751" cy="3960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275"/>
                <a:gridCol w="6441476"/>
              </a:tblGrid>
              <a:tr h="768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1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</a:rPr>
                        <a:t>Asociación </a:t>
                      </a:r>
                      <a:r>
                        <a:rPr lang="es-SV" sz="1800" b="0" dirty="0" err="1">
                          <a:solidFill>
                            <a:schemeClr val="tx1"/>
                          </a:solidFill>
                          <a:effectLst/>
                        </a:rPr>
                        <a:t>Atlacatl</a:t>
                      </a: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</a:rPr>
                        <a:t> Vivo Positivo</a:t>
                      </a: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768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>
                          <a:effectLst/>
                        </a:rPr>
                        <a:t>2</a:t>
                      </a:r>
                      <a:endParaRPr lang="es-S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Asociación Red Salvadoreña de Personas con VIH/Sida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>
                          <a:effectLst/>
                        </a:rPr>
                        <a:t>3</a:t>
                      </a:r>
                      <a:endParaRPr lang="es-S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Asociación Visión Productiva y Positiva de El Salvador "Visión Propositiva"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827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>
                          <a:effectLst/>
                        </a:rPr>
                        <a:t>4</a:t>
                      </a:r>
                      <a:endParaRPr lang="es-S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Fundación Nacional para la Prevención, Educación y Acompañamiento de la persona VIH/Sida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768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>
                          <a:effectLst/>
                        </a:rPr>
                        <a:t>5</a:t>
                      </a:r>
                      <a:endParaRPr lang="es-S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Fundación Salvadoreña para la lucha contra el Sida, María Lorena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8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</p:spPr>
        <p:txBody>
          <a:bodyPr/>
          <a:lstStyle/>
          <a:p>
            <a:r>
              <a:rPr lang="es-SV" sz="3200" dirty="0" smtClean="0"/>
              <a:t> 4-Fase de Negociación y  preparación de   </a:t>
            </a:r>
            <a:br>
              <a:rPr lang="es-SV" sz="3200" dirty="0" smtClean="0"/>
            </a:br>
            <a:r>
              <a:rPr lang="es-SV" sz="3200" dirty="0" smtClean="0"/>
              <a:t> Acuerdo.</a:t>
            </a:r>
            <a:endParaRPr lang="es-SV" sz="3200" dirty="0"/>
          </a:p>
        </p:txBody>
      </p:sp>
      <p:graphicFrame>
        <p:nvGraphicFramePr>
          <p:cNvPr id="4" name="4 Diagram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55690"/>
              </p:ext>
            </p:extLst>
          </p:nvPr>
        </p:nvGraphicFramePr>
        <p:xfrm>
          <a:off x="395536" y="1721400"/>
          <a:ext cx="7620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600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620000" cy="3528392"/>
          </a:xfrm>
        </p:spPr>
        <p:txBody>
          <a:bodyPr/>
          <a:lstStyle/>
          <a:p>
            <a:r>
              <a:rPr lang="es-SV" dirty="0" smtClean="0"/>
              <a:t>Muchas Gracias.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486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79513" y="1232168"/>
            <a:ext cx="3528392" cy="5509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sz="1600" dirty="0" smtClean="0"/>
              <a:t>Disposiciones de la convocatoria:</a:t>
            </a:r>
          </a:p>
          <a:p>
            <a:pPr marL="285750" indent="-285750">
              <a:buFont typeface="Arial" charset="0"/>
              <a:buChar char="•"/>
            </a:pPr>
            <a:r>
              <a:rPr lang="es-SV" sz="1600" dirty="0" smtClean="0"/>
              <a:t>Publicación de la convocatoria en los dos periódicos de mayor circulación a nivel nacional.</a:t>
            </a:r>
          </a:p>
          <a:p>
            <a:pPr marL="285750" indent="-285750">
              <a:buFont typeface="Arial" charset="0"/>
              <a:buChar char="•"/>
            </a:pPr>
            <a:r>
              <a:rPr lang="es-SV" sz="1600" dirty="0" smtClean="0"/>
              <a:t>Convocatoria disponible en sitio web de Plan.</a:t>
            </a:r>
          </a:p>
          <a:p>
            <a:pPr marL="285750" indent="-285750">
              <a:buFont typeface="Arial" charset="0"/>
              <a:buChar char="•"/>
            </a:pPr>
            <a:r>
              <a:rPr lang="es-SV" sz="1600" dirty="0" smtClean="0"/>
              <a:t>Formatos establecidos para la presentación de la información.</a:t>
            </a:r>
          </a:p>
          <a:p>
            <a:pPr marL="285750" indent="-285750">
              <a:buFont typeface="Arial" charset="0"/>
              <a:buChar char="•"/>
            </a:pPr>
            <a:r>
              <a:rPr lang="es-SV" sz="1600" dirty="0" smtClean="0"/>
              <a:t>Períodos establecidos para la recepción de expresiones de interés.</a:t>
            </a:r>
          </a:p>
          <a:p>
            <a:pPr marL="285750" indent="-285750">
              <a:buFont typeface="Arial" charset="0"/>
              <a:buChar char="•"/>
            </a:pPr>
            <a:r>
              <a:rPr lang="es-SV" sz="1600" dirty="0" smtClean="0"/>
              <a:t>Criterios de evaluación pre definidos para desarrollar la primera pre-selección en base a expresiones de interés presentadas.</a:t>
            </a:r>
          </a:p>
          <a:p>
            <a:pPr marL="285750" indent="-285750">
              <a:buFont typeface="Arial" charset="0"/>
              <a:buChar char="•"/>
            </a:pPr>
            <a:endParaRPr lang="es-SV" sz="1600" dirty="0"/>
          </a:p>
          <a:p>
            <a:pPr marL="285750" indent="-285750">
              <a:buFont typeface="Arial" charset="0"/>
              <a:buChar char="•"/>
            </a:pPr>
            <a:endParaRPr lang="es-SV" sz="1600" dirty="0" smtClean="0"/>
          </a:p>
          <a:p>
            <a:pPr marL="285750" indent="-285750">
              <a:buFont typeface="Arial" charset="0"/>
              <a:buChar char="•"/>
            </a:pPr>
            <a:endParaRPr lang="es-SV" sz="1600" dirty="0"/>
          </a:p>
          <a:p>
            <a:pPr marL="285750" indent="-285750">
              <a:buFont typeface="Arial" charset="0"/>
              <a:buChar char="•"/>
            </a:pPr>
            <a:endParaRPr lang="es-SV" sz="1600" dirty="0" smtClean="0"/>
          </a:p>
          <a:p>
            <a:pPr marL="285750" indent="-285750">
              <a:buFont typeface="Arial" charset="0"/>
              <a:buChar char="•"/>
            </a:pPr>
            <a:endParaRPr lang="es-SV" sz="1600" dirty="0"/>
          </a:p>
          <a:p>
            <a:pPr marL="285750" indent="-285750">
              <a:buFont typeface="Arial" charset="0"/>
              <a:buChar char="•"/>
            </a:pPr>
            <a:endParaRPr lang="es-SV" sz="1600" dirty="0" smtClean="0"/>
          </a:p>
          <a:p>
            <a:pPr marL="285750" indent="-285750">
              <a:buFont typeface="Arial" charset="0"/>
              <a:buChar char="•"/>
            </a:pPr>
            <a:endParaRPr lang="es-SV" sz="1600" dirty="0" smtClean="0"/>
          </a:p>
          <a:p>
            <a:pPr marL="285750" indent="-285750">
              <a:buFont typeface="Arial" charset="0"/>
              <a:buChar char="•"/>
            </a:pPr>
            <a:endParaRPr lang="es-SV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3" y="260648"/>
            <a:ext cx="3528392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SV" sz="1600" b="1" dirty="0" smtClean="0">
                <a:latin typeface="Arial" pitchFamily="34" charset="0"/>
                <a:cs typeface="Arial" pitchFamily="34" charset="0"/>
              </a:rPr>
              <a:t>- CONVOCATORIA – </a:t>
            </a:r>
          </a:p>
          <a:p>
            <a:pPr algn="ctr"/>
            <a:r>
              <a:rPr lang="es-SV" sz="1600" b="1" dirty="0" smtClean="0">
                <a:latin typeface="Arial" pitchFamily="34" charset="0"/>
                <a:cs typeface="Arial" pitchFamily="34" charset="0"/>
              </a:rPr>
              <a:t>EXPRESIONES DE INTERÉS</a:t>
            </a:r>
          </a:p>
          <a:p>
            <a:endParaRPr lang="es-SV" sz="1600" dirty="0" smtClean="0"/>
          </a:p>
        </p:txBody>
      </p:sp>
      <p:pic>
        <p:nvPicPr>
          <p:cNvPr id="7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7905" y="44624"/>
            <a:ext cx="4679127" cy="68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8136904" cy="1359024"/>
          </a:xfrm>
        </p:spPr>
        <p:txBody>
          <a:bodyPr/>
          <a:lstStyle/>
          <a:p>
            <a:pPr algn="ctr"/>
            <a:r>
              <a:rPr lang="es-SV" sz="3200" dirty="0" smtClean="0"/>
              <a:t>1- Documentación requerida para el desarrollo de la primera fase del proceso de selección de Sub Receptores</a:t>
            </a:r>
            <a:endParaRPr lang="es-SV" sz="32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926383"/>
              </p:ext>
            </p:extLst>
          </p:nvPr>
        </p:nvGraphicFramePr>
        <p:xfrm>
          <a:off x="539552" y="2204864"/>
          <a:ext cx="7632848" cy="3459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524"/>
                <a:gridCol w="7100324"/>
              </a:tblGrid>
              <a:tr h="351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No</a:t>
                      </a:r>
                      <a:endParaRPr lang="es-SV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Documentos solicitados en convocatoria para la presentación de expresiones de interés:</a:t>
                      </a:r>
                      <a:endParaRPr lang="es-SV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1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1.</a:t>
                      </a:r>
                      <a:endParaRPr lang="es-SV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Carta de expresión de interés.</a:t>
                      </a:r>
                      <a:endParaRPr lang="es-SV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1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2.</a:t>
                      </a:r>
                      <a:endParaRPr lang="es-SV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Formulario de información general de la institución.</a:t>
                      </a:r>
                      <a:endParaRPr lang="es-SV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2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3.</a:t>
                      </a:r>
                      <a:endParaRPr lang="es-SV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Hoja de experiencia en el trabajo </a:t>
                      </a:r>
                      <a:r>
                        <a:rPr lang="es-ES" sz="1800" dirty="0" smtClean="0">
                          <a:effectLst/>
                        </a:rPr>
                        <a:t>de prevención con personas</a:t>
                      </a:r>
                      <a:r>
                        <a:rPr lang="es-ES" sz="1800" baseline="0" dirty="0" smtClean="0">
                          <a:effectLst/>
                        </a:rPr>
                        <a:t> con</a:t>
                      </a:r>
                      <a:r>
                        <a:rPr lang="es-ES" sz="1800" dirty="0" smtClean="0">
                          <a:effectLst/>
                        </a:rPr>
                        <a:t> VIH</a:t>
                      </a:r>
                      <a:r>
                        <a:rPr lang="es-ES" sz="1800" baseline="0" dirty="0" smtClean="0">
                          <a:effectLst/>
                        </a:rPr>
                        <a:t> y </a:t>
                      </a:r>
                      <a:r>
                        <a:rPr lang="es-ES" sz="1800" dirty="0" smtClean="0">
                          <a:effectLst/>
                        </a:rPr>
                        <a:t>sida</a:t>
                      </a:r>
                      <a:endParaRPr lang="es-SV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9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4.</a:t>
                      </a:r>
                      <a:endParaRPr lang="es-SV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Copia de escritura de constitución debidamente inscrita en el Registro de Asociaciones y Fundaciones (Ministerio de Gobernación).</a:t>
                      </a:r>
                      <a:endParaRPr lang="es-SV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1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5.</a:t>
                      </a:r>
                      <a:endParaRPr lang="es-SV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Copia de acta de la elección de la última Junta Directiva.</a:t>
                      </a:r>
                      <a:endParaRPr lang="es-SV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1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6.</a:t>
                      </a:r>
                      <a:endParaRPr lang="es-SV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Copia de poder legal del representante de la organización.</a:t>
                      </a:r>
                      <a:endParaRPr lang="es-SV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5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164330447"/>
              </p:ext>
            </p:extLst>
          </p:nvPr>
        </p:nvGraphicFramePr>
        <p:xfrm>
          <a:off x="539552" y="1196752"/>
          <a:ext cx="763284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941974198"/>
              </p:ext>
            </p:extLst>
          </p:nvPr>
        </p:nvGraphicFramePr>
        <p:xfrm>
          <a:off x="539552" y="3933056"/>
          <a:ext cx="763284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19492"/>
            <a:ext cx="7620000" cy="1359024"/>
          </a:xfrm>
        </p:spPr>
        <p:txBody>
          <a:bodyPr/>
          <a:lstStyle/>
          <a:p>
            <a:pPr algn="ctr"/>
            <a:r>
              <a:rPr lang="es-SV" sz="3200" dirty="0" smtClean="0"/>
              <a:t>Información requerida en los formatos </a:t>
            </a:r>
            <a:br>
              <a:rPr lang="es-SV" sz="3200" dirty="0" smtClean="0"/>
            </a:br>
            <a:r>
              <a:rPr lang="es-SV" sz="3200" dirty="0" smtClean="0"/>
              <a:t>pre-definidos</a:t>
            </a:r>
            <a:endParaRPr lang="es-SV" sz="3200" dirty="0"/>
          </a:p>
        </p:txBody>
      </p:sp>
    </p:spTree>
    <p:extLst>
      <p:ext uri="{BB962C8B-B14F-4D97-AF65-F5344CB8AC3E}">
        <p14:creationId xmlns:p14="http://schemas.microsoft.com/office/powerpoint/2010/main" val="26137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-27384"/>
            <a:ext cx="7825680" cy="1143000"/>
          </a:xfrm>
        </p:spPr>
        <p:txBody>
          <a:bodyPr/>
          <a:lstStyle/>
          <a:p>
            <a:r>
              <a:rPr lang="es-SV" sz="3200" dirty="0" smtClean="0"/>
              <a:t>Organizaciones que presentaron expresiones de interés en el período estipulado</a:t>
            </a:r>
            <a:endParaRPr lang="es-SV" sz="32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819136"/>
              </p:ext>
            </p:extLst>
          </p:nvPr>
        </p:nvGraphicFramePr>
        <p:xfrm>
          <a:off x="611560" y="1268761"/>
          <a:ext cx="7128792" cy="5197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579"/>
                <a:gridCol w="6750213"/>
              </a:tblGrid>
              <a:tr h="5642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Organizaciones que presentaron documentación en respuesta a convocatoria:</a:t>
                      </a:r>
                      <a:endParaRPr lang="es-S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22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s-S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Asociación Atlacatl Vivo Positivo</a:t>
                      </a:r>
                      <a:endParaRPr lang="es-S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69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s-S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Fundación Nacional para la Prevención, Educación y Acompañamiento de la persona VIH/Sida</a:t>
                      </a:r>
                      <a:endParaRPr lang="es-S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8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s-S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Fundación Salvadoreña para la lucha contra el Sida, María Lorena</a:t>
                      </a:r>
                      <a:endParaRPr lang="es-S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64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s-S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800" dirty="0">
                          <a:solidFill>
                            <a:srgbClr val="FF0000"/>
                          </a:solidFill>
                          <a:effectLst/>
                        </a:rPr>
                        <a:t>Asociación Comunidad Internacional de Mujeres con VIH-Sida, Capítulo El Salvador</a:t>
                      </a:r>
                      <a:endParaRPr lang="es-SV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8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s-S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Cicatelli Associates Inc.</a:t>
                      </a:r>
                      <a:endParaRPr lang="es-SV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8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s-S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Red Salvadoreña de Personas con VIH/Sida</a:t>
                      </a:r>
                      <a:endParaRPr lang="es-S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8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s-S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800" dirty="0">
                          <a:solidFill>
                            <a:srgbClr val="FF0000"/>
                          </a:solidFill>
                          <a:effectLst/>
                        </a:rPr>
                        <a:t>Asociación para el Desarrollo Integral Comunitario</a:t>
                      </a:r>
                      <a:endParaRPr lang="es-SV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8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s-S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800" dirty="0">
                          <a:solidFill>
                            <a:srgbClr val="FF0000"/>
                          </a:solidFill>
                          <a:effectLst/>
                        </a:rPr>
                        <a:t>Asociación de mujeres Ixchel por la transformación Social y Cultural</a:t>
                      </a:r>
                      <a:endParaRPr lang="es-SV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64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s-S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Asociación Visión Productiva y Positiva de El Salvador "Visión Propositiva"</a:t>
                      </a:r>
                      <a:endParaRPr lang="es-S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8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s-S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800" dirty="0">
                          <a:solidFill>
                            <a:srgbClr val="FF0000"/>
                          </a:solidFill>
                          <a:effectLst/>
                        </a:rPr>
                        <a:t>Asociación Salvadoreña Promotora de la Salud ASPS</a:t>
                      </a:r>
                      <a:endParaRPr lang="es-SV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7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60648"/>
            <a:ext cx="6624736" cy="1143000"/>
          </a:xfrm>
        </p:spPr>
        <p:txBody>
          <a:bodyPr/>
          <a:lstStyle/>
          <a:p>
            <a:pPr algn="ctr"/>
            <a:r>
              <a:rPr lang="es-SV" sz="3200" dirty="0" smtClean="0"/>
              <a:t>Comité Técnico Evaluador </a:t>
            </a:r>
            <a:endParaRPr lang="es-SV" sz="32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363158700"/>
              </p:ext>
            </p:extLst>
          </p:nvPr>
        </p:nvGraphicFramePr>
        <p:xfrm>
          <a:off x="0" y="1397000"/>
          <a:ext cx="810039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15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41176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s-SV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REUNIÓN PARA  EL DESARROLLO DEL PROCESO DE </a:t>
            </a:r>
            <a:br>
              <a:rPr lang="es-SV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SV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PRE-SELECCIÓN – 19 DE MARZO 2013</a:t>
            </a:r>
            <a:endParaRPr lang="es-SV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13381054"/>
              </p:ext>
            </p:extLst>
          </p:nvPr>
        </p:nvGraphicFramePr>
        <p:xfrm>
          <a:off x="323528" y="1268760"/>
          <a:ext cx="799288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4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864096"/>
          </a:xfrm>
        </p:spPr>
        <p:txBody>
          <a:bodyPr/>
          <a:lstStyle/>
          <a:p>
            <a:pPr algn="ctr"/>
            <a:r>
              <a:rPr lang="es-SV" sz="2400" dirty="0" smtClean="0"/>
              <a:t>Criterios utilizados para desarrollar fase de pre-selección de organizaciones  que mostraron expresiones de interés</a:t>
            </a:r>
            <a:endParaRPr lang="es-SV" sz="2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8210315" cy="505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6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80920" cy="1584176"/>
          </a:xfrm>
        </p:spPr>
        <p:txBody>
          <a:bodyPr/>
          <a:lstStyle/>
          <a:p>
            <a:pPr algn="ctr"/>
            <a:r>
              <a:rPr lang="es-SV" sz="3200" dirty="0" smtClean="0"/>
              <a:t>Resultado de la pre-selección: 7 organizaciones que continuaran en el proceso de Selección de Sub Receptores</a:t>
            </a:r>
            <a:endParaRPr lang="es-SV" sz="32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5877272"/>
            <a:ext cx="727280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1800" dirty="0" smtClean="0"/>
              <a:t>Se notificó el resultado obtenido a cada organización que presentó expresión de interés.</a:t>
            </a:r>
            <a:endParaRPr lang="es-SV" sz="1800" dirty="0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828308"/>
              </p:ext>
            </p:extLst>
          </p:nvPr>
        </p:nvGraphicFramePr>
        <p:xfrm>
          <a:off x="467544" y="1988840"/>
          <a:ext cx="7488832" cy="3456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699"/>
                <a:gridCol w="7091133"/>
              </a:tblGrid>
              <a:tr h="7280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Organizaciones pre-seleccionadas.</a:t>
                      </a:r>
                      <a:endParaRPr lang="es-SV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S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78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s-S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Red Salvadoreña de Personas con VIH/Sida</a:t>
                      </a:r>
                      <a:endParaRPr lang="es-S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2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s-S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Asociación Visión Productiva y Positiva de El Salvador "Visión Propositiva"</a:t>
                      </a:r>
                      <a:endParaRPr lang="es-S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6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s-S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Asociación Atlacatl Vivo Positivo</a:t>
                      </a:r>
                      <a:endParaRPr lang="es-S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85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s-S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Fundación Nacional para la Prevención, Educación y Acompañamiento de la persona VIH/Sida</a:t>
                      </a:r>
                      <a:endParaRPr lang="es-S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2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s-S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Asociación Comunidad Internacional de Mujeres con VIH-Sida, Capítulo El Salvador</a:t>
                      </a:r>
                      <a:endParaRPr lang="es-S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2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s-S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Asociación Salvadoreña Promotora de la Salud ASPS</a:t>
                      </a:r>
                      <a:endParaRPr lang="es-S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2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s-S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Fundación Salvadoreña para la lucha contra el Sida, María Lorena</a:t>
                      </a:r>
                      <a:endParaRPr lang="es-S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2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s-S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 </a:t>
                      </a:r>
                      <a:endParaRPr lang="es-S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2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s-S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 </a:t>
                      </a:r>
                      <a:endParaRPr lang="es-S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2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s-SV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</a:rPr>
                        <a:t> </a:t>
                      </a:r>
                      <a:endParaRPr lang="es-SV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0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522</TotalTime>
  <Words>1456</Words>
  <Application>Microsoft Office PowerPoint</Application>
  <PresentationFormat>Presentación en pantalla (4:3)</PresentationFormat>
  <Paragraphs>212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Adyacencia</vt:lpstr>
      <vt:lpstr>      Proceso de Selección de Sub Receptores. Modulo Cuidado y Tratamiento.</vt:lpstr>
      <vt:lpstr>Presentación de PowerPoint</vt:lpstr>
      <vt:lpstr>1- Documentación requerida para el desarrollo de la primera fase del proceso de selección de Sub Receptores</vt:lpstr>
      <vt:lpstr>Información requerida en los formatos  pre-definidos</vt:lpstr>
      <vt:lpstr>Organizaciones que presentaron expresiones de interés en el período estipulado</vt:lpstr>
      <vt:lpstr>Comité Técnico Evaluador </vt:lpstr>
      <vt:lpstr>2- REUNIÓN PARA  EL DESARROLLO DEL PROCESO DE  PRE-SELECCIÓN – 19 DE MARZO 2013</vt:lpstr>
      <vt:lpstr>Criterios utilizados para desarrollar fase de pre-selección de organizaciones  que mostraron expresiones de interés</vt:lpstr>
      <vt:lpstr>Resultado de la pre-selección: 7 organizaciones que continuaran en el proceso de Selección de Sub Receptores</vt:lpstr>
      <vt:lpstr>3- Diagnóstico de capacidades y análisis de riesgo</vt:lpstr>
      <vt:lpstr>Proceso de Diagnóstico de capacidades y análisis de riesgo de los SR.</vt:lpstr>
      <vt:lpstr>Presentación de PowerPoint</vt:lpstr>
      <vt:lpstr>Presentación de PowerPoint</vt:lpstr>
      <vt:lpstr>REUNIÓN PARA  EL DESARROLLO DEL PROCESO DE  SELECCIÓN </vt:lpstr>
      <vt:lpstr>Criterios para la Evaluación Final de Selección de Sub Receptores</vt:lpstr>
      <vt:lpstr>Resultado del Proceso de Selección de Sub Receptores</vt:lpstr>
      <vt:lpstr> 4-Fase de Negociación y  preparación de     Acuerdo.</vt:lpstr>
      <vt:lpstr>Muchas Gracias.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Selección de Sub Receptores</dc:title>
  <dc:creator>Walter Monge</dc:creator>
  <cp:lastModifiedBy>Marta Alicia Magana</cp:lastModifiedBy>
  <cp:revision>57</cp:revision>
  <dcterms:created xsi:type="dcterms:W3CDTF">2014-01-29T16:29:38Z</dcterms:created>
  <dcterms:modified xsi:type="dcterms:W3CDTF">2014-06-04T21:21:47Z</dcterms:modified>
</cp:coreProperties>
</file>